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sldIdLst>
    <p:sldId id="480" r:id="rId2"/>
    <p:sldId id="482" r:id="rId3"/>
    <p:sldId id="380" r:id="rId4"/>
    <p:sldId id="382" r:id="rId5"/>
    <p:sldId id="381" r:id="rId6"/>
    <p:sldId id="383" r:id="rId7"/>
    <p:sldId id="379" r:id="rId8"/>
    <p:sldId id="384" r:id="rId9"/>
    <p:sldId id="387" r:id="rId10"/>
    <p:sldId id="386" r:id="rId11"/>
    <p:sldId id="385" r:id="rId12"/>
    <p:sldId id="389" r:id="rId13"/>
    <p:sldId id="390" r:id="rId14"/>
    <p:sldId id="393" r:id="rId15"/>
    <p:sldId id="395" r:id="rId16"/>
    <p:sldId id="396" r:id="rId17"/>
    <p:sldId id="398" r:id="rId18"/>
    <p:sldId id="397" r:id="rId19"/>
    <p:sldId id="399" r:id="rId20"/>
    <p:sldId id="400" r:id="rId21"/>
    <p:sldId id="401" r:id="rId22"/>
    <p:sldId id="392" r:id="rId23"/>
    <p:sldId id="402" r:id="rId24"/>
    <p:sldId id="407" r:id="rId25"/>
    <p:sldId id="408" r:id="rId26"/>
    <p:sldId id="409" r:id="rId27"/>
    <p:sldId id="410" r:id="rId28"/>
    <p:sldId id="411" r:id="rId29"/>
    <p:sldId id="412" r:id="rId30"/>
    <p:sldId id="406" r:id="rId31"/>
    <p:sldId id="414" r:id="rId32"/>
    <p:sldId id="416" r:id="rId33"/>
    <p:sldId id="417" r:id="rId34"/>
    <p:sldId id="418" r:id="rId35"/>
    <p:sldId id="420" r:id="rId36"/>
    <p:sldId id="419" r:id="rId37"/>
    <p:sldId id="421" r:id="rId38"/>
    <p:sldId id="422" r:id="rId39"/>
    <p:sldId id="415" r:id="rId40"/>
    <p:sldId id="413" r:id="rId41"/>
    <p:sldId id="423" r:id="rId42"/>
    <p:sldId id="424" r:id="rId43"/>
    <p:sldId id="425" r:id="rId44"/>
    <p:sldId id="426" r:id="rId45"/>
    <p:sldId id="427" r:id="rId46"/>
    <p:sldId id="429" r:id="rId47"/>
    <p:sldId id="430" r:id="rId48"/>
    <p:sldId id="431" r:id="rId49"/>
    <p:sldId id="432" r:id="rId50"/>
    <p:sldId id="433" r:id="rId51"/>
    <p:sldId id="434" r:id="rId52"/>
    <p:sldId id="435" r:id="rId53"/>
    <p:sldId id="436" r:id="rId54"/>
    <p:sldId id="437" r:id="rId55"/>
    <p:sldId id="439" r:id="rId56"/>
    <p:sldId id="440" r:id="rId57"/>
    <p:sldId id="441" r:id="rId58"/>
    <p:sldId id="442" r:id="rId59"/>
    <p:sldId id="443" r:id="rId60"/>
    <p:sldId id="444" r:id="rId61"/>
    <p:sldId id="445" r:id="rId62"/>
    <p:sldId id="428" r:id="rId63"/>
    <p:sldId id="478" r:id="rId64"/>
    <p:sldId id="438" r:id="rId65"/>
    <p:sldId id="446" r:id="rId66"/>
    <p:sldId id="447" r:id="rId67"/>
    <p:sldId id="448" r:id="rId68"/>
    <p:sldId id="449" r:id="rId69"/>
    <p:sldId id="450" r:id="rId70"/>
    <p:sldId id="451" r:id="rId71"/>
    <p:sldId id="452" r:id="rId72"/>
    <p:sldId id="453" r:id="rId73"/>
    <p:sldId id="454" r:id="rId74"/>
    <p:sldId id="455" r:id="rId75"/>
    <p:sldId id="456" r:id="rId76"/>
    <p:sldId id="457" r:id="rId77"/>
    <p:sldId id="458" r:id="rId78"/>
    <p:sldId id="459" r:id="rId79"/>
    <p:sldId id="460" r:id="rId80"/>
    <p:sldId id="461" r:id="rId81"/>
    <p:sldId id="462" r:id="rId82"/>
    <p:sldId id="463" r:id="rId83"/>
    <p:sldId id="479" r:id="rId84"/>
    <p:sldId id="464" r:id="rId85"/>
    <p:sldId id="465" r:id="rId86"/>
    <p:sldId id="468" r:id="rId87"/>
    <p:sldId id="469" r:id="rId88"/>
    <p:sldId id="470" r:id="rId89"/>
    <p:sldId id="471" r:id="rId90"/>
    <p:sldId id="472" r:id="rId91"/>
    <p:sldId id="473" r:id="rId92"/>
    <p:sldId id="474" r:id="rId93"/>
    <p:sldId id="475" r:id="rId94"/>
    <p:sldId id="476" r:id="rId95"/>
    <p:sldId id="467" r:id="rId96"/>
    <p:sldId id="477" r:id="rId9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6ikzW3f8A/EZ/cbeOEjNQ==" hashData="+b43v1jAGVgdxvaOgNEJz/73l28crzkCUQzU1ARN4/QbkEL8KRYo6zk4f0a4V50tzC2zCEN4H8M2TB0r7XkznA=="/>
  <p:extLst>
    <p:ext uri="{521415D9-36F7-43E2-AB2F-B90AF26B5E84}">
      <p14:sectionLst xmlns:p14="http://schemas.microsoft.com/office/powerpoint/2010/main">
        <p14:section name="Standardabschnitt" id="{84CD63E2-217C-4BCD-8CCC-95159112E73A}">
          <p14:sldIdLst>
            <p14:sldId id="480"/>
            <p14:sldId id="482"/>
            <p14:sldId id="380"/>
            <p14:sldId id="382"/>
            <p14:sldId id="381"/>
            <p14:sldId id="383"/>
            <p14:sldId id="379"/>
          </p14:sldIdLst>
        </p14:section>
        <p14:section name="Grundbedienung" id="{42D8D1FF-1E01-4F32-A294-EFD77C13785C}">
          <p14:sldIdLst>
            <p14:sldId id="384"/>
            <p14:sldId id="387"/>
            <p14:sldId id="386"/>
          </p14:sldIdLst>
        </p14:section>
        <p14:section name="Auswahl mit Kurzwahl" id="{A0E52120-FFA0-495C-B493-720A02623940}">
          <p14:sldIdLst>
            <p14:sldId id="385"/>
            <p14:sldId id="389"/>
            <p14:sldId id="390"/>
          </p14:sldIdLst>
        </p14:section>
        <p14:section name="Kurzwahl IdF_BOS" id="{27F52447-898D-498B-B677-791000C0B0A0}">
          <p14:sldIdLst>
            <p14:sldId id="393"/>
            <p14:sldId id="395"/>
            <p14:sldId id="396"/>
            <p14:sldId id="398"/>
            <p14:sldId id="397"/>
            <p14:sldId id="399"/>
            <p14:sldId id="400"/>
            <p14:sldId id="401"/>
            <p14:sldId id="392"/>
          </p14:sldIdLst>
        </p14:section>
        <p14:section name="Kurzwahl 404_K*" id="{D47767C3-8AAE-4501-BB51-B98D85877ABF}">
          <p14:sldIdLst>
            <p14:sldId id="402"/>
            <p14:sldId id="407"/>
            <p14:sldId id="408"/>
            <p14:sldId id="409"/>
            <p14:sldId id="410"/>
            <p14:sldId id="411"/>
            <p14:sldId id="412"/>
            <p14:sldId id="406"/>
          </p14:sldIdLst>
        </p14:section>
        <p14:section name="Kurzwahl NRW_RTZ_51" id="{F5694FBB-AE84-4B1C-9C69-E8585CD5A618}">
          <p14:sldIdLst>
            <p14:sldId id="414"/>
            <p14:sldId id="416"/>
            <p14:sldId id="417"/>
            <p14:sldId id="418"/>
            <p14:sldId id="420"/>
            <p14:sldId id="419"/>
            <p14:sldId id="421"/>
            <p14:sldId id="422"/>
            <p14:sldId id="415"/>
            <p14:sldId id="413"/>
          </p14:sldIdLst>
        </p14:section>
        <p14:section name="Auswahl mit Drehregler" id="{246D60E3-D180-4DBE-80FD-3E94F8A61988}">
          <p14:sldIdLst>
            <p14:sldId id="423"/>
            <p14:sldId id="424"/>
          </p14:sldIdLst>
        </p14:section>
        <p14:section name="Aus Favoriten wählen" id="{31271B23-D1E2-4FA7-BB75-EAF062185674}">
          <p14:sldIdLst>
            <p14:sldId id="425"/>
            <p14:sldId id="426"/>
          </p14:sldIdLst>
        </p14:section>
        <p14:section name="Prüfungstraining Drehregler" id="{7F96F6DF-4640-4E23-BDDF-E7EF9DF80E90}">
          <p14:sldIdLst>
            <p14:sldId id="427"/>
            <p14:sldId id="429"/>
            <p14:sldId id="430"/>
            <p14:sldId id="431"/>
            <p14:sldId id="432"/>
            <p14:sldId id="433"/>
            <p14:sldId id="434"/>
            <p14:sldId id="435"/>
            <p14:sldId id="436"/>
            <p14:sldId id="437"/>
            <p14:sldId id="439"/>
            <p14:sldId id="440"/>
            <p14:sldId id="441"/>
            <p14:sldId id="442"/>
            <p14:sldId id="443"/>
            <p14:sldId id="444"/>
            <p14:sldId id="445"/>
            <p14:sldId id="428"/>
            <p14:sldId id="478"/>
            <p14:sldId id="438"/>
          </p14:sldIdLst>
        </p14:section>
        <p14:section name="Prüfungstraining Drehregler2" id="{4919436E-CB50-4A66-B88D-2B6F14D052DB}">
          <p14:sldIdLst>
            <p14:sldId id="446"/>
            <p14:sldId id="447"/>
            <p14:sldId id="448"/>
            <p14:sldId id="449"/>
            <p14:sldId id="450"/>
            <p14:sldId id="451"/>
            <p14:sldId id="452"/>
            <p14:sldId id="453"/>
            <p14:sldId id="454"/>
            <p14:sldId id="455"/>
            <p14:sldId id="456"/>
            <p14:sldId id="457"/>
            <p14:sldId id="458"/>
            <p14:sldId id="459"/>
            <p14:sldId id="460"/>
            <p14:sldId id="461"/>
            <p14:sldId id="462"/>
            <p14:sldId id="463"/>
            <p14:sldId id="479"/>
            <p14:sldId id="464"/>
          </p14:sldIdLst>
        </p14:section>
        <p14:section name="Prüfungstraining Favoritenordner" id="{B72F007D-0FA3-46D7-B998-D990C746F945}">
          <p14:sldIdLst>
            <p14:sldId id="465"/>
            <p14:sldId id="468"/>
            <p14:sldId id="469"/>
            <p14:sldId id="470"/>
            <p14:sldId id="471"/>
            <p14:sldId id="472"/>
            <p14:sldId id="473"/>
            <p14:sldId id="474"/>
            <p14:sldId id="475"/>
            <p14:sldId id="476"/>
            <p14:sldId id="467"/>
            <p14:sldId id="47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213315"/>
    <a:srgbClr val="B2B2B2"/>
    <a:srgbClr val="990000"/>
    <a:srgbClr val="AC4EBF"/>
    <a:srgbClr val="ED7D31"/>
    <a:srgbClr val="9999FF"/>
    <a:srgbClr val="CC99FF"/>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220" autoAdjust="0"/>
  </p:normalViewPr>
  <p:slideViewPr>
    <p:cSldViewPr snapToGrid="0">
      <p:cViewPr varScale="1">
        <p:scale>
          <a:sx n="104" d="100"/>
          <a:sy n="104" d="100"/>
        </p:scale>
        <p:origin x="860" y="64"/>
      </p:cViewPr>
      <p:guideLst/>
    </p:cSldViewPr>
  </p:slideViewPr>
  <p:notesTextViewPr>
    <p:cViewPr>
      <p:scale>
        <a:sx n="1" d="1"/>
        <a:sy n="1" d="1"/>
      </p:scale>
      <p:origin x="0" y="0"/>
    </p:cViewPr>
  </p:notesTextViewPr>
  <p:notesViewPr>
    <p:cSldViewPr snapToGrid="0">
      <p:cViewPr varScale="1">
        <p:scale>
          <a:sx n="52" d="100"/>
          <a:sy n="52" d="100"/>
        </p:scale>
        <p:origin x="1944" y="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0EE92-E2E0-4669-B25E-C754E14721B0}" type="datetimeFigureOut">
              <a:rPr lang="de-DE" smtClean="0"/>
              <a:t>02.10.2023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7FE56C-262B-4C8F-BC3E-05C25B801FB8}" type="slidenum">
              <a:rPr lang="de-DE" smtClean="0"/>
              <a:t>‹Nr.›</a:t>
            </a:fld>
            <a:endParaRPr lang="de-DE"/>
          </a:p>
        </p:txBody>
      </p:sp>
    </p:spTree>
    <p:extLst>
      <p:ext uri="{BB962C8B-B14F-4D97-AF65-F5344CB8AC3E}">
        <p14:creationId xmlns:p14="http://schemas.microsoft.com/office/powerpoint/2010/main" val="492596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6</a:t>
            </a:fld>
            <a:endParaRPr lang="de-DE"/>
          </a:p>
        </p:txBody>
      </p:sp>
    </p:spTree>
    <p:extLst>
      <p:ext uri="{BB962C8B-B14F-4D97-AF65-F5344CB8AC3E}">
        <p14:creationId xmlns:p14="http://schemas.microsoft.com/office/powerpoint/2010/main" val="194544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15</a:t>
            </a:fld>
            <a:endParaRPr lang="de-DE"/>
          </a:p>
        </p:txBody>
      </p:sp>
    </p:spTree>
    <p:extLst>
      <p:ext uri="{BB962C8B-B14F-4D97-AF65-F5344CB8AC3E}">
        <p14:creationId xmlns:p14="http://schemas.microsoft.com/office/powerpoint/2010/main" val="2836979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16</a:t>
            </a:fld>
            <a:endParaRPr lang="de-DE"/>
          </a:p>
        </p:txBody>
      </p:sp>
    </p:spTree>
    <p:extLst>
      <p:ext uri="{BB962C8B-B14F-4D97-AF65-F5344CB8AC3E}">
        <p14:creationId xmlns:p14="http://schemas.microsoft.com/office/powerpoint/2010/main" val="3308755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17</a:t>
            </a:fld>
            <a:endParaRPr lang="de-DE"/>
          </a:p>
        </p:txBody>
      </p:sp>
    </p:spTree>
    <p:extLst>
      <p:ext uri="{BB962C8B-B14F-4D97-AF65-F5344CB8AC3E}">
        <p14:creationId xmlns:p14="http://schemas.microsoft.com/office/powerpoint/2010/main" val="3786076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18</a:t>
            </a:fld>
            <a:endParaRPr lang="de-DE"/>
          </a:p>
        </p:txBody>
      </p:sp>
    </p:spTree>
    <p:extLst>
      <p:ext uri="{BB962C8B-B14F-4D97-AF65-F5344CB8AC3E}">
        <p14:creationId xmlns:p14="http://schemas.microsoft.com/office/powerpoint/2010/main" val="3734126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19</a:t>
            </a:fld>
            <a:endParaRPr lang="de-DE"/>
          </a:p>
        </p:txBody>
      </p:sp>
    </p:spTree>
    <p:extLst>
      <p:ext uri="{BB962C8B-B14F-4D97-AF65-F5344CB8AC3E}">
        <p14:creationId xmlns:p14="http://schemas.microsoft.com/office/powerpoint/2010/main" val="3924837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20</a:t>
            </a:fld>
            <a:endParaRPr lang="de-DE"/>
          </a:p>
        </p:txBody>
      </p:sp>
    </p:spTree>
    <p:extLst>
      <p:ext uri="{BB962C8B-B14F-4D97-AF65-F5344CB8AC3E}">
        <p14:creationId xmlns:p14="http://schemas.microsoft.com/office/powerpoint/2010/main" val="3196317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21</a:t>
            </a:fld>
            <a:endParaRPr lang="de-DE"/>
          </a:p>
        </p:txBody>
      </p:sp>
    </p:spTree>
    <p:extLst>
      <p:ext uri="{BB962C8B-B14F-4D97-AF65-F5344CB8AC3E}">
        <p14:creationId xmlns:p14="http://schemas.microsoft.com/office/powerpoint/2010/main" val="2765598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22</a:t>
            </a:fld>
            <a:endParaRPr lang="de-DE"/>
          </a:p>
        </p:txBody>
      </p:sp>
    </p:spTree>
    <p:extLst>
      <p:ext uri="{BB962C8B-B14F-4D97-AF65-F5344CB8AC3E}">
        <p14:creationId xmlns:p14="http://schemas.microsoft.com/office/powerpoint/2010/main" val="3167239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23</a:t>
            </a:fld>
            <a:endParaRPr lang="de-DE"/>
          </a:p>
        </p:txBody>
      </p:sp>
    </p:spTree>
    <p:extLst>
      <p:ext uri="{BB962C8B-B14F-4D97-AF65-F5344CB8AC3E}">
        <p14:creationId xmlns:p14="http://schemas.microsoft.com/office/powerpoint/2010/main" val="2985640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24</a:t>
            </a:fld>
            <a:endParaRPr lang="de-DE"/>
          </a:p>
        </p:txBody>
      </p:sp>
    </p:spTree>
    <p:extLst>
      <p:ext uri="{BB962C8B-B14F-4D97-AF65-F5344CB8AC3E}">
        <p14:creationId xmlns:p14="http://schemas.microsoft.com/office/powerpoint/2010/main" val="2010418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7</a:t>
            </a:fld>
            <a:endParaRPr lang="de-DE"/>
          </a:p>
        </p:txBody>
      </p:sp>
    </p:spTree>
    <p:extLst>
      <p:ext uri="{BB962C8B-B14F-4D97-AF65-F5344CB8AC3E}">
        <p14:creationId xmlns:p14="http://schemas.microsoft.com/office/powerpoint/2010/main" val="3982529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25</a:t>
            </a:fld>
            <a:endParaRPr lang="de-DE"/>
          </a:p>
        </p:txBody>
      </p:sp>
    </p:spTree>
    <p:extLst>
      <p:ext uri="{BB962C8B-B14F-4D97-AF65-F5344CB8AC3E}">
        <p14:creationId xmlns:p14="http://schemas.microsoft.com/office/powerpoint/2010/main" val="3019650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26</a:t>
            </a:fld>
            <a:endParaRPr lang="de-DE"/>
          </a:p>
        </p:txBody>
      </p:sp>
    </p:spTree>
    <p:extLst>
      <p:ext uri="{BB962C8B-B14F-4D97-AF65-F5344CB8AC3E}">
        <p14:creationId xmlns:p14="http://schemas.microsoft.com/office/powerpoint/2010/main" val="2886433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27</a:t>
            </a:fld>
            <a:endParaRPr lang="de-DE"/>
          </a:p>
        </p:txBody>
      </p:sp>
    </p:spTree>
    <p:extLst>
      <p:ext uri="{BB962C8B-B14F-4D97-AF65-F5344CB8AC3E}">
        <p14:creationId xmlns:p14="http://schemas.microsoft.com/office/powerpoint/2010/main" val="2905774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28</a:t>
            </a:fld>
            <a:endParaRPr lang="de-DE"/>
          </a:p>
        </p:txBody>
      </p:sp>
    </p:spTree>
    <p:extLst>
      <p:ext uri="{BB962C8B-B14F-4D97-AF65-F5344CB8AC3E}">
        <p14:creationId xmlns:p14="http://schemas.microsoft.com/office/powerpoint/2010/main" val="2328969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29</a:t>
            </a:fld>
            <a:endParaRPr lang="de-DE"/>
          </a:p>
        </p:txBody>
      </p:sp>
    </p:spTree>
    <p:extLst>
      <p:ext uri="{BB962C8B-B14F-4D97-AF65-F5344CB8AC3E}">
        <p14:creationId xmlns:p14="http://schemas.microsoft.com/office/powerpoint/2010/main" val="649167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30</a:t>
            </a:fld>
            <a:endParaRPr lang="de-DE"/>
          </a:p>
        </p:txBody>
      </p:sp>
    </p:spTree>
    <p:extLst>
      <p:ext uri="{BB962C8B-B14F-4D97-AF65-F5344CB8AC3E}">
        <p14:creationId xmlns:p14="http://schemas.microsoft.com/office/powerpoint/2010/main" val="408279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31</a:t>
            </a:fld>
            <a:endParaRPr lang="de-DE"/>
          </a:p>
        </p:txBody>
      </p:sp>
    </p:spTree>
    <p:extLst>
      <p:ext uri="{BB962C8B-B14F-4D97-AF65-F5344CB8AC3E}">
        <p14:creationId xmlns:p14="http://schemas.microsoft.com/office/powerpoint/2010/main" val="749999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32</a:t>
            </a:fld>
            <a:endParaRPr lang="de-DE"/>
          </a:p>
        </p:txBody>
      </p:sp>
    </p:spTree>
    <p:extLst>
      <p:ext uri="{BB962C8B-B14F-4D97-AF65-F5344CB8AC3E}">
        <p14:creationId xmlns:p14="http://schemas.microsoft.com/office/powerpoint/2010/main" val="3837727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33</a:t>
            </a:fld>
            <a:endParaRPr lang="de-DE"/>
          </a:p>
        </p:txBody>
      </p:sp>
    </p:spTree>
    <p:extLst>
      <p:ext uri="{BB962C8B-B14F-4D97-AF65-F5344CB8AC3E}">
        <p14:creationId xmlns:p14="http://schemas.microsoft.com/office/powerpoint/2010/main" val="2241759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34</a:t>
            </a:fld>
            <a:endParaRPr lang="de-DE"/>
          </a:p>
        </p:txBody>
      </p:sp>
    </p:spTree>
    <p:extLst>
      <p:ext uri="{BB962C8B-B14F-4D97-AF65-F5344CB8AC3E}">
        <p14:creationId xmlns:p14="http://schemas.microsoft.com/office/powerpoint/2010/main" val="1879100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8</a:t>
            </a:fld>
            <a:endParaRPr lang="de-DE"/>
          </a:p>
        </p:txBody>
      </p:sp>
    </p:spTree>
    <p:extLst>
      <p:ext uri="{BB962C8B-B14F-4D97-AF65-F5344CB8AC3E}">
        <p14:creationId xmlns:p14="http://schemas.microsoft.com/office/powerpoint/2010/main" val="474634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35</a:t>
            </a:fld>
            <a:endParaRPr lang="de-DE"/>
          </a:p>
        </p:txBody>
      </p:sp>
    </p:spTree>
    <p:extLst>
      <p:ext uri="{BB962C8B-B14F-4D97-AF65-F5344CB8AC3E}">
        <p14:creationId xmlns:p14="http://schemas.microsoft.com/office/powerpoint/2010/main" val="18225262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36</a:t>
            </a:fld>
            <a:endParaRPr lang="de-DE"/>
          </a:p>
        </p:txBody>
      </p:sp>
    </p:spTree>
    <p:extLst>
      <p:ext uri="{BB962C8B-B14F-4D97-AF65-F5344CB8AC3E}">
        <p14:creationId xmlns:p14="http://schemas.microsoft.com/office/powerpoint/2010/main" val="41671134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37</a:t>
            </a:fld>
            <a:endParaRPr lang="de-DE"/>
          </a:p>
        </p:txBody>
      </p:sp>
    </p:spTree>
    <p:extLst>
      <p:ext uri="{BB962C8B-B14F-4D97-AF65-F5344CB8AC3E}">
        <p14:creationId xmlns:p14="http://schemas.microsoft.com/office/powerpoint/2010/main" val="20863451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38</a:t>
            </a:fld>
            <a:endParaRPr lang="de-DE"/>
          </a:p>
        </p:txBody>
      </p:sp>
    </p:spTree>
    <p:extLst>
      <p:ext uri="{BB962C8B-B14F-4D97-AF65-F5344CB8AC3E}">
        <p14:creationId xmlns:p14="http://schemas.microsoft.com/office/powerpoint/2010/main" val="10998649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39</a:t>
            </a:fld>
            <a:endParaRPr lang="de-DE"/>
          </a:p>
        </p:txBody>
      </p:sp>
    </p:spTree>
    <p:extLst>
      <p:ext uri="{BB962C8B-B14F-4D97-AF65-F5344CB8AC3E}">
        <p14:creationId xmlns:p14="http://schemas.microsoft.com/office/powerpoint/2010/main" val="622756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62</a:t>
            </a:fld>
            <a:endParaRPr lang="de-DE"/>
          </a:p>
        </p:txBody>
      </p:sp>
    </p:spTree>
    <p:extLst>
      <p:ext uri="{BB962C8B-B14F-4D97-AF65-F5344CB8AC3E}">
        <p14:creationId xmlns:p14="http://schemas.microsoft.com/office/powerpoint/2010/main" val="4406042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63</a:t>
            </a:fld>
            <a:endParaRPr lang="de-DE"/>
          </a:p>
        </p:txBody>
      </p:sp>
    </p:spTree>
    <p:extLst>
      <p:ext uri="{BB962C8B-B14F-4D97-AF65-F5344CB8AC3E}">
        <p14:creationId xmlns:p14="http://schemas.microsoft.com/office/powerpoint/2010/main" val="87884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64</a:t>
            </a:fld>
            <a:endParaRPr lang="de-DE"/>
          </a:p>
        </p:txBody>
      </p:sp>
    </p:spTree>
    <p:extLst>
      <p:ext uri="{BB962C8B-B14F-4D97-AF65-F5344CB8AC3E}">
        <p14:creationId xmlns:p14="http://schemas.microsoft.com/office/powerpoint/2010/main" val="10353743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82</a:t>
            </a:fld>
            <a:endParaRPr lang="de-DE"/>
          </a:p>
        </p:txBody>
      </p:sp>
    </p:spTree>
    <p:extLst>
      <p:ext uri="{BB962C8B-B14F-4D97-AF65-F5344CB8AC3E}">
        <p14:creationId xmlns:p14="http://schemas.microsoft.com/office/powerpoint/2010/main" val="12798798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83</a:t>
            </a:fld>
            <a:endParaRPr lang="de-DE"/>
          </a:p>
        </p:txBody>
      </p:sp>
    </p:spTree>
    <p:extLst>
      <p:ext uri="{BB962C8B-B14F-4D97-AF65-F5344CB8AC3E}">
        <p14:creationId xmlns:p14="http://schemas.microsoft.com/office/powerpoint/2010/main" val="1123786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9</a:t>
            </a:fld>
            <a:endParaRPr lang="de-DE"/>
          </a:p>
        </p:txBody>
      </p:sp>
    </p:spTree>
    <p:extLst>
      <p:ext uri="{BB962C8B-B14F-4D97-AF65-F5344CB8AC3E}">
        <p14:creationId xmlns:p14="http://schemas.microsoft.com/office/powerpoint/2010/main" val="8881182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84</a:t>
            </a:fld>
            <a:endParaRPr lang="de-DE"/>
          </a:p>
        </p:txBody>
      </p:sp>
    </p:spTree>
    <p:extLst>
      <p:ext uri="{BB962C8B-B14F-4D97-AF65-F5344CB8AC3E}">
        <p14:creationId xmlns:p14="http://schemas.microsoft.com/office/powerpoint/2010/main" val="36487840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95</a:t>
            </a:fld>
            <a:endParaRPr lang="de-DE"/>
          </a:p>
        </p:txBody>
      </p:sp>
    </p:spTree>
    <p:extLst>
      <p:ext uri="{BB962C8B-B14F-4D97-AF65-F5344CB8AC3E}">
        <p14:creationId xmlns:p14="http://schemas.microsoft.com/office/powerpoint/2010/main" val="32074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10</a:t>
            </a:fld>
            <a:endParaRPr lang="de-DE"/>
          </a:p>
        </p:txBody>
      </p:sp>
    </p:spTree>
    <p:extLst>
      <p:ext uri="{BB962C8B-B14F-4D97-AF65-F5344CB8AC3E}">
        <p14:creationId xmlns:p14="http://schemas.microsoft.com/office/powerpoint/2010/main" val="3000532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11</a:t>
            </a:fld>
            <a:endParaRPr lang="de-DE"/>
          </a:p>
        </p:txBody>
      </p:sp>
    </p:spTree>
    <p:extLst>
      <p:ext uri="{BB962C8B-B14F-4D97-AF65-F5344CB8AC3E}">
        <p14:creationId xmlns:p14="http://schemas.microsoft.com/office/powerpoint/2010/main" val="2196205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12</a:t>
            </a:fld>
            <a:endParaRPr lang="de-DE"/>
          </a:p>
        </p:txBody>
      </p:sp>
    </p:spTree>
    <p:extLst>
      <p:ext uri="{BB962C8B-B14F-4D97-AF65-F5344CB8AC3E}">
        <p14:creationId xmlns:p14="http://schemas.microsoft.com/office/powerpoint/2010/main" val="3213679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13</a:t>
            </a:fld>
            <a:endParaRPr lang="de-DE"/>
          </a:p>
        </p:txBody>
      </p:sp>
    </p:spTree>
    <p:extLst>
      <p:ext uri="{BB962C8B-B14F-4D97-AF65-F5344CB8AC3E}">
        <p14:creationId xmlns:p14="http://schemas.microsoft.com/office/powerpoint/2010/main" val="385034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14</a:t>
            </a:fld>
            <a:endParaRPr lang="de-DE"/>
          </a:p>
        </p:txBody>
      </p:sp>
    </p:spTree>
    <p:extLst>
      <p:ext uri="{BB962C8B-B14F-4D97-AF65-F5344CB8AC3E}">
        <p14:creationId xmlns:p14="http://schemas.microsoft.com/office/powerpoint/2010/main" val="1221884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E0C473E1-4182-4145-9846-8BC27023A168}" type="datetimeFigureOut">
              <a:rPr lang="de-DE" smtClean="0"/>
              <a:t>02.10.2023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2447203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0C473E1-4182-4145-9846-8BC27023A168}" type="datetimeFigureOut">
              <a:rPr lang="de-DE" smtClean="0"/>
              <a:t>02.10.2023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2040717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0C473E1-4182-4145-9846-8BC27023A168}" type="datetimeFigureOut">
              <a:rPr lang="de-DE" smtClean="0"/>
              <a:t>02.10.2023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3791395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0C473E1-4182-4145-9846-8BC27023A168}" type="datetimeFigureOut">
              <a:rPr lang="de-DE" smtClean="0"/>
              <a:t>02.10.2023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1118922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E0C473E1-4182-4145-9846-8BC27023A168}" type="datetimeFigureOut">
              <a:rPr lang="de-DE" smtClean="0"/>
              <a:t>02.10.2023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218146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E0C473E1-4182-4145-9846-8BC27023A168}" type="datetimeFigureOut">
              <a:rPr lang="de-DE" smtClean="0"/>
              <a:t>02.10.2023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235644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E0C473E1-4182-4145-9846-8BC27023A168}" type="datetimeFigureOut">
              <a:rPr lang="de-DE" smtClean="0"/>
              <a:t>02.10.2023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3981681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E0C473E1-4182-4145-9846-8BC27023A168}" type="datetimeFigureOut">
              <a:rPr lang="de-DE" smtClean="0"/>
              <a:t>02.10.2023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4284300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0C473E1-4182-4145-9846-8BC27023A168}" type="datetimeFigureOut">
              <a:rPr lang="de-DE" smtClean="0"/>
              <a:t>02.10.2023</a:t>
            </a:fld>
            <a:endParaRPr lang="de-DE"/>
          </a:p>
        </p:txBody>
      </p:sp>
      <p:sp>
        <p:nvSpPr>
          <p:cNvPr id="3" name="Fußzeilenplatzhalter 2"/>
          <p:cNvSpPr>
            <a:spLocks noGrp="1"/>
          </p:cNvSpPr>
          <p:nvPr>
            <p:ph type="ftr" sz="quarter" idx="11"/>
          </p:nvPr>
        </p:nvSpPr>
        <p:spPr/>
        <p:txBody>
          <a:bodyPr/>
          <a:lstStyle/>
          <a:p>
            <a:endParaRPr lang="de-DE"/>
          </a:p>
        </p:txBody>
      </p:sp>
      <p:pic>
        <p:nvPicPr>
          <p:cNvPr id="6" name="Picture 2" descr="https://lernkompass.idf.nrw/Customizing/global/skin/idf/images/FLK_Logo_Slogan_738x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4559" y="5908766"/>
            <a:ext cx="2152999" cy="630146"/>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userDrawn="1"/>
        </p:nvSpPr>
        <p:spPr>
          <a:xfrm>
            <a:off x="9596577" y="6538912"/>
            <a:ext cx="2881746" cy="276999"/>
          </a:xfrm>
          <a:prstGeom prst="rect">
            <a:avLst/>
          </a:prstGeom>
          <a:noFill/>
        </p:spPr>
        <p:txBody>
          <a:bodyPr wrap="square" rtlCol="0">
            <a:spAutoFit/>
          </a:bodyPr>
          <a:lstStyle/>
          <a:p>
            <a:r>
              <a:rPr lang="de-DE" sz="1200" dirty="0" smtClean="0"/>
              <a:t>© Kompetenzzentrum Digitalfunk NRW</a:t>
            </a:r>
            <a:endParaRPr lang="de-DE" sz="1200" dirty="0"/>
          </a:p>
        </p:txBody>
      </p:sp>
    </p:spTree>
    <p:extLst>
      <p:ext uri="{BB962C8B-B14F-4D97-AF65-F5344CB8AC3E}">
        <p14:creationId xmlns:p14="http://schemas.microsoft.com/office/powerpoint/2010/main" val="29021135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E0C473E1-4182-4145-9846-8BC27023A168}" type="datetimeFigureOut">
              <a:rPr lang="de-DE" smtClean="0"/>
              <a:t>02.10.2023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1008544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E0C473E1-4182-4145-9846-8BC27023A168}" type="datetimeFigureOut">
              <a:rPr lang="de-DE" smtClean="0"/>
              <a:t>02.10.2023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1704784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473E1-4182-4145-9846-8BC27023A168}" type="datetimeFigureOut">
              <a:rPr lang="de-DE" smtClean="0"/>
              <a:t>02.10.2023</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463CF-8DB0-4789-B4AE-D55EA672E041}" type="slidenum">
              <a:rPr lang="de-DE" smtClean="0"/>
              <a:t>‹Nr.›</a:t>
            </a:fld>
            <a:endParaRPr lang="de-DE"/>
          </a:p>
        </p:txBody>
      </p:sp>
    </p:spTree>
    <p:extLst>
      <p:ext uri="{BB962C8B-B14F-4D97-AF65-F5344CB8AC3E}">
        <p14:creationId xmlns:p14="http://schemas.microsoft.com/office/powerpoint/2010/main" val="2458886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digitalfunk@idf.nrw.de"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slide" Target="slide11.xml"/><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6.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8.xml"/><Relationship Id="rId16"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slide" Target="slide14.xml"/><Relationship Id="rId9" Type="http://schemas.openxmlformats.org/officeDocument/2006/relationships/image" Target="../media/image25.png"/><Relationship Id="rId1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slide" Target="slide11.xml"/><Relationship Id="rId5" Type="http://schemas.openxmlformats.org/officeDocument/2006/relationships/slide" Target="slide15.xml"/><Relationship Id="rId4" Type="http://schemas.openxmlformats.org/officeDocument/2006/relationships/slide" Target="slide2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slide" Target="slide16.xml"/><Relationship Id="rId5" Type="http://schemas.openxmlformats.org/officeDocument/2006/relationships/image" Target="../media/image21.png"/><Relationship Id="rId4" Type="http://schemas.openxmlformats.org/officeDocument/2006/relationships/slide" Target="slide22.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slide" Target="slide17.xml"/><Relationship Id="rId4" Type="http://schemas.openxmlformats.org/officeDocument/2006/relationships/slide" Target="slide22.xml"/></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6.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slide" Target="slide18.xml"/><Relationship Id="rId5" Type="http://schemas.openxmlformats.org/officeDocument/2006/relationships/image" Target="../media/image25.png"/><Relationship Id="rId4" Type="http://schemas.openxmlformats.org/officeDocument/2006/relationships/slide" Target="slide22.xml"/></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6.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slide" Target="slide19.xml"/><Relationship Id="rId5" Type="http://schemas.openxmlformats.org/officeDocument/2006/relationships/image" Target="../media/image23.png"/><Relationship Id="rId4" Type="http://schemas.openxmlformats.org/officeDocument/2006/relationships/slide" Target="slide22.xml"/></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6.png"/><Relationship Id="rId7" Type="http://schemas.openxmlformats.org/officeDocument/2006/relationships/slide" Target="slide20.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slide" Target="slide22.xml"/><Relationship Id="rId5" Type="http://schemas.openxmlformats.org/officeDocument/2006/relationships/slide" Target="slide21.xml"/><Relationship Id="rId4" Type="http://schemas.openxmlformats.org/officeDocument/2006/relationships/image" Target="../media/image37.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6.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8.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6.png"/><Relationship Id="rId7"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8.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slide" Target="slide11.xml"/><Relationship Id="rId5" Type="http://schemas.openxmlformats.org/officeDocument/2006/relationships/slide" Target="slide24.xml"/><Relationship Id="rId4" Type="http://schemas.openxmlformats.org/officeDocument/2006/relationships/slide" Target="slide30.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slide" Target="slide25.xml"/><Relationship Id="rId4" Type="http://schemas.openxmlformats.org/officeDocument/2006/relationships/slide" Target="slide30.xml"/></Relationships>
</file>

<file path=ppt/slides/_rels/slide2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6.png"/><Relationship Id="rId7"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26.xml"/><Relationship Id="rId4" Type="http://schemas.openxmlformats.org/officeDocument/2006/relationships/slide" Target="slide30.xml"/></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6.png"/><Relationship Id="rId7"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slide" Target="slide27.xml"/><Relationship Id="rId4" Type="http://schemas.openxmlformats.org/officeDocument/2006/relationships/slide" Target="slide30.xml"/></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6.png"/><Relationship Id="rId7"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slide" Target="slide28.xml"/><Relationship Id="rId5" Type="http://schemas.openxmlformats.org/officeDocument/2006/relationships/slide" Target="slide30.xml"/><Relationship Id="rId4" Type="http://schemas.openxmlformats.org/officeDocument/2006/relationships/slide" Target="slide29.xml"/><Relationship Id="rId9"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slide" Target="slide31.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slide" Target="slide31.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slide" Target="slide11.xml"/><Relationship Id="rId5" Type="http://schemas.openxmlformats.org/officeDocument/2006/relationships/slide" Target="slide32.xml"/><Relationship Id="rId4" Type="http://schemas.openxmlformats.org/officeDocument/2006/relationships/slide" Target="slide39.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slide" Target="slide33.xml"/><Relationship Id="rId4" Type="http://schemas.openxmlformats.org/officeDocument/2006/relationships/slide" Target="slide39.xml"/></Relationships>
</file>

<file path=ppt/slides/_rels/slide3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6.png"/><Relationship Id="rId7"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slide" Target="slide34.xml"/><Relationship Id="rId4" Type="http://schemas.openxmlformats.org/officeDocument/2006/relationships/slide" Target="slide39.xml"/></Relationships>
</file>

<file path=ppt/slides/_rels/slide3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png"/><Relationship Id="rId7"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slide" Target="slide35.xml"/><Relationship Id="rId4" Type="http://schemas.openxmlformats.org/officeDocument/2006/relationships/slide" Target="slide39.xml"/></Relationships>
</file>

<file path=ppt/slides/_rels/slide3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6.png"/><Relationship Id="rId7"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slide" Target="slide36.xml"/><Relationship Id="rId4" Type="http://schemas.openxmlformats.org/officeDocument/2006/relationships/slide" Target="slide39.xml"/></Relationships>
</file>

<file path=ppt/slides/_rels/slide3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6.png"/><Relationship Id="rId7"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slide" Target="slide37.xml"/><Relationship Id="rId5" Type="http://schemas.openxmlformats.org/officeDocument/2006/relationships/slide" Target="slide39.xml"/><Relationship Id="rId4" Type="http://schemas.openxmlformats.org/officeDocument/2006/relationships/slide" Target="slide38.xml"/><Relationship Id="rId9"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slide" Target="slide40.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slide" Target="slide40.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4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42.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5.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0.png"/><Relationship Id="rId5" Type="http://schemas.openxmlformats.org/officeDocument/2006/relationships/image" Target="../media/image21.png"/><Relationship Id="rId10" Type="http://schemas.openxmlformats.org/officeDocument/2006/relationships/image" Target="../media/image59.png"/><Relationship Id="rId4" Type="http://schemas.openxmlformats.org/officeDocument/2006/relationships/slide" Target="slide43.xml"/><Relationship Id="rId9" Type="http://schemas.openxmlformats.org/officeDocument/2006/relationships/image" Target="../media/image58.png"/><Relationship Id="rId14" Type="http://schemas.openxmlformats.org/officeDocument/2006/relationships/image" Target="../media/image63.png"/></Relationships>
</file>

<file path=ppt/slides/_rels/slide43.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slide" Target="slide44.xml"/><Relationship Id="rId7" Type="http://schemas.openxmlformats.org/officeDocument/2006/relationships/image" Target="../media/image66.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19.png"/><Relationship Id="rId10" Type="http://schemas.openxmlformats.org/officeDocument/2006/relationships/image" Target="../media/image69.png"/><Relationship Id="rId4" Type="http://schemas.openxmlformats.org/officeDocument/2006/relationships/image" Target="../media/image64.png"/><Relationship Id="rId9" Type="http://schemas.openxmlformats.org/officeDocument/2006/relationships/image" Target="../media/image68.png"/></Relationships>
</file>

<file path=ppt/slides/_rels/slide44.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19.png"/><Relationship Id="rId7" Type="http://schemas.openxmlformats.org/officeDocument/2006/relationships/image" Target="../media/image7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6.png"/></Relationships>
</file>

<file path=ppt/slides/_rels/slide45.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41.xml"/><Relationship Id="rId5" Type="http://schemas.openxmlformats.org/officeDocument/2006/relationships/image" Target="../media/image64.png"/><Relationship Id="rId4" Type="http://schemas.openxmlformats.org/officeDocument/2006/relationships/slide" Target="slide46.xml"/></Relationships>
</file>

<file path=ppt/slides/_rels/slide46.xml.rels><?xml version="1.0" encoding="UTF-8" standalone="yes"?>
<Relationships xmlns="http://schemas.openxmlformats.org/package/2006/relationships"><Relationship Id="rId3" Type="http://schemas.openxmlformats.org/officeDocument/2006/relationships/slide" Target="slide62.xml"/><Relationship Id="rId7"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47.xml"/><Relationship Id="rId5" Type="http://schemas.openxmlformats.org/officeDocument/2006/relationships/image" Target="../media/image73.png"/><Relationship Id="rId4" Type="http://schemas.openxmlformats.org/officeDocument/2006/relationships/image" Target="../media/image64.png"/></Relationships>
</file>

<file path=ppt/slides/_rels/slide47.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slide" Target="slide62.xml"/><Relationship Id="rId7" Type="http://schemas.openxmlformats.org/officeDocument/2006/relationships/slide" Target="slide48.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48.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slide" Target="slide62.xml"/><Relationship Id="rId7" Type="http://schemas.openxmlformats.org/officeDocument/2006/relationships/slide" Target="slide49.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4.png"/><Relationship Id="rId4" Type="http://schemas.openxmlformats.org/officeDocument/2006/relationships/image" Target="../media/image75.png"/></Relationships>
</file>

<file path=ppt/slides/_rels/slide49.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slide" Target="slide62.xml"/><Relationship Id="rId7" Type="http://schemas.openxmlformats.org/officeDocument/2006/relationships/slide" Target="slide50.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4.png"/><Relationship Id="rId4" Type="http://schemas.openxmlformats.org/officeDocument/2006/relationships/image" Target="../media/image76.png"/></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6.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slide" Target="slide62.xml"/><Relationship Id="rId7" Type="http://schemas.openxmlformats.org/officeDocument/2006/relationships/slide" Target="slide51.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77.png"/><Relationship Id="rId4" Type="http://schemas.openxmlformats.org/officeDocument/2006/relationships/image" Target="../media/image74.png"/></Relationships>
</file>

<file path=ppt/slides/_rels/slide51.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62.xml"/><Relationship Id="rId7" Type="http://schemas.openxmlformats.org/officeDocument/2006/relationships/slide" Target="slide52.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74.png"/></Relationships>
</file>

<file path=ppt/slides/_rels/slide52.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slide" Target="slide63.xml"/><Relationship Id="rId7" Type="http://schemas.openxmlformats.org/officeDocument/2006/relationships/image" Target="../media/image62.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slide" Target="slide64.xml"/><Relationship Id="rId10" Type="http://schemas.openxmlformats.org/officeDocument/2006/relationships/slide" Target="slide51.xml"/><Relationship Id="rId4" Type="http://schemas.openxmlformats.org/officeDocument/2006/relationships/slide" Target="slide62.xml"/><Relationship Id="rId9" Type="http://schemas.openxmlformats.org/officeDocument/2006/relationships/slide" Target="slide53.xml"/></Relationships>
</file>

<file path=ppt/slides/_rels/slide53.xml.rels><?xml version="1.0" encoding="UTF-8" standalone="yes"?>
<Relationships xmlns="http://schemas.openxmlformats.org/package/2006/relationships"><Relationship Id="rId8" Type="http://schemas.openxmlformats.org/officeDocument/2006/relationships/slide" Target="slide52.xml"/><Relationship Id="rId3" Type="http://schemas.openxmlformats.org/officeDocument/2006/relationships/slide" Target="slide62.xml"/><Relationship Id="rId7" Type="http://schemas.openxmlformats.org/officeDocument/2006/relationships/slide" Target="slide54.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4.png"/></Relationships>
</file>

<file path=ppt/slides/_rels/slide54.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slide" Target="slide62.xml"/><Relationship Id="rId7" Type="http://schemas.openxmlformats.org/officeDocument/2006/relationships/slide" Target="slide55.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4.png"/></Relationships>
</file>

<file path=ppt/slides/_rels/slide55.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slide" Target="slide62.xml"/><Relationship Id="rId7" Type="http://schemas.openxmlformats.org/officeDocument/2006/relationships/slide" Target="slide56.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74.png"/><Relationship Id="rId4" Type="http://schemas.openxmlformats.org/officeDocument/2006/relationships/image" Target="../media/image80.png"/></Relationships>
</file>

<file path=ppt/slides/_rels/slide56.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62.xml"/><Relationship Id="rId7" Type="http://schemas.openxmlformats.org/officeDocument/2006/relationships/slide" Target="slide57.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74.png"/><Relationship Id="rId4" Type="http://schemas.openxmlformats.org/officeDocument/2006/relationships/image" Target="../media/image81.png"/></Relationships>
</file>

<file path=ppt/slides/_rels/slide57.xml.rels><?xml version="1.0" encoding="UTF-8" standalone="yes"?>
<Relationships xmlns="http://schemas.openxmlformats.org/package/2006/relationships"><Relationship Id="rId8" Type="http://schemas.openxmlformats.org/officeDocument/2006/relationships/slide" Target="slide56.xml"/><Relationship Id="rId3" Type="http://schemas.openxmlformats.org/officeDocument/2006/relationships/slide" Target="slide62.xml"/><Relationship Id="rId7" Type="http://schemas.openxmlformats.org/officeDocument/2006/relationships/slide" Target="slide58.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74.png"/><Relationship Id="rId4" Type="http://schemas.openxmlformats.org/officeDocument/2006/relationships/image" Target="../media/image82.png"/></Relationships>
</file>

<file path=ppt/slides/_rels/slide58.xml.rels><?xml version="1.0" encoding="UTF-8" standalone="yes"?>
<Relationships xmlns="http://schemas.openxmlformats.org/package/2006/relationships"><Relationship Id="rId8" Type="http://schemas.openxmlformats.org/officeDocument/2006/relationships/slide" Target="slide57.xml"/><Relationship Id="rId3" Type="http://schemas.openxmlformats.org/officeDocument/2006/relationships/slide" Target="slide62.xml"/><Relationship Id="rId7" Type="http://schemas.openxmlformats.org/officeDocument/2006/relationships/slide" Target="slide59.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74.png"/><Relationship Id="rId4" Type="http://schemas.openxmlformats.org/officeDocument/2006/relationships/image" Target="../media/image83.png"/></Relationships>
</file>

<file path=ppt/slides/_rels/slide59.xml.rels><?xml version="1.0" encoding="UTF-8" standalone="yes"?>
<Relationships xmlns="http://schemas.openxmlformats.org/package/2006/relationships"><Relationship Id="rId8" Type="http://schemas.openxmlformats.org/officeDocument/2006/relationships/slide" Target="slide58.xml"/><Relationship Id="rId3" Type="http://schemas.openxmlformats.org/officeDocument/2006/relationships/slide" Target="slide62.xml"/><Relationship Id="rId7" Type="http://schemas.openxmlformats.org/officeDocument/2006/relationships/slide" Target="slide60.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74.png"/><Relationship Id="rId4" Type="http://schemas.openxmlformats.org/officeDocument/2006/relationships/image" Target="../media/image8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7.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8" Type="http://schemas.openxmlformats.org/officeDocument/2006/relationships/slide" Target="slide59.xml"/><Relationship Id="rId3" Type="http://schemas.openxmlformats.org/officeDocument/2006/relationships/slide" Target="slide62.xml"/><Relationship Id="rId7" Type="http://schemas.openxmlformats.org/officeDocument/2006/relationships/slide" Target="slide61.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74.png"/><Relationship Id="rId4" Type="http://schemas.openxmlformats.org/officeDocument/2006/relationships/image" Target="../media/image85.png"/></Relationships>
</file>

<file path=ppt/slides/_rels/slide61.xml.rels><?xml version="1.0" encoding="UTF-8" standalone="yes"?>
<Relationships xmlns="http://schemas.openxmlformats.org/package/2006/relationships"><Relationship Id="rId3" Type="http://schemas.openxmlformats.org/officeDocument/2006/relationships/slide" Target="slide62.xml"/><Relationship Id="rId7" Type="http://schemas.openxmlformats.org/officeDocument/2006/relationships/slide" Target="slide60.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74.png"/><Relationship Id="rId4" Type="http://schemas.openxmlformats.org/officeDocument/2006/relationships/image" Target="../media/image86.png"/></Relationships>
</file>

<file path=ppt/slides/_rels/slide62.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8.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slide" Target="slide65.xml"/><Relationship Id="rId4" Type="http://schemas.openxmlformats.org/officeDocument/2006/relationships/image" Target="../media/image40.png"/></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8.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19.png"/><Relationship Id="rId4" Type="http://schemas.openxmlformats.org/officeDocument/2006/relationships/slide" Target="slide65.xml"/></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66.xml"/><Relationship Id="rId5" Type="http://schemas.openxmlformats.org/officeDocument/2006/relationships/slide" Target="slide41.xml"/><Relationship Id="rId4" Type="http://schemas.openxmlformats.org/officeDocument/2006/relationships/slide" Target="slide82.xml"/></Relationships>
</file>

<file path=ppt/slides/_rels/slide66.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slide" Target="slide82.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slide" Target="slide67.xml"/><Relationship Id="rId4" Type="http://schemas.openxmlformats.org/officeDocument/2006/relationships/image" Target="../media/image73.png"/></Relationships>
</file>

<file path=ppt/slides/_rels/slide67.xml.rels><?xml version="1.0" encoding="UTF-8" standalone="yes"?>
<Relationships xmlns="http://schemas.openxmlformats.org/package/2006/relationships"><Relationship Id="rId8" Type="http://schemas.openxmlformats.org/officeDocument/2006/relationships/slide" Target="slide82.xml"/><Relationship Id="rId3" Type="http://schemas.openxmlformats.org/officeDocument/2006/relationships/image" Target="../media/image73.png"/><Relationship Id="rId7" Type="http://schemas.openxmlformats.org/officeDocument/2006/relationships/slide" Target="slide66.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68.xml"/><Relationship Id="rId5" Type="http://schemas.openxmlformats.org/officeDocument/2006/relationships/image" Target="../media/image75.png"/><Relationship Id="rId4" Type="http://schemas.openxmlformats.org/officeDocument/2006/relationships/image" Target="../media/image74.png"/></Relationships>
</file>

<file path=ppt/slides/_rels/slide68.xml.rels><?xml version="1.0" encoding="UTF-8" standalone="yes"?>
<Relationships xmlns="http://schemas.openxmlformats.org/package/2006/relationships"><Relationship Id="rId8" Type="http://schemas.openxmlformats.org/officeDocument/2006/relationships/slide" Target="slide82.xml"/><Relationship Id="rId3" Type="http://schemas.openxmlformats.org/officeDocument/2006/relationships/image" Target="../media/image75.png"/><Relationship Id="rId7" Type="http://schemas.openxmlformats.org/officeDocument/2006/relationships/slide" Target="slide67.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69.xml"/><Relationship Id="rId5" Type="http://schemas.openxmlformats.org/officeDocument/2006/relationships/image" Target="../media/image76.png"/><Relationship Id="rId4" Type="http://schemas.openxmlformats.org/officeDocument/2006/relationships/image" Target="../media/image74.png"/></Relationships>
</file>

<file path=ppt/slides/_rels/slide69.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image" Target="../media/image74.png"/><Relationship Id="rId7" Type="http://schemas.openxmlformats.org/officeDocument/2006/relationships/slide" Target="slide70.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slide" Target="slide8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8" Type="http://schemas.openxmlformats.org/officeDocument/2006/relationships/slide" Target="slide69.xml"/><Relationship Id="rId3" Type="http://schemas.openxmlformats.org/officeDocument/2006/relationships/image" Target="../media/image74.png"/><Relationship Id="rId7" Type="http://schemas.openxmlformats.org/officeDocument/2006/relationships/slide" Target="slide71.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77.png"/><Relationship Id="rId4" Type="http://schemas.openxmlformats.org/officeDocument/2006/relationships/slide" Target="slide82.xml"/></Relationships>
</file>

<file path=ppt/slides/_rels/slide71.xml.rels><?xml version="1.0" encoding="UTF-8" standalone="yes"?>
<Relationships xmlns="http://schemas.openxmlformats.org/package/2006/relationships"><Relationship Id="rId8" Type="http://schemas.openxmlformats.org/officeDocument/2006/relationships/slide" Target="slide70.xml"/><Relationship Id="rId3" Type="http://schemas.openxmlformats.org/officeDocument/2006/relationships/image" Target="../media/image74.png"/><Relationship Id="rId7" Type="http://schemas.openxmlformats.org/officeDocument/2006/relationships/slide" Target="slide72.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slide" Target="slide82.xml"/></Relationships>
</file>

<file path=ppt/slides/_rels/slide72.xml.rels><?xml version="1.0" encoding="UTF-8" standalone="yes"?>
<Relationships xmlns="http://schemas.openxmlformats.org/package/2006/relationships"><Relationship Id="rId8" Type="http://schemas.openxmlformats.org/officeDocument/2006/relationships/slide" Target="slide71.xml"/><Relationship Id="rId3" Type="http://schemas.openxmlformats.org/officeDocument/2006/relationships/image" Target="../media/image74.png"/><Relationship Id="rId7" Type="http://schemas.openxmlformats.org/officeDocument/2006/relationships/slide" Target="slide73.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62.png"/><Relationship Id="rId4" Type="http://schemas.openxmlformats.org/officeDocument/2006/relationships/slide" Target="slide82.xml"/></Relationships>
</file>

<file path=ppt/slides/_rels/slide73.xml.rels><?xml version="1.0" encoding="UTF-8" standalone="yes"?>
<Relationships xmlns="http://schemas.openxmlformats.org/package/2006/relationships"><Relationship Id="rId8" Type="http://schemas.openxmlformats.org/officeDocument/2006/relationships/slide" Target="slide72.xml"/><Relationship Id="rId3" Type="http://schemas.openxmlformats.org/officeDocument/2006/relationships/image" Target="../media/image74.png"/><Relationship Id="rId7" Type="http://schemas.openxmlformats.org/officeDocument/2006/relationships/slide" Target="slide74.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slide" Target="slide82.xml"/></Relationships>
</file>

<file path=ppt/slides/_rels/slide74.xml.rels><?xml version="1.0" encoding="UTF-8" standalone="yes"?>
<Relationships xmlns="http://schemas.openxmlformats.org/package/2006/relationships"><Relationship Id="rId8" Type="http://schemas.openxmlformats.org/officeDocument/2006/relationships/slide" Target="slide73.xml"/><Relationship Id="rId3" Type="http://schemas.openxmlformats.org/officeDocument/2006/relationships/image" Target="../media/image74.png"/><Relationship Id="rId7" Type="http://schemas.openxmlformats.org/officeDocument/2006/relationships/slide" Target="slide75.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slide" Target="slide82.xml"/></Relationships>
</file>

<file path=ppt/slides/_rels/slide75.xml.rels><?xml version="1.0" encoding="UTF-8" standalone="yes"?>
<Relationships xmlns="http://schemas.openxmlformats.org/package/2006/relationships"><Relationship Id="rId8" Type="http://schemas.openxmlformats.org/officeDocument/2006/relationships/slide" Target="slide82.xml"/><Relationship Id="rId3" Type="http://schemas.openxmlformats.org/officeDocument/2006/relationships/image" Target="../media/image80.png"/><Relationship Id="rId7" Type="http://schemas.openxmlformats.org/officeDocument/2006/relationships/slide" Target="slide74.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76.xml"/><Relationship Id="rId5" Type="http://schemas.openxmlformats.org/officeDocument/2006/relationships/image" Target="../media/image81.png"/><Relationship Id="rId4" Type="http://schemas.openxmlformats.org/officeDocument/2006/relationships/image" Target="../media/image74.png"/></Relationships>
</file>

<file path=ppt/slides/_rels/slide76.xml.rels><?xml version="1.0" encoding="UTF-8" standalone="yes"?>
<Relationships xmlns="http://schemas.openxmlformats.org/package/2006/relationships"><Relationship Id="rId8" Type="http://schemas.openxmlformats.org/officeDocument/2006/relationships/slide" Target="slide82.xml"/><Relationship Id="rId3" Type="http://schemas.openxmlformats.org/officeDocument/2006/relationships/image" Target="../media/image81.png"/><Relationship Id="rId7" Type="http://schemas.openxmlformats.org/officeDocument/2006/relationships/slide" Target="slide75.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77.xml"/><Relationship Id="rId5" Type="http://schemas.openxmlformats.org/officeDocument/2006/relationships/image" Target="../media/image82.png"/><Relationship Id="rId4" Type="http://schemas.openxmlformats.org/officeDocument/2006/relationships/image" Target="../media/image74.png"/></Relationships>
</file>

<file path=ppt/slides/_rels/slide77.xml.rels><?xml version="1.0" encoding="UTF-8" standalone="yes"?>
<Relationships xmlns="http://schemas.openxmlformats.org/package/2006/relationships"><Relationship Id="rId8" Type="http://schemas.openxmlformats.org/officeDocument/2006/relationships/slide" Target="slide82.xml"/><Relationship Id="rId3" Type="http://schemas.openxmlformats.org/officeDocument/2006/relationships/image" Target="../media/image82.png"/><Relationship Id="rId7" Type="http://schemas.openxmlformats.org/officeDocument/2006/relationships/slide" Target="slide76.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78.xml"/><Relationship Id="rId5" Type="http://schemas.openxmlformats.org/officeDocument/2006/relationships/image" Target="../media/image83.png"/><Relationship Id="rId4" Type="http://schemas.openxmlformats.org/officeDocument/2006/relationships/image" Target="../media/image74.png"/></Relationships>
</file>

<file path=ppt/slides/_rels/slide78.xml.rels><?xml version="1.0" encoding="UTF-8" standalone="yes"?>
<Relationships xmlns="http://schemas.openxmlformats.org/package/2006/relationships"><Relationship Id="rId8" Type="http://schemas.openxmlformats.org/officeDocument/2006/relationships/slide" Target="slide82.xml"/><Relationship Id="rId3" Type="http://schemas.openxmlformats.org/officeDocument/2006/relationships/image" Target="../media/image83.png"/><Relationship Id="rId7" Type="http://schemas.openxmlformats.org/officeDocument/2006/relationships/slide" Target="slide77.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79.xml"/><Relationship Id="rId5" Type="http://schemas.openxmlformats.org/officeDocument/2006/relationships/image" Target="../media/image84.png"/><Relationship Id="rId4" Type="http://schemas.openxmlformats.org/officeDocument/2006/relationships/image" Target="../media/image74.png"/></Relationships>
</file>

<file path=ppt/slides/_rels/slide79.xml.rels><?xml version="1.0" encoding="UTF-8" standalone="yes"?>
<Relationships xmlns="http://schemas.openxmlformats.org/package/2006/relationships"><Relationship Id="rId8" Type="http://schemas.openxmlformats.org/officeDocument/2006/relationships/slide" Target="slide82.xml"/><Relationship Id="rId3" Type="http://schemas.openxmlformats.org/officeDocument/2006/relationships/image" Target="../media/image84.png"/><Relationship Id="rId7" Type="http://schemas.openxmlformats.org/officeDocument/2006/relationships/slide" Target="slide78.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80.xml"/><Relationship Id="rId5" Type="http://schemas.openxmlformats.org/officeDocument/2006/relationships/image" Target="../media/image85.png"/><Relationship Id="rId4" Type="http://schemas.openxmlformats.org/officeDocument/2006/relationships/image" Target="../media/image7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slide" Target="slide9.xml"/></Relationships>
</file>

<file path=ppt/slides/_rels/slide80.xml.rels><?xml version="1.0" encoding="UTF-8" standalone="yes"?>
<Relationships xmlns="http://schemas.openxmlformats.org/package/2006/relationships"><Relationship Id="rId8" Type="http://schemas.openxmlformats.org/officeDocument/2006/relationships/slide" Target="slide82.xml"/><Relationship Id="rId3" Type="http://schemas.openxmlformats.org/officeDocument/2006/relationships/image" Target="../media/image85.png"/><Relationship Id="rId7" Type="http://schemas.openxmlformats.org/officeDocument/2006/relationships/slide" Target="slide79.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81.xml"/><Relationship Id="rId5" Type="http://schemas.openxmlformats.org/officeDocument/2006/relationships/image" Target="../media/image86.png"/><Relationship Id="rId4" Type="http://schemas.openxmlformats.org/officeDocument/2006/relationships/image" Target="../media/image74.png"/></Relationships>
</file>

<file path=ppt/slides/_rels/slide81.xml.rels><?xml version="1.0" encoding="UTF-8" standalone="yes"?>
<Relationships xmlns="http://schemas.openxmlformats.org/package/2006/relationships"><Relationship Id="rId8" Type="http://schemas.openxmlformats.org/officeDocument/2006/relationships/slide" Target="slide82.xml"/><Relationship Id="rId3" Type="http://schemas.openxmlformats.org/officeDocument/2006/relationships/image" Target="../media/image86.png"/><Relationship Id="rId7" Type="http://schemas.openxmlformats.org/officeDocument/2006/relationships/slide" Target="slide83.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60.xml"/><Relationship Id="rId5" Type="http://schemas.openxmlformats.org/officeDocument/2006/relationships/image" Target="../media/image87.png"/><Relationship Id="rId4" Type="http://schemas.openxmlformats.org/officeDocument/2006/relationships/image" Target="../media/image74.png"/><Relationship Id="rId9" Type="http://schemas.openxmlformats.org/officeDocument/2006/relationships/slide" Target="slide84.xml"/></Relationships>
</file>

<file path=ppt/slides/_rels/slide82.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slide" Target="slide85.xml"/><Relationship Id="rId4" Type="http://schemas.openxmlformats.org/officeDocument/2006/relationships/image" Target="../media/image40.png"/></Relationships>
</file>

<file path=ppt/slides/_rels/slide8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9.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slide" Target="slide85.xml"/><Relationship Id="rId4" Type="http://schemas.openxmlformats.org/officeDocument/2006/relationships/image" Target="../media/image87.png"/></Relationships>
</file>

<file path=ppt/slides/_rels/slide85.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5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86.xml"/><Relationship Id="rId5" Type="http://schemas.openxmlformats.org/officeDocument/2006/relationships/slide" Target="slide95.xml"/><Relationship Id="rId4" Type="http://schemas.openxmlformats.org/officeDocument/2006/relationships/slide" Target="slide41.xml"/></Relationships>
</file>

<file path=ppt/slides/_rels/slide86.xml.rels><?xml version="1.0" encoding="UTF-8" standalone="yes"?>
<Relationships xmlns="http://schemas.openxmlformats.org/package/2006/relationships"><Relationship Id="rId8" Type="http://schemas.openxmlformats.org/officeDocument/2006/relationships/slide" Target="slide87.xml"/><Relationship Id="rId3" Type="http://schemas.openxmlformats.org/officeDocument/2006/relationships/image" Target="../media/image64.png"/><Relationship Id="rId7" Type="http://schemas.openxmlformats.org/officeDocument/2006/relationships/image" Target="../media/image6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slide" Target="slide82.xml"/><Relationship Id="rId4" Type="http://schemas.openxmlformats.org/officeDocument/2006/relationships/slide" Target="slide95.xml"/></Relationships>
</file>

<file path=ppt/slides/_rels/slide87.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slide" Target="slide95.xml"/><Relationship Id="rId7" Type="http://schemas.openxmlformats.org/officeDocument/2006/relationships/image" Target="../media/image6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86.xml"/><Relationship Id="rId5" Type="http://schemas.openxmlformats.org/officeDocument/2006/relationships/slide" Target="slide88.xml"/><Relationship Id="rId4" Type="http://schemas.openxmlformats.org/officeDocument/2006/relationships/slide" Target="slide82.xml"/><Relationship Id="rId9" Type="http://schemas.openxmlformats.org/officeDocument/2006/relationships/image" Target="../media/image90.png"/></Relationships>
</file>

<file path=ppt/slides/_rels/slide88.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slide" Target="slide95.xml"/><Relationship Id="rId7" Type="http://schemas.openxmlformats.org/officeDocument/2006/relationships/image" Target="../media/image9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slide" Target="slide87.xml"/><Relationship Id="rId4" Type="http://schemas.openxmlformats.org/officeDocument/2006/relationships/slide" Target="slide89.xml"/></Relationships>
</file>

<file path=ppt/slides/_rels/slide8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slide" Target="slide95.xml"/><Relationship Id="rId7"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slide" Target="slide87.xml"/><Relationship Id="rId4" Type="http://schemas.openxmlformats.org/officeDocument/2006/relationships/slide" Target="slide90.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10.xml"/><Relationship Id="rId9" Type="http://schemas.openxmlformats.org/officeDocument/2006/relationships/image" Target="../media/image15.png"/></Relationships>
</file>

<file path=ppt/slides/_rels/slide9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slide" Target="slide95.xml"/><Relationship Id="rId7" Type="http://schemas.openxmlformats.org/officeDocument/2006/relationships/image" Target="../media/image6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slide" Target="slide91.xml"/><Relationship Id="rId4" Type="http://schemas.openxmlformats.org/officeDocument/2006/relationships/slide" Target="slide89.xml"/></Relationships>
</file>

<file path=ppt/slides/_rels/slide9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slide" Target="slide95.xml"/><Relationship Id="rId7" Type="http://schemas.openxmlformats.org/officeDocument/2006/relationships/image" Target="../media/image7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slide" Target="slide92.xml"/><Relationship Id="rId4" Type="http://schemas.openxmlformats.org/officeDocument/2006/relationships/slide" Target="slide90.xml"/></Relationships>
</file>

<file path=ppt/slides/_rels/slide92.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slide" Target="slide95.xml"/><Relationship Id="rId7" Type="http://schemas.openxmlformats.org/officeDocument/2006/relationships/image" Target="../media/image7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slide" Target="slide93.xml"/><Relationship Id="rId4" Type="http://schemas.openxmlformats.org/officeDocument/2006/relationships/slide" Target="slide91.xml"/></Relationships>
</file>

<file path=ppt/slides/_rels/slide93.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slide" Target="slide95.xml"/><Relationship Id="rId7" Type="http://schemas.openxmlformats.org/officeDocument/2006/relationships/image" Target="../media/image92.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slide" Target="slide92.xml"/><Relationship Id="rId4" Type="http://schemas.openxmlformats.org/officeDocument/2006/relationships/slide" Target="slide94.xml"/></Relationships>
</file>

<file path=ppt/slides/_rels/slide94.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slide" Target="slide95.xml"/><Relationship Id="rId7" Type="http://schemas.openxmlformats.org/officeDocument/2006/relationships/image" Target="../media/image9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96.xml"/><Relationship Id="rId5" Type="http://schemas.openxmlformats.org/officeDocument/2006/relationships/image" Target="../media/image19.png"/><Relationship Id="rId4" Type="http://schemas.openxmlformats.org/officeDocument/2006/relationships/slide" Target="slide93.xml"/></Relationships>
</file>

<file path=ppt/slides/_rels/slide95.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9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173480" y="1036320"/>
            <a:ext cx="7927235" cy="2431435"/>
          </a:xfrm>
          <a:prstGeom prst="rect">
            <a:avLst/>
          </a:prstGeom>
          <a:noFill/>
        </p:spPr>
        <p:txBody>
          <a:bodyPr wrap="square" rtlCol="0">
            <a:spAutoFit/>
          </a:bodyPr>
          <a:lstStyle/>
          <a:p>
            <a:r>
              <a:rPr lang="de-DE" sz="3200" b="1" dirty="0" smtClean="0">
                <a:solidFill>
                  <a:schemeClr val="accent1">
                    <a:lumMod val="50000"/>
                  </a:schemeClr>
                </a:solidFill>
              </a:rPr>
              <a:t>Sprechfunkausbildung NRW</a:t>
            </a:r>
          </a:p>
          <a:p>
            <a:endParaRPr lang="de-DE" sz="4000" b="1" dirty="0">
              <a:solidFill>
                <a:schemeClr val="accent1">
                  <a:lumMod val="50000"/>
                </a:schemeClr>
              </a:solidFill>
            </a:endParaRPr>
          </a:p>
          <a:p>
            <a:r>
              <a:rPr lang="de-DE" sz="4000" b="1" u="sng" dirty="0">
                <a:solidFill>
                  <a:schemeClr val="accent1">
                    <a:lumMod val="50000"/>
                  </a:schemeClr>
                </a:solidFill>
              </a:rPr>
              <a:t>Bedienung von </a:t>
            </a:r>
            <a:r>
              <a:rPr lang="de-DE" sz="4000" b="1" u="sng" dirty="0" smtClean="0">
                <a:solidFill>
                  <a:schemeClr val="accent1">
                    <a:lumMod val="50000"/>
                  </a:schemeClr>
                </a:solidFill>
              </a:rPr>
              <a:t>Digitalfunkgeräten des Herstellers </a:t>
            </a:r>
            <a:r>
              <a:rPr lang="de-DE" sz="4000" b="1" u="sng" dirty="0" err="1" smtClean="0">
                <a:solidFill>
                  <a:schemeClr val="accent1">
                    <a:lumMod val="50000"/>
                  </a:schemeClr>
                </a:solidFill>
              </a:rPr>
              <a:t>Sepura</a:t>
            </a:r>
            <a:endParaRPr lang="de-DE" sz="4000" b="1" u="sng" dirty="0">
              <a:solidFill>
                <a:schemeClr val="accent1">
                  <a:lumMod val="50000"/>
                </a:schemeClr>
              </a:solidFill>
            </a:endParaRPr>
          </a:p>
        </p:txBody>
      </p:sp>
      <p:sp>
        <p:nvSpPr>
          <p:cNvPr id="4" name="Textfeld 3"/>
          <p:cNvSpPr txBox="1"/>
          <p:nvPr/>
        </p:nvSpPr>
        <p:spPr>
          <a:xfrm>
            <a:off x="498764" y="5837776"/>
            <a:ext cx="3210879" cy="646331"/>
          </a:xfrm>
          <a:prstGeom prst="rect">
            <a:avLst/>
          </a:prstGeom>
          <a:noFill/>
        </p:spPr>
        <p:txBody>
          <a:bodyPr wrap="none" rtlCol="0">
            <a:spAutoFit/>
          </a:bodyPr>
          <a:lstStyle/>
          <a:p>
            <a:r>
              <a:rPr lang="de-DE" dirty="0" smtClean="0"/>
              <a:t>Stand</a:t>
            </a:r>
            <a:r>
              <a:rPr lang="de-DE" smtClean="0"/>
              <a:t>: Okt2023</a:t>
            </a:r>
            <a:endParaRPr lang="de-DE" dirty="0" smtClean="0"/>
          </a:p>
          <a:p>
            <a:r>
              <a:rPr lang="de-DE" dirty="0" smtClean="0"/>
              <a:t>Kontakt: </a:t>
            </a:r>
            <a:r>
              <a:rPr lang="de-DE" dirty="0" smtClean="0">
                <a:hlinkClick r:id="rId2"/>
              </a:rPr>
              <a:t>digitalfunk@idf.nrw.de</a:t>
            </a:r>
            <a:r>
              <a:rPr lang="de-DE" dirty="0" smtClean="0"/>
              <a:t> </a:t>
            </a:r>
            <a:endParaRPr lang="de-DE"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9399" y="105362"/>
            <a:ext cx="9311659" cy="5803404"/>
          </a:xfrm>
          <a:prstGeom prst="rect">
            <a:avLst/>
          </a:prstGeom>
        </p:spPr>
      </p:pic>
    </p:spTree>
    <p:extLst>
      <p:ext uri="{BB962C8B-B14F-4D97-AF65-F5344CB8AC3E}">
        <p14:creationId xmlns:p14="http://schemas.microsoft.com/office/powerpoint/2010/main" val="3718536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t="32797"/>
          <a:stretch/>
        </p:blipFill>
        <p:spPr>
          <a:xfrm>
            <a:off x="573656" y="851335"/>
            <a:ext cx="2076212" cy="4608786"/>
          </a:xfrm>
          <a:prstGeom prst="rect">
            <a:avLst/>
          </a:prstGeom>
        </p:spPr>
      </p:pic>
      <p:sp>
        <p:nvSpPr>
          <p:cNvPr id="4" name="Textfeld 3"/>
          <p:cNvSpPr txBox="1"/>
          <p:nvPr/>
        </p:nvSpPr>
        <p:spPr>
          <a:xfrm>
            <a:off x="472967" y="5486400"/>
            <a:ext cx="9007364" cy="830997"/>
          </a:xfrm>
          <a:prstGeom prst="rect">
            <a:avLst/>
          </a:prstGeom>
          <a:noFill/>
        </p:spPr>
        <p:txBody>
          <a:bodyPr wrap="square" rtlCol="0">
            <a:spAutoFit/>
          </a:bodyPr>
          <a:lstStyle/>
          <a:p>
            <a:r>
              <a:rPr lang="de-DE" sz="2400" b="1" dirty="0" smtClean="0">
                <a:solidFill>
                  <a:schemeClr val="accent1">
                    <a:lumMod val="75000"/>
                  </a:schemeClr>
                </a:solidFill>
              </a:rPr>
              <a:t>In dieser Einheit lernst Du, wie Du die Tastensperre beim Digitalfunkgerät herausnehmen kannst.</a:t>
            </a:r>
            <a:endParaRPr lang="de-DE" sz="2400" b="1" dirty="0">
              <a:solidFill>
                <a:schemeClr val="accent1">
                  <a:lumMod val="75000"/>
                </a:schemeClr>
              </a:solidFill>
            </a:endParaRPr>
          </a:p>
        </p:txBody>
      </p:sp>
      <p:sp>
        <p:nvSpPr>
          <p:cNvPr id="7" name="Textfeld 6"/>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Lerneinheit 3: Das Gerät entsperren</a:t>
            </a:r>
            <a:endParaRPr lang="de-DE" sz="3200" b="1" dirty="0">
              <a:solidFill>
                <a:schemeClr val="accent1">
                  <a:lumMod val="50000"/>
                </a:schemeClr>
              </a:solidFill>
            </a:endParaRPr>
          </a:p>
        </p:txBody>
      </p:sp>
      <p:sp>
        <p:nvSpPr>
          <p:cNvPr id="8" name="Abgerundetes Rechteck 7">
            <a:hlinkClick r:id="rId4" action="ppaction://hlinksldjump"/>
          </p:cNvPr>
          <p:cNvSpPr/>
          <p:nvPr/>
        </p:nvSpPr>
        <p:spPr>
          <a:xfrm>
            <a:off x="8923282" y="3668110"/>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9" name="Abgerundetes Rechteck 8"/>
          <p:cNvSpPr/>
          <p:nvPr/>
        </p:nvSpPr>
        <p:spPr>
          <a:xfrm>
            <a:off x="8923282" y="2701158"/>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277" y="1793751"/>
            <a:ext cx="1402074" cy="1624811"/>
          </a:xfrm>
          <a:prstGeom prst="rect">
            <a:avLst/>
          </a:prstGeom>
        </p:spPr>
      </p:pic>
      <p:pic>
        <p:nvPicPr>
          <p:cNvPr id="20" name="Grafik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2740" y="3583000"/>
            <a:ext cx="582773" cy="227024"/>
          </a:xfrm>
          <a:prstGeom prst="rect">
            <a:avLst/>
          </a:prstGeom>
        </p:spPr>
      </p:pic>
      <p:sp>
        <p:nvSpPr>
          <p:cNvPr id="21" name="Textfeld 20"/>
          <p:cNvSpPr txBox="1"/>
          <p:nvPr/>
        </p:nvSpPr>
        <p:spPr>
          <a:xfrm>
            <a:off x="3287224" y="1504523"/>
            <a:ext cx="4911896" cy="1569660"/>
          </a:xfrm>
          <a:prstGeom prst="rect">
            <a:avLst/>
          </a:prstGeom>
          <a:noFill/>
        </p:spPr>
        <p:txBody>
          <a:bodyPr wrap="square" rtlCol="0">
            <a:spAutoFit/>
          </a:bodyPr>
          <a:lstStyle/>
          <a:p>
            <a:r>
              <a:rPr lang="de-DE" sz="2400" b="1" dirty="0" smtClean="0">
                <a:solidFill>
                  <a:schemeClr val="tx1">
                    <a:lumMod val="85000"/>
                    <a:lumOff val="15000"/>
                  </a:schemeClr>
                </a:solidFill>
              </a:rPr>
              <a:t>Drückt man bei eingeschalteter Tastensperre eine beliebige Taste, kommt die Aufforderung, die *-Taste zum Entsperren zu betätigen.</a:t>
            </a:r>
            <a:endParaRPr lang="de-DE" sz="2400" b="1" dirty="0">
              <a:solidFill>
                <a:schemeClr val="tx1">
                  <a:lumMod val="85000"/>
                  <a:lumOff val="15000"/>
                </a:schemeClr>
              </a:solidFill>
            </a:endParaRPr>
          </a:p>
        </p:txBody>
      </p:sp>
      <p:pic>
        <p:nvPicPr>
          <p:cNvPr id="5" name="Grafik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1247" y="1793751"/>
            <a:ext cx="1401029" cy="1623600"/>
          </a:xfrm>
          <a:prstGeom prst="rect">
            <a:avLst/>
          </a:prstGeom>
        </p:spPr>
      </p:pic>
      <p:sp>
        <p:nvSpPr>
          <p:cNvPr id="22" name="Textfeld 21"/>
          <p:cNvSpPr txBox="1"/>
          <p:nvPr/>
        </p:nvSpPr>
        <p:spPr>
          <a:xfrm>
            <a:off x="3308245" y="3201816"/>
            <a:ext cx="4890682" cy="1569660"/>
          </a:xfrm>
          <a:prstGeom prst="rect">
            <a:avLst/>
          </a:prstGeom>
          <a:noFill/>
        </p:spPr>
        <p:txBody>
          <a:bodyPr wrap="square" rtlCol="0">
            <a:spAutoFit/>
          </a:bodyPr>
          <a:lstStyle/>
          <a:p>
            <a:r>
              <a:rPr lang="de-DE" sz="2400" b="1" dirty="0" smtClean="0">
                <a:solidFill>
                  <a:schemeClr val="tx1">
                    <a:lumMod val="85000"/>
                    <a:lumOff val="15000"/>
                  </a:schemeClr>
                </a:solidFill>
              </a:rPr>
              <a:t>Durch das nochmalige Drücken einer beliebigen Taste (inkl. der *-Taste) oder durch kurzes Abwarten wird diese Meldung quittiert.</a:t>
            </a:r>
            <a:endParaRPr lang="de-DE" sz="2400" b="1" dirty="0">
              <a:solidFill>
                <a:schemeClr val="tx1">
                  <a:lumMod val="85000"/>
                  <a:lumOff val="15000"/>
                </a:schemeClr>
              </a:solidFill>
            </a:endParaRPr>
          </a:p>
        </p:txBody>
      </p:sp>
      <p:sp>
        <p:nvSpPr>
          <p:cNvPr id="23" name="Textfeld 22"/>
          <p:cNvSpPr txBox="1"/>
          <p:nvPr/>
        </p:nvSpPr>
        <p:spPr>
          <a:xfrm>
            <a:off x="3308245" y="1507987"/>
            <a:ext cx="4911896" cy="1569660"/>
          </a:xfrm>
          <a:prstGeom prst="rect">
            <a:avLst/>
          </a:prstGeom>
          <a:noFill/>
        </p:spPr>
        <p:txBody>
          <a:bodyPr wrap="square" rtlCol="0">
            <a:spAutoFit/>
          </a:bodyPr>
          <a:lstStyle/>
          <a:p>
            <a:r>
              <a:rPr lang="de-DE" sz="2400" b="1" dirty="0" smtClean="0">
                <a:solidFill>
                  <a:schemeClr val="tx1">
                    <a:lumMod val="85000"/>
                    <a:lumOff val="15000"/>
                  </a:schemeClr>
                </a:solidFill>
              </a:rPr>
              <a:t>Das eigentliche Entsperren wird durch Drücken der *-Taste und anschließendes Betätigen der Taste links unter dem Display erreicht.</a:t>
            </a:r>
            <a:endParaRPr lang="de-DE" sz="2400" b="1" dirty="0">
              <a:solidFill>
                <a:schemeClr val="tx1">
                  <a:lumMod val="85000"/>
                  <a:lumOff val="15000"/>
                </a:schemeClr>
              </a:solidFill>
            </a:endParaRPr>
          </a:p>
        </p:txBody>
      </p:sp>
      <p:pic>
        <p:nvPicPr>
          <p:cNvPr id="24" name="Grafik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0277" y="5137787"/>
            <a:ext cx="327403" cy="223649"/>
          </a:xfrm>
          <a:prstGeom prst="rect">
            <a:avLst/>
          </a:prstGeom>
        </p:spPr>
      </p:pic>
      <p:grpSp>
        <p:nvGrpSpPr>
          <p:cNvPr id="25" name="Gruppieren 24"/>
          <p:cNvGrpSpPr/>
          <p:nvPr/>
        </p:nvGrpSpPr>
        <p:grpSpPr>
          <a:xfrm>
            <a:off x="1196298" y="4519448"/>
            <a:ext cx="1298555" cy="784526"/>
            <a:chOff x="249966" y="5284954"/>
            <a:chExt cx="1298555" cy="784526"/>
          </a:xfrm>
        </p:grpSpPr>
        <p:sp>
          <p:nvSpPr>
            <p:cNvPr id="26" name="Pfeil nach unten 25"/>
            <p:cNvSpPr/>
            <p:nvPr/>
          </p:nvSpPr>
          <p:spPr>
            <a:xfrm rot="4338692" flipH="1">
              <a:off x="501994" y="5385404"/>
              <a:ext cx="432048" cy="93610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echteck 26"/>
            <p:cNvSpPr/>
            <p:nvPr/>
          </p:nvSpPr>
          <p:spPr>
            <a:xfrm>
              <a:off x="1044465" y="5284954"/>
              <a:ext cx="504056" cy="504056"/>
            </a:xfrm>
            <a:prstGeom prst="rect">
              <a:avLst/>
            </a:prstGeom>
            <a:solidFill>
              <a:schemeClr val="accent1">
                <a:lumMod val="40000"/>
                <a:lumOff val="60000"/>
              </a:schemeClr>
            </a:solidFill>
            <a:ln w="571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400" b="1" dirty="0" smtClean="0">
                  <a:solidFill>
                    <a:schemeClr val="tx1"/>
                  </a:solidFill>
                </a:rPr>
                <a:t>1</a:t>
              </a:r>
              <a:endParaRPr lang="de-DE" sz="2400" b="1" dirty="0">
                <a:solidFill>
                  <a:schemeClr val="tx1"/>
                </a:solidFill>
              </a:endParaRPr>
            </a:p>
          </p:txBody>
        </p:sp>
      </p:grpSp>
      <p:pic>
        <p:nvPicPr>
          <p:cNvPr id="28" name="Grafik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3886" y="3552496"/>
            <a:ext cx="459922" cy="288032"/>
          </a:xfrm>
          <a:prstGeom prst="rect">
            <a:avLst/>
          </a:prstGeom>
        </p:spPr>
      </p:pic>
      <p:grpSp>
        <p:nvGrpSpPr>
          <p:cNvPr id="29" name="Gruppieren 28"/>
          <p:cNvGrpSpPr/>
          <p:nvPr/>
        </p:nvGrpSpPr>
        <p:grpSpPr>
          <a:xfrm>
            <a:off x="1257680" y="3650482"/>
            <a:ext cx="1230822" cy="570551"/>
            <a:chOff x="317699" y="5218459"/>
            <a:chExt cx="1230822" cy="570551"/>
          </a:xfrm>
        </p:grpSpPr>
        <p:sp>
          <p:nvSpPr>
            <p:cNvPr id="30" name="Pfeil nach unten 29"/>
            <p:cNvSpPr/>
            <p:nvPr/>
          </p:nvSpPr>
          <p:spPr>
            <a:xfrm rot="6419152" flipH="1">
              <a:off x="569727" y="4966431"/>
              <a:ext cx="432048" cy="93610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1044465" y="5284954"/>
              <a:ext cx="504056" cy="504056"/>
            </a:xfrm>
            <a:prstGeom prst="rect">
              <a:avLst/>
            </a:prstGeom>
            <a:solidFill>
              <a:schemeClr val="accent1">
                <a:lumMod val="40000"/>
                <a:lumOff val="60000"/>
              </a:schemeClr>
            </a:solidFill>
            <a:ln w="571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400" b="1" dirty="0" smtClean="0">
                  <a:solidFill>
                    <a:schemeClr val="tx1"/>
                  </a:solidFill>
                </a:rPr>
                <a:t>2</a:t>
              </a:r>
              <a:endParaRPr lang="de-DE" sz="2400" b="1" dirty="0">
                <a:solidFill>
                  <a:schemeClr val="tx1"/>
                </a:solidFill>
              </a:endParaRPr>
            </a:p>
          </p:txBody>
        </p:sp>
      </p:grpSp>
      <p:pic>
        <p:nvPicPr>
          <p:cNvPr id="6" name="Grafik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0799" y="1792959"/>
            <a:ext cx="1401029" cy="1623600"/>
          </a:xfrm>
          <a:prstGeom prst="rect">
            <a:avLst/>
          </a:prstGeom>
        </p:spPr>
      </p:pic>
      <p:sp>
        <p:nvSpPr>
          <p:cNvPr id="32" name="Textfeld 31"/>
          <p:cNvSpPr txBox="1"/>
          <p:nvPr/>
        </p:nvSpPr>
        <p:spPr>
          <a:xfrm>
            <a:off x="3318852" y="3198352"/>
            <a:ext cx="4890682" cy="1200329"/>
          </a:xfrm>
          <a:prstGeom prst="rect">
            <a:avLst/>
          </a:prstGeom>
          <a:noFill/>
        </p:spPr>
        <p:txBody>
          <a:bodyPr wrap="square" rtlCol="0">
            <a:spAutoFit/>
          </a:bodyPr>
          <a:lstStyle/>
          <a:p>
            <a:r>
              <a:rPr lang="de-DE" sz="2400" b="1" dirty="0" smtClean="0">
                <a:solidFill>
                  <a:schemeClr val="tx1">
                    <a:lumMod val="85000"/>
                    <a:lumOff val="15000"/>
                  </a:schemeClr>
                </a:solidFill>
              </a:rPr>
              <a:t>Komplikationen beim Entsperren können vermieden werden, indem die *-Taste zweimal betätigt wird. </a:t>
            </a:r>
            <a:endParaRPr lang="de-DE" sz="2400" b="1" dirty="0">
              <a:solidFill>
                <a:schemeClr val="tx1">
                  <a:lumMod val="85000"/>
                  <a:lumOff val="15000"/>
                </a:schemeClr>
              </a:solidFill>
            </a:endParaRPr>
          </a:p>
        </p:txBody>
      </p:sp>
      <p:pic>
        <p:nvPicPr>
          <p:cNvPr id="34" name="Grafik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277" y="1793751"/>
            <a:ext cx="1402074" cy="1624811"/>
          </a:xfrm>
          <a:prstGeom prst="rect">
            <a:avLst/>
          </a:prstGeom>
        </p:spPr>
      </p:pic>
      <p:pic>
        <p:nvPicPr>
          <p:cNvPr id="35" name="Grafik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2740" y="3583000"/>
            <a:ext cx="582773" cy="227024"/>
          </a:xfrm>
          <a:prstGeom prst="rect">
            <a:avLst/>
          </a:prstGeom>
        </p:spPr>
      </p:pic>
      <p:sp>
        <p:nvSpPr>
          <p:cNvPr id="36" name="Textfeld 35"/>
          <p:cNvSpPr txBox="1"/>
          <p:nvPr/>
        </p:nvSpPr>
        <p:spPr>
          <a:xfrm>
            <a:off x="3287224" y="1504523"/>
            <a:ext cx="4911896" cy="1569660"/>
          </a:xfrm>
          <a:prstGeom prst="rect">
            <a:avLst/>
          </a:prstGeom>
          <a:noFill/>
        </p:spPr>
        <p:txBody>
          <a:bodyPr wrap="square" rtlCol="0">
            <a:spAutoFit/>
          </a:bodyPr>
          <a:lstStyle/>
          <a:p>
            <a:r>
              <a:rPr lang="de-DE" sz="2400" b="1" dirty="0" smtClean="0">
                <a:solidFill>
                  <a:schemeClr val="tx1">
                    <a:lumMod val="85000"/>
                    <a:lumOff val="15000"/>
                  </a:schemeClr>
                </a:solidFill>
              </a:rPr>
              <a:t>Drückt man bei eingeschalteter Tastensperre eine beliebige Taste, kommt die Aufforderung, die *-Taste zum Entsperren zu betätigen.</a:t>
            </a:r>
            <a:endParaRPr lang="de-DE" sz="2400" b="1" dirty="0">
              <a:solidFill>
                <a:schemeClr val="tx1">
                  <a:lumMod val="85000"/>
                  <a:lumOff val="15000"/>
                </a:schemeClr>
              </a:solidFill>
            </a:endParaRPr>
          </a:p>
        </p:txBody>
      </p:sp>
      <p:pic>
        <p:nvPicPr>
          <p:cNvPr id="37" name="Grafik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1247" y="1793751"/>
            <a:ext cx="1401029" cy="1623600"/>
          </a:xfrm>
          <a:prstGeom prst="rect">
            <a:avLst/>
          </a:prstGeom>
        </p:spPr>
      </p:pic>
      <p:sp>
        <p:nvSpPr>
          <p:cNvPr id="38" name="Textfeld 37"/>
          <p:cNvSpPr txBox="1"/>
          <p:nvPr/>
        </p:nvSpPr>
        <p:spPr>
          <a:xfrm>
            <a:off x="3308245" y="3201816"/>
            <a:ext cx="4890682" cy="1569660"/>
          </a:xfrm>
          <a:prstGeom prst="rect">
            <a:avLst/>
          </a:prstGeom>
          <a:noFill/>
        </p:spPr>
        <p:txBody>
          <a:bodyPr wrap="square" rtlCol="0">
            <a:spAutoFit/>
          </a:bodyPr>
          <a:lstStyle/>
          <a:p>
            <a:r>
              <a:rPr lang="de-DE" sz="2400" b="1" dirty="0" smtClean="0">
                <a:solidFill>
                  <a:schemeClr val="tx1">
                    <a:lumMod val="85000"/>
                    <a:lumOff val="15000"/>
                  </a:schemeClr>
                </a:solidFill>
              </a:rPr>
              <a:t>Durch das nochmalige Drücken einer beliebigen Taste (inkl. der *-Taste) oder durch kurzes Abwarten wird diese Meldung quittiert.</a:t>
            </a:r>
            <a:endParaRPr lang="de-DE" sz="2400" b="1" dirty="0">
              <a:solidFill>
                <a:schemeClr val="tx1">
                  <a:lumMod val="85000"/>
                  <a:lumOff val="15000"/>
                </a:schemeClr>
              </a:solidFill>
            </a:endParaRPr>
          </a:p>
        </p:txBody>
      </p:sp>
      <p:sp>
        <p:nvSpPr>
          <p:cNvPr id="39" name="Textfeld 38"/>
          <p:cNvSpPr txBox="1"/>
          <p:nvPr/>
        </p:nvSpPr>
        <p:spPr>
          <a:xfrm>
            <a:off x="3308245" y="1507987"/>
            <a:ext cx="4911896" cy="1569660"/>
          </a:xfrm>
          <a:prstGeom prst="rect">
            <a:avLst/>
          </a:prstGeom>
          <a:noFill/>
        </p:spPr>
        <p:txBody>
          <a:bodyPr wrap="square" rtlCol="0">
            <a:spAutoFit/>
          </a:bodyPr>
          <a:lstStyle/>
          <a:p>
            <a:r>
              <a:rPr lang="de-DE" sz="2400" b="1" dirty="0" smtClean="0">
                <a:solidFill>
                  <a:schemeClr val="tx1">
                    <a:lumMod val="85000"/>
                    <a:lumOff val="15000"/>
                  </a:schemeClr>
                </a:solidFill>
              </a:rPr>
              <a:t>Das eigentliche Entsperren wird durch Drücken der *-Taste und anschließendes Betätigen der Taste links unter dem Display erreicht.</a:t>
            </a:r>
            <a:endParaRPr lang="de-DE" sz="2400" b="1" dirty="0">
              <a:solidFill>
                <a:schemeClr val="tx1">
                  <a:lumMod val="85000"/>
                  <a:lumOff val="15000"/>
                </a:schemeClr>
              </a:solidFill>
            </a:endParaRPr>
          </a:p>
        </p:txBody>
      </p:sp>
      <p:pic>
        <p:nvPicPr>
          <p:cNvPr id="40" name="Grafik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0277" y="5137787"/>
            <a:ext cx="327403" cy="223649"/>
          </a:xfrm>
          <a:prstGeom prst="rect">
            <a:avLst/>
          </a:prstGeom>
        </p:spPr>
      </p:pic>
      <p:grpSp>
        <p:nvGrpSpPr>
          <p:cNvPr id="41" name="Gruppieren 40"/>
          <p:cNvGrpSpPr/>
          <p:nvPr/>
        </p:nvGrpSpPr>
        <p:grpSpPr>
          <a:xfrm>
            <a:off x="1196298" y="4519448"/>
            <a:ext cx="1298555" cy="784526"/>
            <a:chOff x="249966" y="5284954"/>
            <a:chExt cx="1298555" cy="784526"/>
          </a:xfrm>
        </p:grpSpPr>
        <p:sp>
          <p:nvSpPr>
            <p:cNvPr id="42" name="Pfeil nach unten 41"/>
            <p:cNvSpPr/>
            <p:nvPr/>
          </p:nvSpPr>
          <p:spPr>
            <a:xfrm rot="4338692" flipH="1">
              <a:off x="501994" y="5385404"/>
              <a:ext cx="432048" cy="93610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3" name="Rechteck 42"/>
            <p:cNvSpPr/>
            <p:nvPr/>
          </p:nvSpPr>
          <p:spPr>
            <a:xfrm>
              <a:off x="1044465" y="5284954"/>
              <a:ext cx="504056" cy="504056"/>
            </a:xfrm>
            <a:prstGeom prst="rect">
              <a:avLst/>
            </a:prstGeom>
            <a:solidFill>
              <a:schemeClr val="accent1">
                <a:lumMod val="40000"/>
                <a:lumOff val="60000"/>
              </a:schemeClr>
            </a:solidFill>
            <a:ln w="571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400" b="1" dirty="0" smtClean="0">
                  <a:solidFill>
                    <a:schemeClr val="tx1"/>
                  </a:solidFill>
                </a:rPr>
                <a:t>1</a:t>
              </a:r>
              <a:endParaRPr lang="de-DE" sz="2400" b="1" dirty="0">
                <a:solidFill>
                  <a:schemeClr val="tx1"/>
                </a:solidFill>
              </a:endParaRPr>
            </a:p>
          </p:txBody>
        </p:sp>
      </p:grpSp>
      <p:pic>
        <p:nvPicPr>
          <p:cNvPr id="44" name="Grafik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3886" y="3552496"/>
            <a:ext cx="459922" cy="288032"/>
          </a:xfrm>
          <a:prstGeom prst="rect">
            <a:avLst/>
          </a:prstGeom>
        </p:spPr>
      </p:pic>
      <p:grpSp>
        <p:nvGrpSpPr>
          <p:cNvPr id="45" name="Gruppieren 44"/>
          <p:cNvGrpSpPr/>
          <p:nvPr/>
        </p:nvGrpSpPr>
        <p:grpSpPr>
          <a:xfrm>
            <a:off x="1257680" y="3650482"/>
            <a:ext cx="1230822" cy="570551"/>
            <a:chOff x="317699" y="5218459"/>
            <a:chExt cx="1230822" cy="570551"/>
          </a:xfrm>
        </p:grpSpPr>
        <p:sp>
          <p:nvSpPr>
            <p:cNvPr id="46" name="Pfeil nach unten 45"/>
            <p:cNvSpPr/>
            <p:nvPr/>
          </p:nvSpPr>
          <p:spPr>
            <a:xfrm rot="6419152" flipH="1">
              <a:off x="569727" y="4966431"/>
              <a:ext cx="432048" cy="93610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7" name="Rechteck 46"/>
            <p:cNvSpPr/>
            <p:nvPr/>
          </p:nvSpPr>
          <p:spPr>
            <a:xfrm>
              <a:off x="1044465" y="5284954"/>
              <a:ext cx="504056" cy="504056"/>
            </a:xfrm>
            <a:prstGeom prst="rect">
              <a:avLst/>
            </a:prstGeom>
            <a:solidFill>
              <a:schemeClr val="accent1">
                <a:lumMod val="40000"/>
                <a:lumOff val="60000"/>
              </a:schemeClr>
            </a:solidFill>
            <a:ln w="571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400" b="1" dirty="0" smtClean="0">
                  <a:solidFill>
                    <a:schemeClr val="tx1"/>
                  </a:solidFill>
                </a:rPr>
                <a:t>2</a:t>
              </a:r>
              <a:endParaRPr lang="de-DE" sz="2400" b="1" dirty="0">
                <a:solidFill>
                  <a:schemeClr val="tx1"/>
                </a:solidFill>
              </a:endParaRPr>
            </a:p>
          </p:txBody>
        </p:sp>
      </p:grpSp>
      <p:pic>
        <p:nvPicPr>
          <p:cNvPr id="48" name="Grafik 4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0799" y="1792959"/>
            <a:ext cx="1401029" cy="1623600"/>
          </a:xfrm>
          <a:prstGeom prst="rect">
            <a:avLst/>
          </a:prstGeom>
        </p:spPr>
      </p:pic>
      <p:sp>
        <p:nvSpPr>
          <p:cNvPr id="49" name="Textfeld 48"/>
          <p:cNvSpPr txBox="1"/>
          <p:nvPr/>
        </p:nvSpPr>
        <p:spPr>
          <a:xfrm>
            <a:off x="3318852" y="3198352"/>
            <a:ext cx="4890682" cy="1200329"/>
          </a:xfrm>
          <a:prstGeom prst="rect">
            <a:avLst/>
          </a:prstGeom>
          <a:noFill/>
        </p:spPr>
        <p:txBody>
          <a:bodyPr wrap="square" rtlCol="0">
            <a:spAutoFit/>
          </a:bodyPr>
          <a:lstStyle/>
          <a:p>
            <a:r>
              <a:rPr lang="de-DE" sz="2400" b="1" dirty="0" smtClean="0">
                <a:solidFill>
                  <a:schemeClr val="tx1">
                    <a:lumMod val="85000"/>
                    <a:lumOff val="15000"/>
                  </a:schemeClr>
                </a:solidFill>
              </a:rPr>
              <a:t>Komplikationen beim Entsperren können vermieden werden, indem die *-Taste zweimal betätigt wird. </a:t>
            </a:r>
            <a:endParaRPr lang="de-DE" sz="2400" b="1" dirty="0">
              <a:solidFill>
                <a:schemeClr val="tx1">
                  <a:lumMod val="85000"/>
                  <a:lumOff val="15000"/>
                </a:schemeClr>
              </a:solidFill>
            </a:endParaRPr>
          </a:p>
        </p:txBody>
      </p:sp>
    </p:spTree>
    <p:extLst>
      <p:ext uri="{BB962C8B-B14F-4D97-AF65-F5344CB8AC3E}">
        <p14:creationId xmlns:p14="http://schemas.microsoft.com/office/powerpoint/2010/main" val="15537657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500"/>
                            </p:stCondLst>
                            <p:childTnLst>
                              <p:par>
                                <p:cTn id="9" presetID="10" presetClass="exit" presetSubtype="0" fill="hold" grpId="1" nodeType="afterEffect">
                                  <p:stCondLst>
                                    <p:cond delay="350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par>
                                <p:cTn id="12" presetID="1" presetClass="entr" presetSubtype="0" fill="hold" nodeType="withEffect">
                                  <p:stCondLst>
                                    <p:cond delay="1500"/>
                                  </p:stCondLst>
                                  <p:childTnLst>
                                    <p:set>
                                      <p:cBhvr>
                                        <p:cTn id="13" dur="1" fill="hold">
                                          <p:stCondLst>
                                            <p:cond delay="0"/>
                                          </p:stCondLst>
                                        </p:cTn>
                                        <p:tgtEl>
                                          <p:spTgt spid="20"/>
                                        </p:tgtEl>
                                        <p:attrNameLst>
                                          <p:attrName>style.visibility</p:attrName>
                                        </p:attrNameLst>
                                      </p:cBhvr>
                                      <p:to>
                                        <p:strVal val="visible"/>
                                      </p:to>
                                    </p:set>
                                  </p:childTnLst>
                                </p:cTn>
                              </p:par>
                              <p:par>
                                <p:cTn id="14" presetID="26" presetClass="emph" presetSubtype="0" repeatCount="3000" fill="hold" nodeType="withEffect">
                                  <p:stCondLst>
                                    <p:cond delay="1500"/>
                                  </p:stCondLst>
                                  <p:childTnLst>
                                    <p:animEffect transition="out" filter="fade">
                                      <p:cBhvr>
                                        <p:cTn id="15" dur="750" tmFilter="0, 0; .2, .5; .8, .5; 1, 0"/>
                                        <p:tgtEl>
                                          <p:spTgt spid="20"/>
                                        </p:tgtEl>
                                      </p:cBhvr>
                                    </p:animEffect>
                                    <p:animScale>
                                      <p:cBhvr>
                                        <p:cTn id="16" dur="375" autoRev="1" fill="hold"/>
                                        <p:tgtEl>
                                          <p:spTgt spid="20"/>
                                        </p:tgtEl>
                                      </p:cBhvr>
                                      <p:by x="105000" y="105000"/>
                                    </p:animScale>
                                  </p:childTnLst>
                                </p:cTn>
                              </p:par>
                              <p:par>
                                <p:cTn id="17" presetID="10" presetClass="entr" presetSubtype="0" fill="hold" grpId="0" nodeType="withEffect">
                                  <p:stCondLst>
                                    <p:cond delay="275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childTnLst>
                                </p:cTn>
                              </p:par>
                              <p:par>
                                <p:cTn id="20" presetID="1" presetClass="entr" presetSubtype="0" fill="hold" nodeType="withEffect">
                                  <p:stCondLst>
                                    <p:cond delay="3500"/>
                                  </p:stCondLst>
                                  <p:childTnLst>
                                    <p:set>
                                      <p:cBhvr>
                                        <p:cTn id="21" dur="1" fill="hold">
                                          <p:stCondLst>
                                            <p:cond delay="0"/>
                                          </p:stCondLst>
                                        </p:cTn>
                                        <p:tgtEl>
                                          <p:spTgt spid="5"/>
                                        </p:tgtEl>
                                        <p:attrNameLst>
                                          <p:attrName>style.visibility</p:attrName>
                                        </p:attrNameLst>
                                      </p:cBhvr>
                                      <p:to>
                                        <p:strVal val="visible"/>
                                      </p:to>
                                    </p:set>
                                  </p:childTnLst>
                                </p:cTn>
                              </p:par>
                              <p:par>
                                <p:cTn id="22" presetID="10" presetClass="exit" presetSubtype="0" fill="hold" grpId="1" nodeType="withEffect">
                                  <p:stCondLst>
                                    <p:cond delay="7000"/>
                                  </p:stCondLst>
                                  <p:childTnLst>
                                    <p:animEffect transition="out" filter="fade">
                                      <p:cBhvr>
                                        <p:cTn id="23" dur="500"/>
                                        <p:tgtEl>
                                          <p:spTgt spid="21"/>
                                        </p:tgtEl>
                                      </p:cBhvr>
                                    </p:animEffect>
                                    <p:set>
                                      <p:cBhvr>
                                        <p:cTn id="24" dur="1" fill="hold">
                                          <p:stCondLst>
                                            <p:cond delay="499"/>
                                          </p:stCondLst>
                                        </p:cTn>
                                        <p:tgtEl>
                                          <p:spTgt spid="21"/>
                                        </p:tgtEl>
                                        <p:attrNameLst>
                                          <p:attrName>style.visibility</p:attrName>
                                        </p:attrNameLst>
                                      </p:cBhvr>
                                      <p:to>
                                        <p:strVal val="hidden"/>
                                      </p:to>
                                    </p:set>
                                  </p:childTnLst>
                                </p:cTn>
                              </p:par>
                              <p:par>
                                <p:cTn id="25" presetID="10" presetClass="exit" presetSubtype="0" fill="hold" nodeType="withEffect">
                                  <p:stCondLst>
                                    <p:cond delay="7000"/>
                                  </p:stCondLst>
                                  <p:childTnLst>
                                    <p:animEffect transition="out" filter="fade">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par>
                                <p:cTn id="28" presetID="10" presetClass="entr" presetSubtype="0" fill="hold" grpId="0" nodeType="withEffect">
                                  <p:stCondLst>
                                    <p:cond delay="600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childTnLst>
                                </p:cTn>
                              </p:par>
                            </p:childTnLst>
                          </p:cTn>
                        </p:par>
                        <p:par>
                          <p:cTn id="31" fill="hold">
                            <p:stCondLst>
                              <p:cond delay="9000"/>
                            </p:stCondLst>
                            <p:childTnLst>
                              <p:par>
                                <p:cTn id="32" presetID="10" presetClass="exit" presetSubtype="0" fill="hold" grpId="1" nodeType="afterEffect">
                                  <p:stCondLst>
                                    <p:cond delay="3500"/>
                                  </p:stCondLst>
                                  <p:childTnLst>
                                    <p:animEffect transition="out" filter="fade">
                                      <p:cBhvr>
                                        <p:cTn id="33" dur="500"/>
                                        <p:tgtEl>
                                          <p:spTgt spid="22"/>
                                        </p:tgtEl>
                                      </p:cBhvr>
                                    </p:animEffect>
                                    <p:set>
                                      <p:cBhvr>
                                        <p:cTn id="34" dur="1" fill="hold">
                                          <p:stCondLst>
                                            <p:cond delay="499"/>
                                          </p:stCondLst>
                                        </p:cTn>
                                        <p:tgtEl>
                                          <p:spTgt spid="22"/>
                                        </p:tgtEl>
                                        <p:attrNameLst>
                                          <p:attrName>style.visibility</p:attrName>
                                        </p:attrNameLst>
                                      </p:cBhvr>
                                      <p:to>
                                        <p:strVal val="hidden"/>
                                      </p:to>
                                    </p:set>
                                  </p:childTnLst>
                                </p:cTn>
                              </p:par>
                              <p:par>
                                <p:cTn id="35" presetID="1" presetClass="exit" presetSubtype="0" fill="hold" nodeType="withEffect">
                                  <p:stCondLst>
                                    <p:cond delay="3500"/>
                                  </p:stCondLst>
                                  <p:childTnLst>
                                    <p:set>
                                      <p:cBhvr>
                                        <p:cTn id="36" dur="1" fill="hold">
                                          <p:stCondLst>
                                            <p:cond delay="0"/>
                                          </p:stCondLst>
                                        </p:cTn>
                                        <p:tgtEl>
                                          <p:spTgt spid="5"/>
                                        </p:tgtEl>
                                        <p:attrNameLst>
                                          <p:attrName>style.visibility</p:attrName>
                                        </p:attrNameLst>
                                      </p:cBhvr>
                                      <p:to>
                                        <p:strVal val="hidden"/>
                                      </p:to>
                                    </p:set>
                                  </p:childTnLst>
                                </p:cTn>
                              </p:par>
                              <p:par>
                                <p:cTn id="37" presetID="10" presetClass="entr" presetSubtype="0" fill="hold" grpId="0" nodeType="withEffect">
                                  <p:stCondLst>
                                    <p:cond delay="275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childTnLst>
                                </p:cTn>
                              </p:par>
                              <p:par>
                                <p:cTn id="40" presetID="1" presetClass="entr" presetSubtype="0" fill="hold" nodeType="withEffect">
                                  <p:stCondLst>
                                    <p:cond delay="4250"/>
                                  </p:stCondLst>
                                  <p:childTnLst>
                                    <p:set>
                                      <p:cBhvr>
                                        <p:cTn id="41" dur="1" fill="hold">
                                          <p:stCondLst>
                                            <p:cond delay="0"/>
                                          </p:stCondLst>
                                        </p:cTn>
                                        <p:tgtEl>
                                          <p:spTgt spid="24"/>
                                        </p:tgtEl>
                                        <p:attrNameLst>
                                          <p:attrName>style.visibility</p:attrName>
                                        </p:attrNameLst>
                                      </p:cBhvr>
                                      <p:to>
                                        <p:strVal val="visible"/>
                                      </p:to>
                                    </p:set>
                                  </p:childTnLst>
                                </p:cTn>
                              </p:par>
                              <p:par>
                                <p:cTn id="42" presetID="1" presetClass="entr" presetSubtype="0" fill="hold" nodeType="withEffect">
                                  <p:stCondLst>
                                    <p:cond delay="4250"/>
                                  </p:stCondLst>
                                  <p:childTnLst>
                                    <p:set>
                                      <p:cBhvr>
                                        <p:cTn id="43" dur="1" fill="hold">
                                          <p:stCondLst>
                                            <p:cond delay="0"/>
                                          </p:stCondLst>
                                        </p:cTn>
                                        <p:tgtEl>
                                          <p:spTgt spid="25"/>
                                        </p:tgtEl>
                                        <p:attrNameLst>
                                          <p:attrName>style.visibility</p:attrName>
                                        </p:attrNameLst>
                                      </p:cBhvr>
                                      <p:to>
                                        <p:strVal val="visible"/>
                                      </p:to>
                                    </p:set>
                                  </p:childTnLst>
                                </p:cTn>
                              </p:par>
                              <p:par>
                                <p:cTn id="44" presetID="1" presetClass="entr" presetSubtype="0" fill="hold" nodeType="withEffect">
                                  <p:stCondLst>
                                    <p:cond delay="4250"/>
                                  </p:stCondLst>
                                  <p:childTnLst>
                                    <p:set>
                                      <p:cBhvr>
                                        <p:cTn id="45" dur="1" fill="hold">
                                          <p:stCondLst>
                                            <p:cond delay="0"/>
                                          </p:stCondLst>
                                        </p:cTn>
                                        <p:tgtEl>
                                          <p:spTgt spid="6"/>
                                        </p:tgtEl>
                                        <p:attrNameLst>
                                          <p:attrName>style.visibility</p:attrName>
                                        </p:attrNameLst>
                                      </p:cBhvr>
                                      <p:to>
                                        <p:strVal val="visible"/>
                                      </p:to>
                                    </p:set>
                                  </p:childTnLst>
                                </p:cTn>
                              </p:par>
                              <p:par>
                                <p:cTn id="46" presetID="35" presetClass="emph" presetSubtype="0" repeatCount="3000" fill="hold" nodeType="withEffect">
                                  <p:stCondLst>
                                    <p:cond delay="4250"/>
                                  </p:stCondLst>
                                  <p:childTnLst>
                                    <p:anim calcmode="discrete" valueType="str">
                                      <p:cBhvr>
                                        <p:cTn id="47" dur="3000" fill="hold"/>
                                        <p:tgtEl>
                                          <p:spTgt spid="24"/>
                                        </p:tgtEl>
                                        <p:attrNameLst>
                                          <p:attrName>style.visibility</p:attrName>
                                        </p:attrNameLst>
                                      </p:cBhvr>
                                      <p:tavLst>
                                        <p:tav tm="0">
                                          <p:val>
                                            <p:strVal val="hidden"/>
                                          </p:val>
                                        </p:tav>
                                        <p:tav tm="50000">
                                          <p:val>
                                            <p:strVal val="visible"/>
                                          </p:val>
                                        </p:tav>
                                      </p:tavLst>
                                    </p:anim>
                                  </p:childTnLst>
                                </p:cTn>
                              </p:par>
                              <p:par>
                                <p:cTn id="48" presetID="35" presetClass="emph" presetSubtype="0" repeatCount="3000" fill="hold" nodeType="withEffect">
                                  <p:stCondLst>
                                    <p:cond delay="4250"/>
                                  </p:stCondLst>
                                  <p:childTnLst>
                                    <p:anim calcmode="discrete" valueType="str">
                                      <p:cBhvr>
                                        <p:cTn id="49" dur="3000" fill="hold"/>
                                        <p:tgtEl>
                                          <p:spTgt spid="25"/>
                                        </p:tgtEl>
                                        <p:attrNameLst>
                                          <p:attrName>style.visibility</p:attrName>
                                        </p:attrNameLst>
                                      </p:cBhvr>
                                      <p:tavLst>
                                        <p:tav tm="0">
                                          <p:val>
                                            <p:strVal val="hidden"/>
                                          </p:val>
                                        </p:tav>
                                        <p:tav tm="50000">
                                          <p:val>
                                            <p:strVal val="visible"/>
                                          </p:val>
                                        </p:tav>
                                      </p:tavLst>
                                    </p:anim>
                                  </p:childTnLst>
                                </p:cTn>
                              </p:par>
                              <p:par>
                                <p:cTn id="50" presetID="1" presetClass="entr" presetSubtype="0" fill="hold" nodeType="withEffect">
                                  <p:stCondLst>
                                    <p:cond delay="5750"/>
                                  </p:stCondLst>
                                  <p:childTnLst>
                                    <p:set>
                                      <p:cBhvr>
                                        <p:cTn id="51" dur="1" fill="hold">
                                          <p:stCondLst>
                                            <p:cond delay="0"/>
                                          </p:stCondLst>
                                        </p:cTn>
                                        <p:tgtEl>
                                          <p:spTgt spid="29"/>
                                        </p:tgtEl>
                                        <p:attrNameLst>
                                          <p:attrName>style.visibility</p:attrName>
                                        </p:attrNameLst>
                                      </p:cBhvr>
                                      <p:to>
                                        <p:strVal val="visible"/>
                                      </p:to>
                                    </p:set>
                                  </p:childTnLst>
                                </p:cTn>
                              </p:par>
                              <p:par>
                                <p:cTn id="52" presetID="1" presetClass="entr" presetSubtype="0" fill="hold" nodeType="withEffect">
                                  <p:stCondLst>
                                    <p:cond delay="5750"/>
                                  </p:stCondLst>
                                  <p:childTnLst>
                                    <p:set>
                                      <p:cBhvr>
                                        <p:cTn id="53" dur="1" fill="hold">
                                          <p:stCondLst>
                                            <p:cond delay="0"/>
                                          </p:stCondLst>
                                        </p:cTn>
                                        <p:tgtEl>
                                          <p:spTgt spid="28"/>
                                        </p:tgtEl>
                                        <p:attrNameLst>
                                          <p:attrName>style.visibility</p:attrName>
                                        </p:attrNameLst>
                                      </p:cBhvr>
                                      <p:to>
                                        <p:strVal val="visible"/>
                                      </p:to>
                                    </p:set>
                                  </p:childTnLst>
                                </p:cTn>
                              </p:par>
                              <p:par>
                                <p:cTn id="54" presetID="35" presetClass="emph" presetSubtype="0" repeatCount="3000" fill="hold" nodeType="withEffect">
                                  <p:stCondLst>
                                    <p:cond delay="5750"/>
                                  </p:stCondLst>
                                  <p:childTnLst>
                                    <p:anim calcmode="discrete" valueType="str">
                                      <p:cBhvr>
                                        <p:cTn id="55" dur="3000" fill="hold"/>
                                        <p:tgtEl>
                                          <p:spTgt spid="28"/>
                                        </p:tgtEl>
                                        <p:attrNameLst>
                                          <p:attrName>style.visibility</p:attrName>
                                        </p:attrNameLst>
                                      </p:cBhvr>
                                      <p:tavLst>
                                        <p:tav tm="0">
                                          <p:val>
                                            <p:strVal val="hidden"/>
                                          </p:val>
                                        </p:tav>
                                        <p:tav tm="50000">
                                          <p:val>
                                            <p:strVal val="visible"/>
                                          </p:val>
                                        </p:tav>
                                      </p:tavLst>
                                    </p:anim>
                                  </p:childTnLst>
                                </p:cTn>
                              </p:par>
                              <p:par>
                                <p:cTn id="56" presetID="35" presetClass="emph" presetSubtype="0" repeatCount="3000" fill="hold" nodeType="withEffect">
                                  <p:stCondLst>
                                    <p:cond delay="5750"/>
                                  </p:stCondLst>
                                  <p:childTnLst>
                                    <p:anim calcmode="discrete" valueType="str">
                                      <p:cBhvr>
                                        <p:cTn id="57" dur="3000" fill="hold"/>
                                        <p:tgtEl>
                                          <p:spTgt spid="29"/>
                                        </p:tgtEl>
                                        <p:attrNameLst>
                                          <p:attrName>style.visibility</p:attrName>
                                        </p:attrNameLst>
                                      </p:cBhvr>
                                      <p:tavLst>
                                        <p:tav tm="0">
                                          <p:val>
                                            <p:strVal val="hidden"/>
                                          </p:val>
                                        </p:tav>
                                        <p:tav tm="50000">
                                          <p:val>
                                            <p:strVal val="visible"/>
                                          </p:val>
                                        </p:tav>
                                      </p:tavLst>
                                    </p:anim>
                                  </p:childTnLst>
                                </p:cTn>
                              </p:par>
                              <p:par>
                                <p:cTn id="58" presetID="10" presetClass="entr" presetSubtype="0" fill="hold" grpId="0" nodeType="withEffect">
                                  <p:stCondLst>
                                    <p:cond delay="1000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1000"/>
                                        <p:tgtEl>
                                          <p:spTgt spid="32"/>
                                        </p:tgtEl>
                                      </p:cBhvr>
                                    </p:animEffect>
                                  </p:childTnLst>
                                </p:cTn>
                              </p:par>
                            </p:childTnLst>
                          </p:cTn>
                        </p:par>
                        <p:par>
                          <p:cTn id="61" fill="hold">
                            <p:stCondLst>
                              <p:cond delay="23750"/>
                            </p:stCondLst>
                            <p:childTnLst>
                              <p:par>
                                <p:cTn id="62" presetID="10" presetClass="exit" presetSubtype="0" fill="hold" grpId="1" nodeType="afterEffect">
                                  <p:stCondLst>
                                    <p:cond delay="0"/>
                                  </p:stCondLst>
                                  <p:childTnLst>
                                    <p:animEffect transition="out" filter="fade">
                                      <p:cBhvr>
                                        <p:cTn id="63" dur="500"/>
                                        <p:tgtEl>
                                          <p:spTgt spid="23"/>
                                        </p:tgtEl>
                                      </p:cBhvr>
                                    </p:animEffect>
                                    <p:set>
                                      <p:cBhvr>
                                        <p:cTn id="64" dur="1" fill="hold">
                                          <p:stCondLst>
                                            <p:cond delay="499"/>
                                          </p:stCondLst>
                                        </p:cTn>
                                        <p:tgtEl>
                                          <p:spTgt spid="23"/>
                                        </p:tgtEl>
                                        <p:attrNameLst>
                                          <p:attrName>style.visibility</p:attrName>
                                        </p:attrNameLst>
                                      </p:cBhvr>
                                      <p:to>
                                        <p:strVal val="hidden"/>
                                      </p:to>
                                    </p:set>
                                  </p:childTnLst>
                                </p:cTn>
                              </p:par>
                            </p:childTnLst>
                          </p:cTn>
                        </p:par>
                        <p:par>
                          <p:cTn id="65" fill="hold">
                            <p:stCondLst>
                              <p:cond delay="24250"/>
                            </p:stCondLst>
                            <p:childTnLst>
                              <p:par>
                                <p:cTn id="66" presetID="1" presetClass="exit" presetSubtype="0" fill="hold" nodeType="afterEffect">
                                  <p:stCondLst>
                                    <p:cond delay="0"/>
                                  </p:stCondLst>
                                  <p:childTnLst>
                                    <p:set>
                                      <p:cBhvr>
                                        <p:cTn id="67" dur="1" fill="hold">
                                          <p:stCondLst>
                                            <p:cond delay="0"/>
                                          </p:stCondLst>
                                        </p:cTn>
                                        <p:tgtEl>
                                          <p:spTgt spid="24"/>
                                        </p:tgtEl>
                                        <p:attrNameLst>
                                          <p:attrName>style.visibility</p:attrName>
                                        </p:attrNameLst>
                                      </p:cBhvr>
                                      <p:to>
                                        <p:strVal val="hidden"/>
                                      </p:to>
                                    </p:set>
                                  </p:childTnLst>
                                </p:cTn>
                              </p:par>
                            </p:childTnLst>
                          </p:cTn>
                        </p:par>
                        <p:par>
                          <p:cTn id="68" fill="hold">
                            <p:stCondLst>
                              <p:cond delay="24250"/>
                            </p:stCondLst>
                            <p:childTnLst>
                              <p:par>
                                <p:cTn id="69" presetID="1" presetClass="exit" presetSubtype="0" fill="hold" nodeType="afterEffect">
                                  <p:stCondLst>
                                    <p:cond delay="0"/>
                                  </p:stCondLst>
                                  <p:childTnLst>
                                    <p:set>
                                      <p:cBhvr>
                                        <p:cTn id="70" dur="1" fill="hold">
                                          <p:stCondLst>
                                            <p:cond delay="0"/>
                                          </p:stCondLst>
                                        </p:cTn>
                                        <p:tgtEl>
                                          <p:spTgt spid="25"/>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28"/>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29"/>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6"/>
                                        </p:tgtEl>
                                      </p:cBhvr>
                                    </p:animEffect>
                                    <p:set>
                                      <p:cBhvr>
                                        <p:cTn id="77" dur="1" fill="hold">
                                          <p:stCondLst>
                                            <p:cond delay="499"/>
                                          </p:stCondLst>
                                        </p:cTn>
                                        <p:tgtEl>
                                          <p:spTgt spid="6"/>
                                        </p:tgtEl>
                                        <p:attrNameLst>
                                          <p:attrName>style.visibility</p:attrName>
                                        </p:attrNameLst>
                                      </p:cBhvr>
                                      <p:to>
                                        <p:strVal val="hidden"/>
                                      </p:to>
                                    </p:set>
                                  </p:childTnLst>
                                </p:cTn>
                              </p:par>
                            </p:childTnLst>
                          </p:cTn>
                        </p:par>
                        <p:par>
                          <p:cTn id="78" fill="hold">
                            <p:stCondLst>
                              <p:cond delay="24750"/>
                            </p:stCondLst>
                            <p:childTnLst>
                              <p:par>
                                <p:cTn id="79" presetID="10" presetClass="exit" presetSubtype="0" fill="hold" grpId="1" nodeType="afterEffect">
                                  <p:stCondLst>
                                    <p:cond delay="0"/>
                                  </p:stCondLst>
                                  <p:childTnLst>
                                    <p:animEffect transition="out" filter="fade">
                                      <p:cBhvr>
                                        <p:cTn id="80" dur="500"/>
                                        <p:tgtEl>
                                          <p:spTgt spid="32"/>
                                        </p:tgtEl>
                                      </p:cBhvr>
                                    </p:animEffect>
                                    <p:set>
                                      <p:cBhvr>
                                        <p:cTn id="81" dur="1" fill="hold">
                                          <p:stCondLst>
                                            <p:cond delay="499"/>
                                          </p:stCondLst>
                                        </p:cTn>
                                        <p:tgtEl>
                                          <p:spTgt spid="32"/>
                                        </p:tgtEl>
                                        <p:attrNameLst>
                                          <p:attrName>style.visibility</p:attrName>
                                        </p:attrNameLst>
                                      </p:cBhvr>
                                      <p:to>
                                        <p:strVal val="hidden"/>
                                      </p:to>
                                    </p:set>
                                  </p:childTnLst>
                                </p:cTn>
                              </p:par>
                            </p:childTnLst>
                          </p:cTn>
                        </p:par>
                        <p:par>
                          <p:cTn id="82" fill="hold">
                            <p:stCondLst>
                              <p:cond delay="25250"/>
                            </p:stCondLst>
                            <p:childTnLst>
                              <p:par>
                                <p:cTn id="83" presetID="1" presetClass="entr" presetSubtype="0" fill="hold" grpId="0" nodeType="afterEffect">
                                  <p:stCondLst>
                                    <p:cond delay="1000"/>
                                  </p:stCondLst>
                                  <p:childTnLst>
                                    <p:set>
                                      <p:cBhvr>
                                        <p:cTn id="84" dur="1" fill="hold">
                                          <p:stCondLst>
                                            <p:cond delay="0"/>
                                          </p:stCondLst>
                                        </p:cTn>
                                        <p:tgtEl>
                                          <p:spTgt spid="9"/>
                                        </p:tgtEl>
                                        <p:attrNameLst>
                                          <p:attrName>style.visibility</p:attrName>
                                        </p:attrNameLst>
                                      </p:cBhvr>
                                      <p:to>
                                        <p:strVal val="visible"/>
                                      </p:to>
                                    </p:set>
                                  </p:childTnLst>
                                </p:cTn>
                              </p:par>
                            </p:childTnLst>
                          </p:cTn>
                        </p:par>
                        <p:par>
                          <p:cTn id="85" fill="hold">
                            <p:stCondLst>
                              <p:cond delay="26250"/>
                            </p:stCondLst>
                            <p:childTnLst>
                              <p:par>
                                <p:cTn id="86" presetID="1" presetClass="entr" presetSubtype="0" fill="hold" grpId="0" nodeType="afterEffect">
                                  <p:stCondLst>
                                    <p:cond delay="0"/>
                                  </p:stCondLst>
                                  <p:childTnLst>
                                    <p:set>
                                      <p:cBhvr>
                                        <p:cTn id="8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8" restart="whenNotActive" fill="hold" evtFilter="cancelBubble" nodeType="interactiveSeq">
                <p:stCondLst>
                  <p:cond evt="onClick" delay="0">
                    <p:tgtEl>
                      <p:spTgt spid="9"/>
                    </p:tgtEl>
                  </p:cond>
                </p:stCondLst>
                <p:endSync evt="end" delay="0">
                  <p:rtn val="all"/>
                </p:endSync>
                <p:childTnLst>
                  <p:par>
                    <p:cTn id="89" fill="hold">
                      <p:stCondLst>
                        <p:cond delay="0"/>
                      </p:stCondLst>
                      <p:childTnLst>
                        <p:par>
                          <p:cTn id="90" fill="hold">
                            <p:stCondLst>
                              <p:cond delay="0"/>
                            </p:stCondLst>
                            <p:childTnLst>
                              <p:par>
                                <p:cTn id="91" presetID="1" presetClass="exit" presetSubtype="0" fill="hold" nodeType="withEffect">
                                  <p:stCondLst>
                                    <p:cond delay="0"/>
                                  </p:stCondLst>
                                  <p:childTnLst>
                                    <p:set>
                                      <p:cBhvr>
                                        <p:cTn id="92" dur="1" fill="hold">
                                          <p:stCondLst>
                                            <p:cond delay="0"/>
                                          </p:stCondLst>
                                        </p:cTn>
                                        <p:tgtEl>
                                          <p:spTgt spid="20"/>
                                        </p:tgtEl>
                                        <p:attrNameLst>
                                          <p:attrName>style.visibility</p:attrName>
                                        </p:attrNameLst>
                                      </p:cBhvr>
                                      <p:to>
                                        <p:strVal val="hidden"/>
                                      </p:to>
                                    </p:set>
                                  </p:childTnLst>
                                </p:cTn>
                              </p:par>
                              <p:par>
                                <p:cTn id="93" presetID="1" presetClass="exit" presetSubtype="0" fill="hold" grpId="2" nodeType="withEffect">
                                  <p:stCondLst>
                                    <p:cond delay="0"/>
                                  </p:stCondLst>
                                  <p:childTnLst>
                                    <p:set>
                                      <p:cBhvr>
                                        <p:cTn id="94" dur="1" fill="hold">
                                          <p:stCondLst>
                                            <p:cond delay="0"/>
                                          </p:stCondLst>
                                        </p:cTn>
                                        <p:tgtEl>
                                          <p:spTgt spid="21"/>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5"/>
                                        </p:tgtEl>
                                        <p:attrNameLst>
                                          <p:attrName>style.visibility</p:attrName>
                                        </p:attrNameLst>
                                      </p:cBhvr>
                                      <p:to>
                                        <p:strVal val="hidden"/>
                                      </p:to>
                                    </p:set>
                                  </p:childTnLst>
                                </p:cTn>
                              </p:par>
                              <p:par>
                                <p:cTn id="97" presetID="1" presetClass="exit" presetSubtype="0" fill="hold" grpId="2" nodeType="withEffect">
                                  <p:stCondLst>
                                    <p:cond delay="0"/>
                                  </p:stCondLst>
                                  <p:childTnLst>
                                    <p:set>
                                      <p:cBhvr>
                                        <p:cTn id="98" dur="1" fill="hold">
                                          <p:stCondLst>
                                            <p:cond delay="0"/>
                                          </p:stCondLst>
                                        </p:cTn>
                                        <p:tgtEl>
                                          <p:spTgt spid="22"/>
                                        </p:tgtEl>
                                        <p:attrNameLst>
                                          <p:attrName>style.visibility</p:attrName>
                                        </p:attrNameLst>
                                      </p:cBhvr>
                                      <p:to>
                                        <p:strVal val="hidden"/>
                                      </p:to>
                                    </p:set>
                                  </p:childTnLst>
                                </p:cTn>
                              </p:par>
                              <p:par>
                                <p:cTn id="99" presetID="1" presetClass="exit" presetSubtype="0" fill="hold" grpId="2" nodeType="withEffect">
                                  <p:stCondLst>
                                    <p:cond delay="0"/>
                                  </p:stCondLst>
                                  <p:childTnLst>
                                    <p:set>
                                      <p:cBhvr>
                                        <p:cTn id="100" dur="1" fill="hold">
                                          <p:stCondLst>
                                            <p:cond delay="0"/>
                                          </p:stCondLst>
                                        </p:cTn>
                                        <p:tgtEl>
                                          <p:spTgt spid="23"/>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24"/>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25"/>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6"/>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29"/>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28"/>
                                        </p:tgtEl>
                                        <p:attrNameLst>
                                          <p:attrName>style.visibility</p:attrName>
                                        </p:attrNameLst>
                                      </p:cBhvr>
                                      <p:to>
                                        <p:strVal val="hidden"/>
                                      </p:to>
                                    </p:set>
                                  </p:childTnLst>
                                </p:cTn>
                              </p:par>
                              <p:par>
                                <p:cTn id="111" presetID="1" presetClass="exit" presetSubtype="0" fill="hold" grpId="2" nodeType="withEffect">
                                  <p:stCondLst>
                                    <p:cond delay="0"/>
                                  </p:stCondLst>
                                  <p:childTnLst>
                                    <p:set>
                                      <p:cBhvr>
                                        <p:cTn id="112" dur="1" fill="hold">
                                          <p:stCondLst>
                                            <p:cond delay="0"/>
                                          </p:stCondLst>
                                        </p:cTn>
                                        <p:tgtEl>
                                          <p:spTgt spid="32"/>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3"/>
                                        </p:tgtEl>
                                        <p:attrNameLst>
                                          <p:attrName>style.visibility</p:attrName>
                                        </p:attrNameLst>
                                      </p:cBhvr>
                                      <p:to>
                                        <p:strVal val="hidden"/>
                                      </p:to>
                                    </p:set>
                                  </p:childTnLst>
                                </p:cTn>
                              </p:par>
                            </p:childTnLst>
                          </p:cTn>
                        </p:par>
                        <p:par>
                          <p:cTn id="115" fill="hold">
                            <p:stCondLst>
                              <p:cond delay="0"/>
                            </p:stCondLst>
                            <p:childTnLst>
                              <p:par>
                                <p:cTn id="116" presetID="10" presetClass="entr" presetSubtype="0" fill="hold" grpId="2" nodeType="afterEffect">
                                  <p:stCondLst>
                                    <p:cond delay="1000"/>
                                  </p:stCondLst>
                                  <p:childTnLst>
                                    <p:set>
                                      <p:cBhvr>
                                        <p:cTn id="117" dur="1" fill="hold">
                                          <p:stCondLst>
                                            <p:cond delay="0"/>
                                          </p:stCondLst>
                                        </p:cTn>
                                        <p:tgtEl>
                                          <p:spTgt spid="4"/>
                                        </p:tgtEl>
                                        <p:attrNameLst>
                                          <p:attrName>style.visibility</p:attrName>
                                        </p:attrNameLst>
                                      </p:cBhvr>
                                      <p:to>
                                        <p:strVal val="visible"/>
                                      </p:to>
                                    </p:set>
                                    <p:animEffect transition="in" filter="fade">
                                      <p:cBhvr>
                                        <p:cTn id="118" dur="500"/>
                                        <p:tgtEl>
                                          <p:spTgt spid="4"/>
                                        </p:tgtEl>
                                      </p:cBhvr>
                                    </p:animEffect>
                                  </p:childTnLst>
                                </p:cTn>
                              </p:par>
                            </p:childTnLst>
                          </p:cTn>
                        </p:par>
                        <p:par>
                          <p:cTn id="119" fill="hold">
                            <p:stCondLst>
                              <p:cond delay="1500"/>
                            </p:stCondLst>
                            <p:childTnLst>
                              <p:par>
                                <p:cTn id="120" presetID="10" presetClass="exit" presetSubtype="0" fill="hold" grpId="3" nodeType="afterEffect">
                                  <p:stCondLst>
                                    <p:cond delay="3500"/>
                                  </p:stCondLst>
                                  <p:childTnLst>
                                    <p:animEffect transition="out" filter="fade">
                                      <p:cBhvr>
                                        <p:cTn id="121" dur="500"/>
                                        <p:tgtEl>
                                          <p:spTgt spid="4"/>
                                        </p:tgtEl>
                                      </p:cBhvr>
                                    </p:animEffect>
                                    <p:set>
                                      <p:cBhvr>
                                        <p:cTn id="122" dur="1" fill="hold">
                                          <p:stCondLst>
                                            <p:cond delay="499"/>
                                          </p:stCondLst>
                                        </p:cTn>
                                        <p:tgtEl>
                                          <p:spTgt spid="4"/>
                                        </p:tgtEl>
                                        <p:attrNameLst>
                                          <p:attrName>style.visibility</p:attrName>
                                        </p:attrNameLst>
                                      </p:cBhvr>
                                      <p:to>
                                        <p:strVal val="hidden"/>
                                      </p:to>
                                    </p:set>
                                  </p:childTnLst>
                                </p:cTn>
                              </p:par>
                              <p:par>
                                <p:cTn id="123" presetID="1" presetClass="entr" presetSubtype="0" fill="hold" nodeType="withEffect">
                                  <p:stCondLst>
                                    <p:cond delay="0"/>
                                  </p:stCondLst>
                                  <p:childTnLst>
                                    <p:set>
                                      <p:cBhvr>
                                        <p:cTn id="124" dur="1" fill="hold">
                                          <p:stCondLst>
                                            <p:cond delay="0"/>
                                          </p:stCondLst>
                                        </p:cTn>
                                        <p:tgtEl>
                                          <p:spTgt spid="35"/>
                                        </p:tgtEl>
                                        <p:attrNameLst>
                                          <p:attrName>style.visibility</p:attrName>
                                        </p:attrNameLst>
                                      </p:cBhvr>
                                      <p:to>
                                        <p:strVal val="visible"/>
                                      </p:to>
                                    </p:set>
                                  </p:childTnLst>
                                </p:cTn>
                              </p:par>
                              <p:par>
                                <p:cTn id="125" presetID="26" presetClass="emph" presetSubtype="0" repeatCount="3000" fill="hold" nodeType="withEffect">
                                  <p:stCondLst>
                                    <p:cond delay="0"/>
                                  </p:stCondLst>
                                  <p:childTnLst>
                                    <p:animEffect transition="out" filter="fade">
                                      <p:cBhvr>
                                        <p:cTn id="126" dur="750" tmFilter="0, 0; .2, .5; .8, .5; 1, 0"/>
                                        <p:tgtEl>
                                          <p:spTgt spid="35"/>
                                        </p:tgtEl>
                                      </p:cBhvr>
                                    </p:animEffect>
                                    <p:animScale>
                                      <p:cBhvr>
                                        <p:cTn id="127" dur="375" autoRev="1" fill="hold"/>
                                        <p:tgtEl>
                                          <p:spTgt spid="35"/>
                                        </p:tgtEl>
                                      </p:cBhvr>
                                      <p:by x="105000" y="105000"/>
                                    </p:animScale>
                                  </p:childTnLst>
                                </p:cTn>
                              </p:par>
                              <p:par>
                                <p:cTn id="128" presetID="10" presetClass="entr" presetSubtype="0" fill="hold" grpId="0" nodeType="withEffect">
                                  <p:stCondLst>
                                    <p:cond delay="1250"/>
                                  </p:stCondLst>
                                  <p:childTnLst>
                                    <p:set>
                                      <p:cBhvr>
                                        <p:cTn id="129" dur="1" fill="hold">
                                          <p:stCondLst>
                                            <p:cond delay="0"/>
                                          </p:stCondLst>
                                        </p:cTn>
                                        <p:tgtEl>
                                          <p:spTgt spid="36"/>
                                        </p:tgtEl>
                                        <p:attrNameLst>
                                          <p:attrName>style.visibility</p:attrName>
                                        </p:attrNameLst>
                                      </p:cBhvr>
                                      <p:to>
                                        <p:strVal val="visible"/>
                                      </p:to>
                                    </p:set>
                                    <p:animEffect transition="in" filter="fade">
                                      <p:cBhvr>
                                        <p:cTn id="130" dur="1000"/>
                                        <p:tgtEl>
                                          <p:spTgt spid="36"/>
                                        </p:tgtEl>
                                      </p:cBhvr>
                                    </p:animEffect>
                                  </p:childTnLst>
                                </p:cTn>
                              </p:par>
                              <p:par>
                                <p:cTn id="131" presetID="1" presetClass="entr" presetSubtype="0" fill="hold" nodeType="withEffect">
                                  <p:stCondLst>
                                    <p:cond delay="2000"/>
                                  </p:stCondLst>
                                  <p:childTnLst>
                                    <p:set>
                                      <p:cBhvr>
                                        <p:cTn id="132" dur="1" fill="hold">
                                          <p:stCondLst>
                                            <p:cond delay="0"/>
                                          </p:stCondLst>
                                        </p:cTn>
                                        <p:tgtEl>
                                          <p:spTgt spid="37"/>
                                        </p:tgtEl>
                                        <p:attrNameLst>
                                          <p:attrName>style.visibility</p:attrName>
                                        </p:attrNameLst>
                                      </p:cBhvr>
                                      <p:to>
                                        <p:strVal val="visible"/>
                                      </p:to>
                                    </p:set>
                                  </p:childTnLst>
                                </p:cTn>
                              </p:par>
                              <p:par>
                                <p:cTn id="133" presetID="10" presetClass="exit" presetSubtype="0" fill="hold" grpId="1" nodeType="withEffect">
                                  <p:stCondLst>
                                    <p:cond delay="6500"/>
                                  </p:stCondLst>
                                  <p:childTnLst>
                                    <p:animEffect transition="out" filter="fade">
                                      <p:cBhvr>
                                        <p:cTn id="134" dur="500"/>
                                        <p:tgtEl>
                                          <p:spTgt spid="36"/>
                                        </p:tgtEl>
                                      </p:cBhvr>
                                    </p:animEffect>
                                    <p:set>
                                      <p:cBhvr>
                                        <p:cTn id="135" dur="1" fill="hold">
                                          <p:stCondLst>
                                            <p:cond delay="499"/>
                                          </p:stCondLst>
                                        </p:cTn>
                                        <p:tgtEl>
                                          <p:spTgt spid="36"/>
                                        </p:tgtEl>
                                        <p:attrNameLst>
                                          <p:attrName>style.visibility</p:attrName>
                                        </p:attrNameLst>
                                      </p:cBhvr>
                                      <p:to>
                                        <p:strVal val="hidden"/>
                                      </p:to>
                                    </p:set>
                                  </p:childTnLst>
                                </p:cTn>
                              </p:par>
                              <p:par>
                                <p:cTn id="136" presetID="10" presetClass="exit" presetSubtype="0" fill="hold" nodeType="withEffect">
                                  <p:stCondLst>
                                    <p:cond delay="6500"/>
                                  </p:stCondLst>
                                  <p:childTnLst>
                                    <p:animEffect transition="out" filter="fade">
                                      <p:cBhvr>
                                        <p:cTn id="137" dur="500"/>
                                        <p:tgtEl>
                                          <p:spTgt spid="35"/>
                                        </p:tgtEl>
                                      </p:cBhvr>
                                    </p:animEffect>
                                    <p:set>
                                      <p:cBhvr>
                                        <p:cTn id="138" dur="1" fill="hold">
                                          <p:stCondLst>
                                            <p:cond delay="499"/>
                                          </p:stCondLst>
                                        </p:cTn>
                                        <p:tgtEl>
                                          <p:spTgt spid="35"/>
                                        </p:tgtEl>
                                        <p:attrNameLst>
                                          <p:attrName>style.visibility</p:attrName>
                                        </p:attrNameLst>
                                      </p:cBhvr>
                                      <p:to>
                                        <p:strVal val="hidden"/>
                                      </p:to>
                                    </p:set>
                                  </p:childTnLst>
                                </p:cTn>
                              </p:par>
                              <p:par>
                                <p:cTn id="139" presetID="10" presetClass="entr" presetSubtype="0" fill="hold" grpId="0" nodeType="withEffect">
                                  <p:stCondLst>
                                    <p:cond delay="5500"/>
                                  </p:stCondLst>
                                  <p:childTnLst>
                                    <p:set>
                                      <p:cBhvr>
                                        <p:cTn id="140" dur="1" fill="hold">
                                          <p:stCondLst>
                                            <p:cond delay="0"/>
                                          </p:stCondLst>
                                        </p:cTn>
                                        <p:tgtEl>
                                          <p:spTgt spid="38"/>
                                        </p:tgtEl>
                                        <p:attrNameLst>
                                          <p:attrName>style.visibility</p:attrName>
                                        </p:attrNameLst>
                                      </p:cBhvr>
                                      <p:to>
                                        <p:strVal val="visible"/>
                                      </p:to>
                                    </p:set>
                                    <p:animEffect transition="in" filter="fade">
                                      <p:cBhvr>
                                        <p:cTn id="141" dur="1000"/>
                                        <p:tgtEl>
                                          <p:spTgt spid="38"/>
                                        </p:tgtEl>
                                      </p:cBhvr>
                                    </p:animEffect>
                                  </p:childTnLst>
                                </p:cTn>
                              </p:par>
                            </p:childTnLst>
                          </p:cTn>
                        </p:par>
                        <p:par>
                          <p:cTn id="142" fill="hold">
                            <p:stCondLst>
                              <p:cond delay="8500"/>
                            </p:stCondLst>
                            <p:childTnLst>
                              <p:par>
                                <p:cTn id="143" presetID="10" presetClass="exit" presetSubtype="0" fill="hold" grpId="1" nodeType="afterEffect">
                                  <p:stCondLst>
                                    <p:cond delay="3500"/>
                                  </p:stCondLst>
                                  <p:childTnLst>
                                    <p:animEffect transition="out" filter="fade">
                                      <p:cBhvr>
                                        <p:cTn id="144" dur="500"/>
                                        <p:tgtEl>
                                          <p:spTgt spid="38"/>
                                        </p:tgtEl>
                                      </p:cBhvr>
                                    </p:animEffect>
                                    <p:set>
                                      <p:cBhvr>
                                        <p:cTn id="145" dur="1" fill="hold">
                                          <p:stCondLst>
                                            <p:cond delay="499"/>
                                          </p:stCondLst>
                                        </p:cTn>
                                        <p:tgtEl>
                                          <p:spTgt spid="38"/>
                                        </p:tgtEl>
                                        <p:attrNameLst>
                                          <p:attrName>style.visibility</p:attrName>
                                        </p:attrNameLst>
                                      </p:cBhvr>
                                      <p:to>
                                        <p:strVal val="hidden"/>
                                      </p:to>
                                    </p:set>
                                  </p:childTnLst>
                                </p:cTn>
                              </p:par>
                              <p:par>
                                <p:cTn id="146" presetID="1" presetClass="exit" presetSubtype="0" fill="hold" nodeType="withEffect">
                                  <p:stCondLst>
                                    <p:cond delay="3500"/>
                                  </p:stCondLst>
                                  <p:childTnLst>
                                    <p:set>
                                      <p:cBhvr>
                                        <p:cTn id="147" dur="1" fill="hold">
                                          <p:stCondLst>
                                            <p:cond delay="0"/>
                                          </p:stCondLst>
                                        </p:cTn>
                                        <p:tgtEl>
                                          <p:spTgt spid="37"/>
                                        </p:tgtEl>
                                        <p:attrNameLst>
                                          <p:attrName>style.visibility</p:attrName>
                                        </p:attrNameLst>
                                      </p:cBhvr>
                                      <p:to>
                                        <p:strVal val="hidden"/>
                                      </p:to>
                                    </p:set>
                                  </p:childTnLst>
                                </p:cTn>
                              </p:par>
                              <p:par>
                                <p:cTn id="148" presetID="10" presetClass="entr" presetSubtype="0" fill="hold" grpId="0" nodeType="withEffect">
                                  <p:stCondLst>
                                    <p:cond delay="3250"/>
                                  </p:stCondLst>
                                  <p:childTnLst>
                                    <p:set>
                                      <p:cBhvr>
                                        <p:cTn id="149" dur="1" fill="hold">
                                          <p:stCondLst>
                                            <p:cond delay="0"/>
                                          </p:stCondLst>
                                        </p:cTn>
                                        <p:tgtEl>
                                          <p:spTgt spid="39"/>
                                        </p:tgtEl>
                                        <p:attrNameLst>
                                          <p:attrName>style.visibility</p:attrName>
                                        </p:attrNameLst>
                                      </p:cBhvr>
                                      <p:to>
                                        <p:strVal val="visible"/>
                                      </p:to>
                                    </p:set>
                                    <p:animEffect transition="in" filter="fade">
                                      <p:cBhvr>
                                        <p:cTn id="150" dur="1000"/>
                                        <p:tgtEl>
                                          <p:spTgt spid="39"/>
                                        </p:tgtEl>
                                      </p:cBhvr>
                                    </p:animEffect>
                                  </p:childTnLst>
                                </p:cTn>
                              </p:par>
                              <p:par>
                                <p:cTn id="151" presetID="1" presetClass="entr" presetSubtype="0" fill="hold" nodeType="withEffect">
                                  <p:stCondLst>
                                    <p:cond delay="5000"/>
                                  </p:stCondLst>
                                  <p:childTnLst>
                                    <p:set>
                                      <p:cBhvr>
                                        <p:cTn id="152" dur="1" fill="hold">
                                          <p:stCondLst>
                                            <p:cond delay="0"/>
                                          </p:stCondLst>
                                        </p:cTn>
                                        <p:tgtEl>
                                          <p:spTgt spid="40"/>
                                        </p:tgtEl>
                                        <p:attrNameLst>
                                          <p:attrName>style.visibility</p:attrName>
                                        </p:attrNameLst>
                                      </p:cBhvr>
                                      <p:to>
                                        <p:strVal val="visible"/>
                                      </p:to>
                                    </p:set>
                                  </p:childTnLst>
                                </p:cTn>
                              </p:par>
                              <p:par>
                                <p:cTn id="153" presetID="1" presetClass="entr" presetSubtype="0" fill="hold" nodeType="withEffect">
                                  <p:stCondLst>
                                    <p:cond delay="5000"/>
                                  </p:stCondLst>
                                  <p:childTnLst>
                                    <p:set>
                                      <p:cBhvr>
                                        <p:cTn id="154" dur="1" fill="hold">
                                          <p:stCondLst>
                                            <p:cond delay="0"/>
                                          </p:stCondLst>
                                        </p:cTn>
                                        <p:tgtEl>
                                          <p:spTgt spid="41"/>
                                        </p:tgtEl>
                                        <p:attrNameLst>
                                          <p:attrName>style.visibility</p:attrName>
                                        </p:attrNameLst>
                                      </p:cBhvr>
                                      <p:to>
                                        <p:strVal val="visible"/>
                                      </p:to>
                                    </p:set>
                                  </p:childTnLst>
                                </p:cTn>
                              </p:par>
                              <p:par>
                                <p:cTn id="155" presetID="1" presetClass="entr" presetSubtype="0" fill="hold" nodeType="withEffect">
                                  <p:stCondLst>
                                    <p:cond delay="5000"/>
                                  </p:stCondLst>
                                  <p:childTnLst>
                                    <p:set>
                                      <p:cBhvr>
                                        <p:cTn id="156" dur="1" fill="hold">
                                          <p:stCondLst>
                                            <p:cond delay="0"/>
                                          </p:stCondLst>
                                        </p:cTn>
                                        <p:tgtEl>
                                          <p:spTgt spid="48"/>
                                        </p:tgtEl>
                                        <p:attrNameLst>
                                          <p:attrName>style.visibility</p:attrName>
                                        </p:attrNameLst>
                                      </p:cBhvr>
                                      <p:to>
                                        <p:strVal val="visible"/>
                                      </p:to>
                                    </p:set>
                                  </p:childTnLst>
                                </p:cTn>
                              </p:par>
                              <p:par>
                                <p:cTn id="157" presetID="35" presetClass="emph" presetSubtype="0" repeatCount="3000" fill="hold" nodeType="withEffect">
                                  <p:stCondLst>
                                    <p:cond delay="5000"/>
                                  </p:stCondLst>
                                  <p:childTnLst>
                                    <p:anim calcmode="discrete" valueType="str">
                                      <p:cBhvr>
                                        <p:cTn id="158" dur="3000" fill="hold"/>
                                        <p:tgtEl>
                                          <p:spTgt spid="40"/>
                                        </p:tgtEl>
                                        <p:attrNameLst>
                                          <p:attrName>style.visibility</p:attrName>
                                        </p:attrNameLst>
                                      </p:cBhvr>
                                      <p:tavLst>
                                        <p:tav tm="0">
                                          <p:val>
                                            <p:strVal val="hidden"/>
                                          </p:val>
                                        </p:tav>
                                        <p:tav tm="50000">
                                          <p:val>
                                            <p:strVal val="visible"/>
                                          </p:val>
                                        </p:tav>
                                      </p:tavLst>
                                    </p:anim>
                                  </p:childTnLst>
                                </p:cTn>
                              </p:par>
                              <p:par>
                                <p:cTn id="159" presetID="35" presetClass="emph" presetSubtype="0" repeatCount="3000" fill="hold" nodeType="withEffect">
                                  <p:stCondLst>
                                    <p:cond delay="5000"/>
                                  </p:stCondLst>
                                  <p:childTnLst>
                                    <p:anim calcmode="discrete" valueType="str">
                                      <p:cBhvr>
                                        <p:cTn id="160" dur="3000" fill="hold"/>
                                        <p:tgtEl>
                                          <p:spTgt spid="41"/>
                                        </p:tgtEl>
                                        <p:attrNameLst>
                                          <p:attrName>style.visibility</p:attrName>
                                        </p:attrNameLst>
                                      </p:cBhvr>
                                      <p:tavLst>
                                        <p:tav tm="0">
                                          <p:val>
                                            <p:strVal val="hidden"/>
                                          </p:val>
                                        </p:tav>
                                        <p:tav tm="50000">
                                          <p:val>
                                            <p:strVal val="visible"/>
                                          </p:val>
                                        </p:tav>
                                      </p:tavLst>
                                    </p:anim>
                                  </p:childTnLst>
                                </p:cTn>
                              </p:par>
                              <p:par>
                                <p:cTn id="161" presetID="1" presetClass="entr" presetSubtype="0" fill="hold" nodeType="withEffect">
                                  <p:stCondLst>
                                    <p:cond delay="6000"/>
                                  </p:stCondLst>
                                  <p:childTnLst>
                                    <p:set>
                                      <p:cBhvr>
                                        <p:cTn id="162" dur="1" fill="hold">
                                          <p:stCondLst>
                                            <p:cond delay="0"/>
                                          </p:stCondLst>
                                        </p:cTn>
                                        <p:tgtEl>
                                          <p:spTgt spid="45"/>
                                        </p:tgtEl>
                                        <p:attrNameLst>
                                          <p:attrName>style.visibility</p:attrName>
                                        </p:attrNameLst>
                                      </p:cBhvr>
                                      <p:to>
                                        <p:strVal val="visible"/>
                                      </p:to>
                                    </p:set>
                                  </p:childTnLst>
                                </p:cTn>
                              </p:par>
                              <p:par>
                                <p:cTn id="163" presetID="1" presetClass="entr" presetSubtype="0" fill="hold" nodeType="withEffect">
                                  <p:stCondLst>
                                    <p:cond delay="6000"/>
                                  </p:stCondLst>
                                  <p:childTnLst>
                                    <p:set>
                                      <p:cBhvr>
                                        <p:cTn id="164" dur="1" fill="hold">
                                          <p:stCondLst>
                                            <p:cond delay="0"/>
                                          </p:stCondLst>
                                        </p:cTn>
                                        <p:tgtEl>
                                          <p:spTgt spid="44"/>
                                        </p:tgtEl>
                                        <p:attrNameLst>
                                          <p:attrName>style.visibility</p:attrName>
                                        </p:attrNameLst>
                                      </p:cBhvr>
                                      <p:to>
                                        <p:strVal val="visible"/>
                                      </p:to>
                                    </p:set>
                                  </p:childTnLst>
                                </p:cTn>
                              </p:par>
                              <p:par>
                                <p:cTn id="165" presetID="35" presetClass="emph" presetSubtype="0" repeatCount="3000" fill="hold" nodeType="withEffect">
                                  <p:stCondLst>
                                    <p:cond delay="6000"/>
                                  </p:stCondLst>
                                  <p:childTnLst>
                                    <p:anim calcmode="discrete" valueType="str">
                                      <p:cBhvr>
                                        <p:cTn id="166" dur="3000" fill="hold"/>
                                        <p:tgtEl>
                                          <p:spTgt spid="44"/>
                                        </p:tgtEl>
                                        <p:attrNameLst>
                                          <p:attrName>style.visibility</p:attrName>
                                        </p:attrNameLst>
                                      </p:cBhvr>
                                      <p:tavLst>
                                        <p:tav tm="0">
                                          <p:val>
                                            <p:strVal val="hidden"/>
                                          </p:val>
                                        </p:tav>
                                        <p:tav tm="50000">
                                          <p:val>
                                            <p:strVal val="visible"/>
                                          </p:val>
                                        </p:tav>
                                      </p:tavLst>
                                    </p:anim>
                                  </p:childTnLst>
                                </p:cTn>
                              </p:par>
                              <p:par>
                                <p:cTn id="167" presetID="35" presetClass="emph" presetSubtype="0" repeatCount="3000" fill="hold" nodeType="withEffect">
                                  <p:stCondLst>
                                    <p:cond delay="6000"/>
                                  </p:stCondLst>
                                  <p:childTnLst>
                                    <p:anim calcmode="discrete" valueType="str">
                                      <p:cBhvr>
                                        <p:cTn id="168" dur="3000" fill="hold"/>
                                        <p:tgtEl>
                                          <p:spTgt spid="45"/>
                                        </p:tgtEl>
                                        <p:attrNameLst>
                                          <p:attrName>style.visibility</p:attrName>
                                        </p:attrNameLst>
                                      </p:cBhvr>
                                      <p:tavLst>
                                        <p:tav tm="0">
                                          <p:val>
                                            <p:strVal val="hidden"/>
                                          </p:val>
                                        </p:tav>
                                        <p:tav tm="50000">
                                          <p:val>
                                            <p:strVal val="visible"/>
                                          </p:val>
                                        </p:tav>
                                      </p:tavLst>
                                    </p:anim>
                                  </p:childTnLst>
                                </p:cTn>
                              </p:par>
                              <p:par>
                                <p:cTn id="169" presetID="10" presetClass="entr" presetSubtype="0" fill="hold" grpId="0" nodeType="withEffect">
                                  <p:stCondLst>
                                    <p:cond delay="9250"/>
                                  </p:stCondLst>
                                  <p:childTnLst>
                                    <p:set>
                                      <p:cBhvr>
                                        <p:cTn id="170" dur="1" fill="hold">
                                          <p:stCondLst>
                                            <p:cond delay="0"/>
                                          </p:stCondLst>
                                        </p:cTn>
                                        <p:tgtEl>
                                          <p:spTgt spid="49"/>
                                        </p:tgtEl>
                                        <p:attrNameLst>
                                          <p:attrName>style.visibility</p:attrName>
                                        </p:attrNameLst>
                                      </p:cBhvr>
                                      <p:to>
                                        <p:strVal val="visible"/>
                                      </p:to>
                                    </p:set>
                                    <p:animEffect transition="in" filter="fade">
                                      <p:cBhvr>
                                        <p:cTn id="171" dur="1000"/>
                                        <p:tgtEl>
                                          <p:spTgt spid="49"/>
                                        </p:tgtEl>
                                      </p:cBhvr>
                                    </p:animEffect>
                                  </p:childTnLst>
                                </p:cTn>
                              </p:par>
                            </p:childTnLst>
                          </p:cTn>
                        </p:par>
                        <p:par>
                          <p:cTn id="172" fill="hold">
                            <p:stCondLst>
                              <p:cond delay="23500"/>
                            </p:stCondLst>
                            <p:childTnLst>
                              <p:par>
                                <p:cTn id="173" presetID="10" presetClass="exit" presetSubtype="0" fill="hold" grpId="1" nodeType="afterEffect">
                                  <p:stCondLst>
                                    <p:cond delay="0"/>
                                  </p:stCondLst>
                                  <p:childTnLst>
                                    <p:animEffect transition="out" filter="fade">
                                      <p:cBhvr>
                                        <p:cTn id="174" dur="500"/>
                                        <p:tgtEl>
                                          <p:spTgt spid="39"/>
                                        </p:tgtEl>
                                      </p:cBhvr>
                                    </p:animEffect>
                                    <p:set>
                                      <p:cBhvr>
                                        <p:cTn id="175" dur="1" fill="hold">
                                          <p:stCondLst>
                                            <p:cond delay="499"/>
                                          </p:stCondLst>
                                        </p:cTn>
                                        <p:tgtEl>
                                          <p:spTgt spid="39"/>
                                        </p:tgtEl>
                                        <p:attrNameLst>
                                          <p:attrName>style.visibility</p:attrName>
                                        </p:attrNameLst>
                                      </p:cBhvr>
                                      <p:to>
                                        <p:strVal val="hidden"/>
                                      </p:to>
                                    </p:set>
                                  </p:childTnLst>
                                </p:cTn>
                              </p:par>
                            </p:childTnLst>
                          </p:cTn>
                        </p:par>
                        <p:par>
                          <p:cTn id="176" fill="hold">
                            <p:stCondLst>
                              <p:cond delay="24000"/>
                            </p:stCondLst>
                            <p:childTnLst>
                              <p:par>
                                <p:cTn id="177" presetID="1" presetClass="exit" presetSubtype="0" fill="hold" nodeType="afterEffect">
                                  <p:stCondLst>
                                    <p:cond delay="0"/>
                                  </p:stCondLst>
                                  <p:childTnLst>
                                    <p:set>
                                      <p:cBhvr>
                                        <p:cTn id="178" dur="1" fill="hold">
                                          <p:stCondLst>
                                            <p:cond delay="0"/>
                                          </p:stCondLst>
                                        </p:cTn>
                                        <p:tgtEl>
                                          <p:spTgt spid="40"/>
                                        </p:tgtEl>
                                        <p:attrNameLst>
                                          <p:attrName>style.visibility</p:attrName>
                                        </p:attrNameLst>
                                      </p:cBhvr>
                                      <p:to>
                                        <p:strVal val="hidden"/>
                                      </p:to>
                                    </p:set>
                                  </p:childTnLst>
                                </p:cTn>
                              </p:par>
                            </p:childTnLst>
                          </p:cTn>
                        </p:par>
                        <p:par>
                          <p:cTn id="179" fill="hold">
                            <p:stCondLst>
                              <p:cond delay="24000"/>
                            </p:stCondLst>
                            <p:childTnLst>
                              <p:par>
                                <p:cTn id="180" presetID="1" presetClass="exit" presetSubtype="0" fill="hold" nodeType="afterEffect">
                                  <p:stCondLst>
                                    <p:cond delay="0"/>
                                  </p:stCondLst>
                                  <p:childTnLst>
                                    <p:set>
                                      <p:cBhvr>
                                        <p:cTn id="181" dur="1" fill="hold">
                                          <p:stCondLst>
                                            <p:cond delay="0"/>
                                          </p:stCondLst>
                                        </p:cTn>
                                        <p:tgtEl>
                                          <p:spTgt spid="41"/>
                                        </p:tgtEl>
                                        <p:attrNameLst>
                                          <p:attrName>style.visibility</p:attrName>
                                        </p:attrNameLst>
                                      </p:cBhvr>
                                      <p:to>
                                        <p:strVal val="hidden"/>
                                      </p:to>
                                    </p:set>
                                  </p:childTnLst>
                                </p:cTn>
                              </p:par>
                              <p:par>
                                <p:cTn id="182" presetID="1" presetClass="exit" presetSubtype="0" fill="hold" nodeType="withEffect">
                                  <p:stCondLst>
                                    <p:cond delay="0"/>
                                  </p:stCondLst>
                                  <p:childTnLst>
                                    <p:set>
                                      <p:cBhvr>
                                        <p:cTn id="183" dur="1" fill="hold">
                                          <p:stCondLst>
                                            <p:cond delay="0"/>
                                          </p:stCondLst>
                                        </p:cTn>
                                        <p:tgtEl>
                                          <p:spTgt spid="44"/>
                                        </p:tgtEl>
                                        <p:attrNameLst>
                                          <p:attrName>style.visibility</p:attrName>
                                        </p:attrNameLst>
                                      </p:cBhvr>
                                      <p:to>
                                        <p:strVal val="hidden"/>
                                      </p:to>
                                    </p:set>
                                  </p:childTnLst>
                                </p:cTn>
                              </p:par>
                              <p:par>
                                <p:cTn id="184" presetID="1" presetClass="exit" presetSubtype="0" fill="hold" nodeType="withEffect">
                                  <p:stCondLst>
                                    <p:cond delay="0"/>
                                  </p:stCondLst>
                                  <p:childTnLst>
                                    <p:set>
                                      <p:cBhvr>
                                        <p:cTn id="185" dur="1" fill="hold">
                                          <p:stCondLst>
                                            <p:cond delay="0"/>
                                          </p:stCondLst>
                                        </p:cTn>
                                        <p:tgtEl>
                                          <p:spTgt spid="45"/>
                                        </p:tgtEl>
                                        <p:attrNameLst>
                                          <p:attrName>style.visibility</p:attrName>
                                        </p:attrNameLst>
                                      </p:cBhvr>
                                      <p:to>
                                        <p:strVal val="hidden"/>
                                      </p:to>
                                    </p:set>
                                  </p:childTnLst>
                                </p:cTn>
                              </p:par>
                              <p:par>
                                <p:cTn id="186" presetID="10" presetClass="exit" presetSubtype="0" fill="hold" nodeType="withEffect">
                                  <p:stCondLst>
                                    <p:cond delay="0"/>
                                  </p:stCondLst>
                                  <p:childTnLst>
                                    <p:animEffect transition="out" filter="fade">
                                      <p:cBhvr>
                                        <p:cTn id="187" dur="500"/>
                                        <p:tgtEl>
                                          <p:spTgt spid="48"/>
                                        </p:tgtEl>
                                      </p:cBhvr>
                                    </p:animEffect>
                                    <p:set>
                                      <p:cBhvr>
                                        <p:cTn id="188" dur="1" fill="hold">
                                          <p:stCondLst>
                                            <p:cond delay="499"/>
                                          </p:stCondLst>
                                        </p:cTn>
                                        <p:tgtEl>
                                          <p:spTgt spid="48"/>
                                        </p:tgtEl>
                                        <p:attrNameLst>
                                          <p:attrName>style.visibility</p:attrName>
                                        </p:attrNameLst>
                                      </p:cBhvr>
                                      <p:to>
                                        <p:strVal val="hidden"/>
                                      </p:to>
                                    </p:set>
                                  </p:childTnLst>
                                </p:cTn>
                              </p:par>
                            </p:childTnLst>
                          </p:cTn>
                        </p:par>
                        <p:par>
                          <p:cTn id="189" fill="hold">
                            <p:stCondLst>
                              <p:cond delay="24500"/>
                            </p:stCondLst>
                            <p:childTnLst>
                              <p:par>
                                <p:cTn id="190" presetID="10" presetClass="exit" presetSubtype="0" fill="hold" grpId="1" nodeType="afterEffect">
                                  <p:stCondLst>
                                    <p:cond delay="0"/>
                                  </p:stCondLst>
                                  <p:childTnLst>
                                    <p:animEffect transition="out" filter="fade">
                                      <p:cBhvr>
                                        <p:cTn id="191" dur="500"/>
                                        <p:tgtEl>
                                          <p:spTgt spid="49"/>
                                        </p:tgtEl>
                                      </p:cBhvr>
                                    </p:animEffect>
                                    <p:set>
                                      <p:cBhvr>
                                        <p:cTn id="192" dur="1" fill="hold">
                                          <p:stCondLst>
                                            <p:cond delay="499"/>
                                          </p:stCondLst>
                                        </p:cTn>
                                        <p:tgtEl>
                                          <p:spTgt spid="49"/>
                                        </p:tgtEl>
                                        <p:attrNameLst>
                                          <p:attrName>style.visibility</p:attrName>
                                        </p:attrNameLst>
                                      </p:cBhvr>
                                      <p:to>
                                        <p:strVal val="hidden"/>
                                      </p:to>
                                    </p:set>
                                  </p:childTnLst>
                                </p:cTn>
                              </p:par>
                              <p:par>
                                <p:cTn id="193" presetID="1" presetClass="exit" presetSubtype="0" fill="hold" nodeType="withEffect">
                                  <p:stCondLst>
                                    <p:cond delay="0"/>
                                  </p:stCondLst>
                                  <p:childTnLst>
                                    <p:set>
                                      <p:cBhvr>
                                        <p:cTn id="194" dur="1" fill="hold">
                                          <p:stCondLst>
                                            <p:cond delay="0"/>
                                          </p:stCondLst>
                                        </p:cTn>
                                        <p:tgtEl>
                                          <p:spTgt spid="35"/>
                                        </p:tgtEl>
                                        <p:attrNameLst>
                                          <p:attrName>style.visibility</p:attrName>
                                        </p:attrNameLst>
                                      </p:cBhvr>
                                      <p:to>
                                        <p:strVal val="hidden"/>
                                      </p:to>
                                    </p:set>
                                  </p:childTnLst>
                                </p:cTn>
                              </p:par>
                              <p:par>
                                <p:cTn id="195" presetID="1" presetClass="exit" presetSubtype="0" fill="hold" grpId="2" nodeType="withEffect">
                                  <p:stCondLst>
                                    <p:cond delay="0"/>
                                  </p:stCondLst>
                                  <p:childTnLst>
                                    <p:set>
                                      <p:cBhvr>
                                        <p:cTn id="196" dur="1" fill="hold">
                                          <p:stCondLst>
                                            <p:cond delay="0"/>
                                          </p:stCondLst>
                                        </p:cTn>
                                        <p:tgtEl>
                                          <p:spTgt spid="36"/>
                                        </p:tgtEl>
                                        <p:attrNameLst>
                                          <p:attrName>style.visibility</p:attrName>
                                        </p:attrNameLst>
                                      </p:cBhvr>
                                      <p:to>
                                        <p:strVal val="hidden"/>
                                      </p:to>
                                    </p:set>
                                  </p:childTnLst>
                                </p:cTn>
                              </p:par>
                              <p:par>
                                <p:cTn id="197" presetID="1" presetClass="exit" presetSubtype="0" fill="hold" nodeType="withEffect">
                                  <p:stCondLst>
                                    <p:cond delay="0"/>
                                  </p:stCondLst>
                                  <p:childTnLst>
                                    <p:set>
                                      <p:cBhvr>
                                        <p:cTn id="198" dur="1" fill="hold">
                                          <p:stCondLst>
                                            <p:cond delay="0"/>
                                          </p:stCondLst>
                                        </p:cTn>
                                        <p:tgtEl>
                                          <p:spTgt spid="37"/>
                                        </p:tgtEl>
                                        <p:attrNameLst>
                                          <p:attrName>style.visibility</p:attrName>
                                        </p:attrNameLst>
                                      </p:cBhvr>
                                      <p:to>
                                        <p:strVal val="hidden"/>
                                      </p:to>
                                    </p:set>
                                  </p:childTnLst>
                                </p:cTn>
                              </p:par>
                              <p:par>
                                <p:cTn id="199" presetID="1" presetClass="exit" presetSubtype="0" fill="hold" grpId="2" nodeType="withEffect">
                                  <p:stCondLst>
                                    <p:cond delay="0"/>
                                  </p:stCondLst>
                                  <p:childTnLst>
                                    <p:set>
                                      <p:cBhvr>
                                        <p:cTn id="200" dur="1" fill="hold">
                                          <p:stCondLst>
                                            <p:cond delay="0"/>
                                          </p:stCondLst>
                                        </p:cTn>
                                        <p:tgtEl>
                                          <p:spTgt spid="38"/>
                                        </p:tgtEl>
                                        <p:attrNameLst>
                                          <p:attrName>style.visibility</p:attrName>
                                        </p:attrNameLst>
                                      </p:cBhvr>
                                      <p:to>
                                        <p:strVal val="hidden"/>
                                      </p:to>
                                    </p:set>
                                  </p:childTnLst>
                                </p:cTn>
                              </p:par>
                              <p:par>
                                <p:cTn id="201" presetID="1" presetClass="exit" presetSubtype="0" fill="hold" grpId="2" nodeType="withEffect">
                                  <p:stCondLst>
                                    <p:cond delay="0"/>
                                  </p:stCondLst>
                                  <p:childTnLst>
                                    <p:set>
                                      <p:cBhvr>
                                        <p:cTn id="202" dur="1" fill="hold">
                                          <p:stCondLst>
                                            <p:cond delay="0"/>
                                          </p:stCondLst>
                                        </p:cTn>
                                        <p:tgtEl>
                                          <p:spTgt spid="39"/>
                                        </p:tgtEl>
                                        <p:attrNameLst>
                                          <p:attrName>style.visibility</p:attrName>
                                        </p:attrNameLst>
                                      </p:cBhvr>
                                      <p:to>
                                        <p:strVal val="hidden"/>
                                      </p:to>
                                    </p:set>
                                  </p:childTnLst>
                                </p:cTn>
                              </p:par>
                              <p:par>
                                <p:cTn id="203" presetID="1" presetClass="exit" presetSubtype="0" fill="hold" nodeType="withEffect">
                                  <p:stCondLst>
                                    <p:cond delay="0"/>
                                  </p:stCondLst>
                                  <p:childTnLst>
                                    <p:set>
                                      <p:cBhvr>
                                        <p:cTn id="204" dur="1" fill="hold">
                                          <p:stCondLst>
                                            <p:cond delay="0"/>
                                          </p:stCondLst>
                                        </p:cTn>
                                        <p:tgtEl>
                                          <p:spTgt spid="40"/>
                                        </p:tgtEl>
                                        <p:attrNameLst>
                                          <p:attrName>style.visibility</p:attrName>
                                        </p:attrNameLst>
                                      </p:cBhvr>
                                      <p:to>
                                        <p:strVal val="hidden"/>
                                      </p:to>
                                    </p:set>
                                  </p:childTnLst>
                                </p:cTn>
                              </p:par>
                              <p:par>
                                <p:cTn id="205" presetID="1" presetClass="exit" presetSubtype="0" fill="hold" nodeType="withEffect">
                                  <p:stCondLst>
                                    <p:cond delay="0"/>
                                  </p:stCondLst>
                                  <p:childTnLst>
                                    <p:set>
                                      <p:cBhvr>
                                        <p:cTn id="206" dur="1" fill="hold">
                                          <p:stCondLst>
                                            <p:cond delay="0"/>
                                          </p:stCondLst>
                                        </p:cTn>
                                        <p:tgtEl>
                                          <p:spTgt spid="41"/>
                                        </p:tgtEl>
                                        <p:attrNameLst>
                                          <p:attrName>style.visibility</p:attrName>
                                        </p:attrNameLst>
                                      </p:cBhvr>
                                      <p:to>
                                        <p:strVal val="hidden"/>
                                      </p:to>
                                    </p:set>
                                  </p:childTnLst>
                                </p:cTn>
                              </p:par>
                              <p:par>
                                <p:cTn id="207" presetID="1" presetClass="exit" presetSubtype="0" fill="hold" nodeType="withEffect">
                                  <p:stCondLst>
                                    <p:cond delay="0"/>
                                  </p:stCondLst>
                                  <p:childTnLst>
                                    <p:set>
                                      <p:cBhvr>
                                        <p:cTn id="208" dur="1" fill="hold">
                                          <p:stCondLst>
                                            <p:cond delay="0"/>
                                          </p:stCondLst>
                                        </p:cTn>
                                        <p:tgtEl>
                                          <p:spTgt spid="48"/>
                                        </p:tgtEl>
                                        <p:attrNameLst>
                                          <p:attrName>style.visibility</p:attrName>
                                        </p:attrNameLst>
                                      </p:cBhvr>
                                      <p:to>
                                        <p:strVal val="hidden"/>
                                      </p:to>
                                    </p:set>
                                  </p:childTnLst>
                                </p:cTn>
                              </p:par>
                              <p:par>
                                <p:cTn id="209" presetID="1" presetClass="exit" presetSubtype="0" fill="hold" nodeType="withEffect">
                                  <p:stCondLst>
                                    <p:cond delay="0"/>
                                  </p:stCondLst>
                                  <p:childTnLst>
                                    <p:set>
                                      <p:cBhvr>
                                        <p:cTn id="210" dur="1" fill="hold">
                                          <p:stCondLst>
                                            <p:cond delay="0"/>
                                          </p:stCondLst>
                                        </p:cTn>
                                        <p:tgtEl>
                                          <p:spTgt spid="45"/>
                                        </p:tgtEl>
                                        <p:attrNameLst>
                                          <p:attrName>style.visibility</p:attrName>
                                        </p:attrNameLst>
                                      </p:cBhvr>
                                      <p:to>
                                        <p:strVal val="hidden"/>
                                      </p:to>
                                    </p:set>
                                  </p:childTnLst>
                                </p:cTn>
                              </p:par>
                              <p:par>
                                <p:cTn id="211" presetID="1" presetClass="exit" presetSubtype="0" fill="hold" nodeType="withEffect">
                                  <p:stCondLst>
                                    <p:cond delay="0"/>
                                  </p:stCondLst>
                                  <p:childTnLst>
                                    <p:set>
                                      <p:cBhvr>
                                        <p:cTn id="212" dur="1" fill="hold">
                                          <p:stCondLst>
                                            <p:cond delay="0"/>
                                          </p:stCondLst>
                                        </p:cTn>
                                        <p:tgtEl>
                                          <p:spTgt spid="44"/>
                                        </p:tgtEl>
                                        <p:attrNameLst>
                                          <p:attrName>style.visibility</p:attrName>
                                        </p:attrNameLst>
                                      </p:cBhvr>
                                      <p:to>
                                        <p:strVal val="hidden"/>
                                      </p:to>
                                    </p:set>
                                  </p:childTnLst>
                                </p:cTn>
                              </p:par>
                              <p:par>
                                <p:cTn id="213" presetID="1" presetClass="exit" presetSubtype="0" fill="hold" grpId="2" nodeType="withEffect">
                                  <p:stCondLst>
                                    <p:cond delay="0"/>
                                  </p:stCondLst>
                                  <p:childTnLst>
                                    <p:set>
                                      <p:cBhvr>
                                        <p:cTn id="214" dur="1" fill="hold">
                                          <p:stCondLst>
                                            <p:cond delay="0"/>
                                          </p:stCondLst>
                                        </p:cTn>
                                        <p:tgtEl>
                                          <p:spTgt spid="49"/>
                                        </p:tgtEl>
                                        <p:attrNameLst>
                                          <p:attrName>style.visibility</p:attrName>
                                        </p:attrNameLst>
                                      </p:cBhvr>
                                      <p:to>
                                        <p:strVal val="hidden"/>
                                      </p:to>
                                    </p:set>
                                  </p:childTnLst>
                                </p:cTn>
                              </p:par>
                              <p:par>
                                <p:cTn id="215" presetID="1" presetClass="exit" presetSubtype="0" fill="hold" nodeType="withEffect">
                                  <p:stCondLst>
                                    <p:cond delay="0"/>
                                  </p:stCondLst>
                                  <p:childTnLst>
                                    <p:set>
                                      <p:cBhvr>
                                        <p:cTn id="216" dur="1" fill="hold">
                                          <p:stCondLst>
                                            <p:cond delay="0"/>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4" grpId="0"/>
      <p:bldP spid="4" grpId="1"/>
      <p:bldP spid="4" grpId="2"/>
      <p:bldP spid="4" grpId="3"/>
      <p:bldP spid="8" grpId="0" animBg="1"/>
      <p:bldP spid="9" grpId="0" animBg="1"/>
      <p:bldP spid="21" grpId="0"/>
      <p:bldP spid="21" grpId="1"/>
      <p:bldP spid="21" grpId="2"/>
      <p:bldP spid="22" grpId="0"/>
      <p:bldP spid="22" grpId="1"/>
      <p:bldP spid="22" grpId="2"/>
      <p:bldP spid="23" grpId="0"/>
      <p:bldP spid="23" grpId="1"/>
      <p:bldP spid="23" grpId="2"/>
      <p:bldP spid="32" grpId="0"/>
      <p:bldP spid="32" grpId="1"/>
      <p:bldP spid="32" grpId="2"/>
      <p:bldP spid="36" grpId="0"/>
      <p:bldP spid="36" grpId="1"/>
      <p:bldP spid="36" grpId="2"/>
      <p:bldP spid="38" grpId="0"/>
      <p:bldP spid="38" grpId="1"/>
      <p:bldP spid="38" grpId="2"/>
      <p:bldP spid="39" grpId="0"/>
      <p:bldP spid="39" grpId="1"/>
      <p:bldP spid="39" grpId="2"/>
      <p:bldP spid="49" grpId="0"/>
      <p:bldP spid="49" grpId="1"/>
      <p:bldP spid="49"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72967" y="5486400"/>
            <a:ext cx="9007364" cy="830997"/>
          </a:xfrm>
          <a:prstGeom prst="rect">
            <a:avLst/>
          </a:prstGeom>
          <a:noFill/>
        </p:spPr>
        <p:txBody>
          <a:bodyPr wrap="square" rtlCol="0">
            <a:spAutoFit/>
          </a:bodyPr>
          <a:lstStyle/>
          <a:p>
            <a:r>
              <a:rPr lang="de-DE" sz="2400" b="1" dirty="0" smtClean="0">
                <a:solidFill>
                  <a:schemeClr val="accent1">
                    <a:lumMod val="75000"/>
                  </a:schemeClr>
                </a:solidFill>
              </a:rPr>
              <a:t>In dieser Lerneinheit sollst Du lernen, eine Rufgruppe mit Hilfe der Kurzwahl zu schalten. </a:t>
            </a:r>
            <a:endParaRPr lang="de-DE" sz="2400" b="1" dirty="0">
              <a:solidFill>
                <a:schemeClr val="accent1">
                  <a:lumMod val="75000"/>
                </a:schemeClr>
              </a:solidFill>
            </a:endParaRPr>
          </a:p>
        </p:txBody>
      </p:sp>
      <p:sp>
        <p:nvSpPr>
          <p:cNvPr id="7" name="Textfeld 6"/>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Lerneinheit 4: Rufgruppenwechsel mittels Kurzwahl</a:t>
            </a:r>
            <a:endParaRPr lang="de-DE" sz="3200" b="1" dirty="0">
              <a:solidFill>
                <a:schemeClr val="accent1">
                  <a:lumMod val="50000"/>
                </a:schemeClr>
              </a:solidFill>
            </a:endParaRPr>
          </a:p>
        </p:txBody>
      </p:sp>
      <p:sp>
        <p:nvSpPr>
          <p:cNvPr id="8" name="Abgerundetes Rechteck 7">
            <a:hlinkClick r:id="rId3" action="ppaction://hlinksldjump"/>
          </p:cNvPr>
          <p:cNvSpPr/>
          <p:nvPr/>
        </p:nvSpPr>
        <p:spPr>
          <a:xfrm>
            <a:off x="8923282" y="3668110"/>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9" name="Abgerundetes Rechteck 8"/>
          <p:cNvSpPr/>
          <p:nvPr/>
        </p:nvSpPr>
        <p:spPr>
          <a:xfrm>
            <a:off x="8923282" y="2701158"/>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24" name="Textfeld 23"/>
          <p:cNvSpPr txBox="1"/>
          <p:nvPr/>
        </p:nvSpPr>
        <p:spPr>
          <a:xfrm>
            <a:off x="1295400" y="1310242"/>
            <a:ext cx="6403313" cy="1200329"/>
          </a:xfrm>
          <a:prstGeom prst="rect">
            <a:avLst/>
          </a:prstGeom>
          <a:noFill/>
        </p:spPr>
        <p:txBody>
          <a:bodyPr wrap="square" rtlCol="0">
            <a:spAutoFit/>
          </a:bodyPr>
          <a:lstStyle/>
          <a:p>
            <a:r>
              <a:rPr lang="de-DE" sz="2400" b="1" dirty="0" smtClean="0">
                <a:solidFill>
                  <a:schemeClr val="tx1">
                    <a:lumMod val="85000"/>
                    <a:lumOff val="15000"/>
                  </a:schemeClr>
                </a:solidFill>
              </a:rPr>
              <a:t>Jede Rufgruppe kann über eine Kurzwahl ausgewählt werden. Bei DMO-Rufgruppen ist die Kurzwahl 3-stellig, bei TMO-Rufgruppen 4-stellig.</a:t>
            </a:r>
            <a:endParaRPr lang="de-DE" sz="2400" b="1" dirty="0">
              <a:solidFill>
                <a:schemeClr val="tx1">
                  <a:lumMod val="85000"/>
                  <a:lumOff val="15000"/>
                </a:schemeClr>
              </a:solidFill>
            </a:endParaRPr>
          </a:p>
        </p:txBody>
      </p:sp>
      <p:sp>
        <p:nvSpPr>
          <p:cNvPr id="25" name="Textfeld 24"/>
          <p:cNvSpPr txBox="1"/>
          <p:nvPr/>
        </p:nvSpPr>
        <p:spPr>
          <a:xfrm>
            <a:off x="1295400" y="2629771"/>
            <a:ext cx="6403313" cy="1569660"/>
          </a:xfrm>
          <a:prstGeom prst="rect">
            <a:avLst/>
          </a:prstGeom>
          <a:noFill/>
        </p:spPr>
        <p:txBody>
          <a:bodyPr wrap="square" rtlCol="0">
            <a:spAutoFit/>
          </a:bodyPr>
          <a:lstStyle/>
          <a:p>
            <a:r>
              <a:rPr lang="de-DE" sz="2400" b="1" dirty="0" smtClean="0">
                <a:solidFill>
                  <a:schemeClr val="tx1">
                    <a:lumMod val="85000"/>
                    <a:lumOff val="15000"/>
                  </a:schemeClr>
                </a:solidFill>
              </a:rPr>
              <a:t>Bei den DMO-Rufgruppen entspricht die Kurzwahl den Namen der Rufgruppen: In der Tabelle unten sind ausgewählte DMO-Rufgruppen inklusive Kurzwahl aufgeführt.</a:t>
            </a:r>
            <a:endParaRPr lang="de-DE" sz="2400" b="1" dirty="0">
              <a:solidFill>
                <a:schemeClr val="tx1">
                  <a:lumMod val="85000"/>
                  <a:lumOff val="15000"/>
                </a:schemeClr>
              </a:solidFill>
            </a:endParaRPr>
          </a:p>
        </p:txBody>
      </p:sp>
      <p:graphicFrame>
        <p:nvGraphicFramePr>
          <p:cNvPr id="5" name="Tabelle 4"/>
          <p:cNvGraphicFramePr>
            <a:graphicFrameLocks noGrp="1"/>
          </p:cNvGraphicFramePr>
          <p:nvPr>
            <p:extLst>
              <p:ext uri="{D42A27DB-BD31-4B8C-83A1-F6EECF244321}">
                <p14:modId xmlns:p14="http://schemas.microsoft.com/office/powerpoint/2010/main" val="947254367"/>
              </p:ext>
            </p:extLst>
          </p:nvPr>
        </p:nvGraphicFramePr>
        <p:xfrm>
          <a:off x="720702" y="4561626"/>
          <a:ext cx="7552708" cy="741680"/>
        </p:xfrm>
        <a:graphic>
          <a:graphicData uri="http://schemas.openxmlformats.org/drawingml/2006/table">
            <a:tbl>
              <a:tblPr firstRow="1" bandRow="1">
                <a:tableStyleId>{5C22544A-7EE6-4342-B048-85BDC9FD1C3A}</a:tableStyleId>
              </a:tblPr>
              <a:tblGrid>
                <a:gridCol w="1325278">
                  <a:extLst>
                    <a:ext uri="{9D8B030D-6E8A-4147-A177-3AD203B41FA5}">
                      <a16:colId xmlns:a16="http://schemas.microsoft.com/office/drawing/2014/main" val="344682511"/>
                    </a:ext>
                  </a:extLst>
                </a:gridCol>
                <a:gridCol w="1037905">
                  <a:extLst>
                    <a:ext uri="{9D8B030D-6E8A-4147-A177-3AD203B41FA5}">
                      <a16:colId xmlns:a16="http://schemas.microsoft.com/office/drawing/2014/main" val="4281394064"/>
                    </a:ext>
                  </a:extLst>
                </a:gridCol>
                <a:gridCol w="1037905">
                  <a:extLst>
                    <a:ext uri="{9D8B030D-6E8A-4147-A177-3AD203B41FA5}">
                      <a16:colId xmlns:a16="http://schemas.microsoft.com/office/drawing/2014/main" val="3446147142"/>
                    </a:ext>
                  </a:extLst>
                </a:gridCol>
                <a:gridCol w="1037905">
                  <a:extLst>
                    <a:ext uri="{9D8B030D-6E8A-4147-A177-3AD203B41FA5}">
                      <a16:colId xmlns:a16="http://schemas.microsoft.com/office/drawing/2014/main" val="395263362"/>
                    </a:ext>
                  </a:extLst>
                </a:gridCol>
                <a:gridCol w="1037905">
                  <a:extLst>
                    <a:ext uri="{9D8B030D-6E8A-4147-A177-3AD203B41FA5}">
                      <a16:colId xmlns:a16="http://schemas.microsoft.com/office/drawing/2014/main" val="1428212221"/>
                    </a:ext>
                  </a:extLst>
                </a:gridCol>
                <a:gridCol w="1037905">
                  <a:extLst>
                    <a:ext uri="{9D8B030D-6E8A-4147-A177-3AD203B41FA5}">
                      <a16:colId xmlns:a16="http://schemas.microsoft.com/office/drawing/2014/main" val="2171133194"/>
                    </a:ext>
                  </a:extLst>
                </a:gridCol>
                <a:gridCol w="1037905">
                  <a:extLst>
                    <a:ext uri="{9D8B030D-6E8A-4147-A177-3AD203B41FA5}">
                      <a16:colId xmlns:a16="http://schemas.microsoft.com/office/drawing/2014/main" val="1428368395"/>
                    </a:ext>
                  </a:extLst>
                </a:gridCol>
              </a:tblGrid>
              <a:tr h="370840">
                <a:tc>
                  <a:txBody>
                    <a:bodyPr/>
                    <a:lstStyle/>
                    <a:p>
                      <a:r>
                        <a:rPr lang="de-DE" b="1" dirty="0" smtClean="0">
                          <a:solidFill>
                            <a:schemeClr val="tx2">
                              <a:lumMod val="50000"/>
                            </a:schemeClr>
                          </a:solidFill>
                        </a:rPr>
                        <a:t>Rufgruppe</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1">
                        <a:lumMod val="40000"/>
                        <a:lumOff val="60000"/>
                      </a:schemeClr>
                    </a:solidFill>
                  </a:tcPr>
                </a:tc>
                <a:tc>
                  <a:txBody>
                    <a:bodyPr/>
                    <a:lstStyle/>
                    <a:p>
                      <a:r>
                        <a:rPr lang="de-DE" b="1" dirty="0" smtClean="0">
                          <a:solidFill>
                            <a:schemeClr val="tx2">
                              <a:lumMod val="50000"/>
                            </a:schemeClr>
                          </a:solidFill>
                        </a:rPr>
                        <a:t>307_F*</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1">
                        <a:lumMod val="40000"/>
                        <a:lumOff val="60000"/>
                      </a:schemeClr>
                    </a:solidFill>
                  </a:tcPr>
                </a:tc>
                <a:tc>
                  <a:txBody>
                    <a:bodyPr/>
                    <a:lstStyle/>
                    <a:p>
                      <a:r>
                        <a:rPr lang="de-DE" b="1" dirty="0" smtClean="0">
                          <a:solidFill>
                            <a:schemeClr val="tx2">
                              <a:lumMod val="50000"/>
                            </a:schemeClr>
                          </a:solidFill>
                        </a:rPr>
                        <a:t>308_F*</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1">
                        <a:lumMod val="40000"/>
                        <a:lumOff val="60000"/>
                      </a:schemeClr>
                    </a:solidFill>
                  </a:tcPr>
                </a:tc>
                <a:tc>
                  <a:txBody>
                    <a:bodyPr/>
                    <a:lstStyle/>
                    <a:p>
                      <a:r>
                        <a:rPr lang="de-DE" b="1" dirty="0" smtClean="0">
                          <a:solidFill>
                            <a:schemeClr val="tx2">
                              <a:lumMod val="50000"/>
                            </a:schemeClr>
                          </a:solidFill>
                        </a:rPr>
                        <a:t>316_F*</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1">
                        <a:lumMod val="40000"/>
                        <a:lumOff val="60000"/>
                      </a:schemeClr>
                    </a:solidFill>
                  </a:tcPr>
                </a:tc>
                <a:tc>
                  <a:txBody>
                    <a:bodyPr/>
                    <a:lstStyle/>
                    <a:p>
                      <a:r>
                        <a:rPr lang="de-DE" b="1" dirty="0" smtClean="0">
                          <a:solidFill>
                            <a:schemeClr val="tx2">
                              <a:lumMod val="50000"/>
                            </a:schemeClr>
                          </a:solidFill>
                        </a:rPr>
                        <a:t>403_K*</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1">
                        <a:lumMod val="40000"/>
                        <a:lumOff val="60000"/>
                      </a:schemeClr>
                    </a:solidFill>
                  </a:tcPr>
                </a:tc>
                <a:tc>
                  <a:txBody>
                    <a:bodyPr/>
                    <a:lstStyle/>
                    <a:p>
                      <a:r>
                        <a:rPr lang="de-DE" b="1" dirty="0" smtClean="0">
                          <a:solidFill>
                            <a:schemeClr val="tx2">
                              <a:lumMod val="50000"/>
                            </a:schemeClr>
                          </a:solidFill>
                        </a:rPr>
                        <a:t>603_R*</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1">
                        <a:lumMod val="40000"/>
                        <a:lumOff val="60000"/>
                      </a:schemeClr>
                    </a:solidFill>
                  </a:tcPr>
                </a:tc>
                <a:tc>
                  <a:txBody>
                    <a:bodyPr/>
                    <a:lstStyle/>
                    <a:p>
                      <a:r>
                        <a:rPr lang="de-DE" b="1" dirty="0" smtClean="0">
                          <a:solidFill>
                            <a:schemeClr val="tx2">
                              <a:lumMod val="50000"/>
                            </a:schemeClr>
                          </a:solidFill>
                        </a:rPr>
                        <a:t>607_R*</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817088387"/>
                  </a:ext>
                </a:extLst>
              </a:tr>
              <a:tr h="370840">
                <a:tc>
                  <a:txBody>
                    <a:bodyPr/>
                    <a:lstStyle/>
                    <a:p>
                      <a:r>
                        <a:rPr lang="de-DE" b="1" dirty="0" smtClean="0">
                          <a:solidFill>
                            <a:schemeClr val="tx2">
                              <a:lumMod val="50000"/>
                            </a:schemeClr>
                          </a:solidFill>
                        </a:rPr>
                        <a:t>Kurzwahl</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r>
                        <a:rPr lang="de-DE" b="1" dirty="0" smtClean="0">
                          <a:solidFill>
                            <a:schemeClr val="tx2">
                              <a:lumMod val="50000"/>
                            </a:schemeClr>
                          </a:solidFill>
                        </a:rPr>
                        <a:t>307</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r>
                        <a:rPr lang="de-DE" b="1" dirty="0" smtClean="0">
                          <a:solidFill>
                            <a:schemeClr val="tx2">
                              <a:lumMod val="50000"/>
                            </a:schemeClr>
                          </a:solidFill>
                        </a:rPr>
                        <a:t>308</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r>
                        <a:rPr lang="de-DE" b="1" dirty="0" smtClean="0">
                          <a:solidFill>
                            <a:schemeClr val="tx2">
                              <a:lumMod val="50000"/>
                            </a:schemeClr>
                          </a:solidFill>
                        </a:rPr>
                        <a:t>316</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r>
                        <a:rPr lang="de-DE" b="1" dirty="0" smtClean="0">
                          <a:solidFill>
                            <a:schemeClr val="tx2">
                              <a:lumMod val="50000"/>
                            </a:schemeClr>
                          </a:solidFill>
                        </a:rPr>
                        <a:t>403</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r>
                        <a:rPr lang="de-DE" b="1" dirty="0" smtClean="0">
                          <a:solidFill>
                            <a:schemeClr val="tx2">
                              <a:lumMod val="50000"/>
                            </a:schemeClr>
                          </a:solidFill>
                        </a:rPr>
                        <a:t>603</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r>
                        <a:rPr lang="de-DE" b="1" dirty="0" smtClean="0">
                          <a:solidFill>
                            <a:schemeClr val="tx2">
                              <a:lumMod val="50000"/>
                            </a:schemeClr>
                          </a:solidFill>
                        </a:rPr>
                        <a:t>607</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370025889"/>
                  </a:ext>
                </a:extLst>
              </a:tr>
            </a:tbl>
          </a:graphicData>
        </a:graphic>
      </p:graphicFrame>
    </p:spTree>
    <p:extLst>
      <p:ext uri="{BB962C8B-B14F-4D97-AF65-F5344CB8AC3E}">
        <p14:creationId xmlns:p14="http://schemas.microsoft.com/office/powerpoint/2010/main" val="10089811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2000"/>
                            </p:stCondLst>
                            <p:childTnLst>
                              <p:par>
                                <p:cTn id="9" presetID="10" presetClass="exit" presetSubtype="0" fill="hold" grpId="1" nodeType="afterEffect">
                                  <p:stCondLst>
                                    <p:cond delay="3500"/>
                                  </p:stCondLst>
                                  <p:childTnLst>
                                    <p:animEffect transition="out" filter="fade">
                                      <p:cBhvr>
                                        <p:cTn id="10" dur="1000"/>
                                        <p:tgtEl>
                                          <p:spTgt spid="4"/>
                                        </p:tgtEl>
                                      </p:cBhvr>
                                    </p:animEffect>
                                    <p:set>
                                      <p:cBhvr>
                                        <p:cTn id="11" dur="1" fill="hold">
                                          <p:stCondLst>
                                            <p:cond delay="999"/>
                                          </p:stCondLst>
                                        </p:cTn>
                                        <p:tgtEl>
                                          <p:spTgt spid="4"/>
                                        </p:tgtEl>
                                        <p:attrNameLst>
                                          <p:attrName>style.visibility</p:attrName>
                                        </p:attrNameLst>
                                      </p:cBhvr>
                                      <p:to>
                                        <p:strVal val="hidden"/>
                                      </p:to>
                                    </p:set>
                                  </p:childTnLst>
                                </p:cTn>
                              </p:par>
                            </p:childTnLst>
                          </p:cTn>
                        </p:par>
                        <p:par>
                          <p:cTn id="12" fill="hold">
                            <p:stCondLst>
                              <p:cond delay="6500"/>
                            </p:stCondLst>
                            <p:childTnLst>
                              <p:par>
                                <p:cTn id="13" presetID="10" presetClass="entr" presetSubtype="0" fill="hold" grpId="0" nodeType="afterEffect">
                                  <p:stCondLst>
                                    <p:cond delay="75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childTnLst>
                                </p:cTn>
                              </p:par>
                            </p:childTnLst>
                          </p:cTn>
                        </p:par>
                        <p:par>
                          <p:cTn id="16" fill="hold">
                            <p:stCondLst>
                              <p:cond delay="8250"/>
                            </p:stCondLst>
                            <p:childTnLst>
                              <p:par>
                                <p:cTn id="17" presetID="10" presetClass="entr" presetSubtype="0" fill="hold" grpId="0" nodeType="afterEffect">
                                  <p:stCondLst>
                                    <p:cond delay="4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childTnLst>
                          </p:cTn>
                        </p:par>
                        <p:par>
                          <p:cTn id="20" fill="hold">
                            <p:stCondLst>
                              <p:cond delay="13250"/>
                            </p:stCondLst>
                            <p:childTnLst>
                              <p:par>
                                <p:cTn id="21" presetID="10" presetClass="entr" presetSubtype="0" fill="hold" nodeType="afterEffect">
                                  <p:stCondLst>
                                    <p:cond delay="20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childTnLst>
                          </p:cTn>
                        </p:par>
                        <p:par>
                          <p:cTn id="24" fill="hold">
                            <p:stCondLst>
                              <p:cond delay="16250"/>
                            </p:stCondLst>
                            <p:childTnLst>
                              <p:par>
                                <p:cTn id="25" presetID="1" presetClass="entr" presetSubtype="0" fill="hold" grpId="0" nodeType="afterEffect">
                                  <p:stCondLst>
                                    <p:cond delay="1000"/>
                                  </p:stCondLst>
                                  <p:childTnLst>
                                    <p:set>
                                      <p:cBhvr>
                                        <p:cTn id="26" dur="1" fill="hold">
                                          <p:stCondLst>
                                            <p:cond delay="0"/>
                                          </p:stCondLst>
                                        </p:cTn>
                                        <p:tgtEl>
                                          <p:spTgt spid="9"/>
                                        </p:tgtEl>
                                        <p:attrNameLst>
                                          <p:attrName>style.visibility</p:attrName>
                                        </p:attrNameLst>
                                      </p:cBhvr>
                                      <p:to>
                                        <p:strVal val="visible"/>
                                      </p:to>
                                    </p:set>
                                  </p:childTnLst>
                                </p:cTn>
                              </p:par>
                            </p:childTnLst>
                          </p:cTn>
                        </p:par>
                        <p:par>
                          <p:cTn id="27" fill="hold">
                            <p:stCondLst>
                              <p:cond delay="17250"/>
                            </p:stCondLst>
                            <p:childTnLst>
                              <p:par>
                                <p:cTn id="28" presetID="1"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9"/>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1" nodeType="withEffect">
                                  <p:stCondLst>
                                    <p:cond delay="0"/>
                                  </p:stCondLst>
                                  <p:childTnLst>
                                    <p:animEffect transition="out" filter="fade">
                                      <p:cBhvr>
                                        <p:cTn id="34" dur="1000"/>
                                        <p:tgtEl>
                                          <p:spTgt spid="24"/>
                                        </p:tgtEl>
                                      </p:cBhvr>
                                    </p:animEffect>
                                    <p:set>
                                      <p:cBhvr>
                                        <p:cTn id="35" dur="1" fill="hold">
                                          <p:stCondLst>
                                            <p:cond delay="999"/>
                                          </p:stCondLst>
                                        </p:cTn>
                                        <p:tgtEl>
                                          <p:spTgt spid="24"/>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1000"/>
                                        <p:tgtEl>
                                          <p:spTgt spid="25"/>
                                        </p:tgtEl>
                                      </p:cBhvr>
                                    </p:animEffect>
                                    <p:set>
                                      <p:cBhvr>
                                        <p:cTn id="38" dur="1" fill="hold">
                                          <p:stCondLst>
                                            <p:cond delay="999"/>
                                          </p:stCondLst>
                                        </p:cTn>
                                        <p:tgtEl>
                                          <p:spTgt spid="25"/>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1000"/>
                                        <p:tgtEl>
                                          <p:spTgt spid="5"/>
                                        </p:tgtEl>
                                      </p:cBhvr>
                                    </p:animEffect>
                                    <p:set>
                                      <p:cBhvr>
                                        <p:cTn id="41" dur="1" fill="hold">
                                          <p:stCondLst>
                                            <p:cond delay="999"/>
                                          </p:stCondLst>
                                        </p:cTn>
                                        <p:tgtEl>
                                          <p:spTgt spid="5"/>
                                        </p:tgtEl>
                                        <p:attrNameLst>
                                          <p:attrName>style.visibility</p:attrName>
                                        </p:attrNameLst>
                                      </p:cBhvr>
                                      <p:to>
                                        <p:strVal val="hidden"/>
                                      </p:to>
                                    </p:set>
                                  </p:childTnLst>
                                </p:cTn>
                              </p:par>
                            </p:childTnLst>
                          </p:cTn>
                        </p:par>
                        <p:par>
                          <p:cTn id="42" fill="hold">
                            <p:stCondLst>
                              <p:cond delay="1000"/>
                            </p:stCondLst>
                            <p:childTnLst>
                              <p:par>
                                <p:cTn id="43" presetID="10" presetClass="entr" presetSubtype="0" fill="hold" grpId="2" nodeType="afterEffect">
                                  <p:stCondLst>
                                    <p:cond delay="100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childTnLst>
                                </p:cTn>
                              </p:par>
                            </p:childTnLst>
                          </p:cTn>
                        </p:par>
                        <p:par>
                          <p:cTn id="46" fill="hold">
                            <p:stCondLst>
                              <p:cond delay="3000"/>
                            </p:stCondLst>
                            <p:childTnLst>
                              <p:par>
                                <p:cTn id="47" presetID="10" presetClass="exit" presetSubtype="0" fill="hold" grpId="3" nodeType="afterEffect">
                                  <p:stCondLst>
                                    <p:cond delay="3500"/>
                                  </p:stCondLst>
                                  <p:childTnLst>
                                    <p:animEffect transition="out" filter="fade">
                                      <p:cBhvr>
                                        <p:cTn id="48" dur="1000"/>
                                        <p:tgtEl>
                                          <p:spTgt spid="4"/>
                                        </p:tgtEl>
                                      </p:cBhvr>
                                    </p:animEffect>
                                    <p:set>
                                      <p:cBhvr>
                                        <p:cTn id="49" dur="1" fill="hold">
                                          <p:stCondLst>
                                            <p:cond delay="999"/>
                                          </p:stCondLst>
                                        </p:cTn>
                                        <p:tgtEl>
                                          <p:spTgt spid="4"/>
                                        </p:tgtEl>
                                        <p:attrNameLst>
                                          <p:attrName>style.visibility</p:attrName>
                                        </p:attrNameLst>
                                      </p:cBhvr>
                                      <p:to>
                                        <p:strVal val="hidden"/>
                                      </p:to>
                                    </p:set>
                                  </p:childTnLst>
                                </p:cTn>
                              </p:par>
                            </p:childTnLst>
                          </p:cTn>
                        </p:par>
                        <p:par>
                          <p:cTn id="50" fill="hold">
                            <p:stCondLst>
                              <p:cond delay="7500"/>
                            </p:stCondLst>
                            <p:childTnLst>
                              <p:par>
                                <p:cTn id="51" presetID="10" presetClass="entr" presetSubtype="0" fill="hold" grpId="2" nodeType="afterEffect">
                                  <p:stCondLst>
                                    <p:cond delay="75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childTnLst>
                                </p:cTn>
                              </p:par>
                            </p:childTnLst>
                          </p:cTn>
                        </p:par>
                        <p:par>
                          <p:cTn id="54" fill="hold">
                            <p:stCondLst>
                              <p:cond delay="9250"/>
                            </p:stCondLst>
                            <p:childTnLst>
                              <p:par>
                                <p:cTn id="55" presetID="10" presetClass="entr" presetSubtype="0" fill="hold" grpId="2" nodeType="afterEffect">
                                  <p:stCondLst>
                                    <p:cond delay="400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childTnLst>
                                </p:cTn>
                              </p:par>
                            </p:childTnLst>
                          </p:cTn>
                        </p:par>
                        <p:par>
                          <p:cTn id="58" fill="hold">
                            <p:stCondLst>
                              <p:cond delay="14250"/>
                            </p:stCondLst>
                            <p:childTnLst>
                              <p:par>
                                <p:cTn id="59" presetID="10" presetClass="entr" presetSubtype="0" fill="hold" nodeType="afterEffect">
                                  <p:stCondLst>
                                    <p:cond delay="200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1000"/>
                                        <p:tgtEl>
                                          <p:spTgt spid="5"/>
                                        </p:tgtEl>
                                      </p:cBhvr>
                                    </p:animEffect>
                                  </p:childTnLst>
                                </p:cTn>
                              </p:par>
                            </p:childTnLst>
                          </p:cTn>
                        </p:par>
                      </p:childTnLst>
                    </p:cTn>
                  </p:par>
                </p:childTnLst>
              </p:cTn>
              <p:nextCondLst>
                <p:cond evt="onClick" delay="0">
                  <p:tgtEl>
                    <p:spTgt spid="9"/>
                  </p:tgtEl>
                </p:cond>
              </p:nextCondLst>
            </p:seq>
          </p:childTnLst>
        </p:cTn>
      </p:par>
    </p:tnLst>
    <p:bldLst>
      <p:bldP spid="4" grpId="0"/>
      <p:bldP spid="4" grpId="1"/>
      <p:bldP spid="4" grpId="2"/>
      <p:bldP spid="4" grpId="3"/>
      <p:bldP spid="8" grpId="0" animBg="1"/>
      <p:bldP spid="9" grpId="0" animBg="1"/>
      <p:bldP spid="24" grpId="0"/>
      <p:bldP spid="24" grpId="1"/>
      <p:bldP spid="24" grpId="2"/>
      <p:bldP spid="25" grpId="0"/>
      <p:bldP spid="25" grpId="1"/>
      <p:bldP spid="25"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Lerneinheit 4: Rufgruppenwechsel mittels Kurzwahl</a:t>
            </a:r>
            <a:endParaRPr lang="de-DE" sz="3200" b="1" dirty="0">
              <a:solidFill>
                <a:schemeClr val="accent1">
                  <a:lumMod val="50000"/>
                </a:schemeClr>
              </a:solidFill>
            </a:endParaRPr>
          </a:p>
        </p:txBody>
      </p:sp>
      <p:sp>
        <p:nvSpPr>
          <p:cNvPr id="8" name="Abgerundetes Rechteck 7">
            <a:hlinkClick r:id="rId3" action="ppaction://hlinksldjump"/>
          </p:cNvPr>
          <p:cNvSpPr/>
          <p:nvPr/>
        </p:nvSpPr>
        <p:spPr>
          <a:xfrm>
            <a:off x="8923282" y="3668110"/>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9" name="Abgerundetes Rechteck 8"/>
          <p:cNvSpPr/>
          <p:nvPr/>
        </p:nvSpPr>
        <p:spPr>
          <a:xfrm>
            <a:off x="8923282" y="2701158"/>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24" name="Textfeld 23"/>
          <p:cNvSpPr txBox="1"/>
          <p:nvPr/>
        </p:nvSpPr>
        <p:spPr>
          <a:xfrm>
            <a:off x="1295400" y="1188322"/>
            <a:ext cx="7240966" cy="2677656"/>
          </a:xfrm>
          <a:prstGeom prst="rect">
            <a:avLst/>
          </a:prstGeom>
          <a:noFill/>
        </p:spPr>
        <p:txBody>
          <a:bodyPr wrap="square" rtlCol="0">
            <a:spAutoFit/>
          </a:bodyPr>
          <a:lstStyle/>
          <a:p>
            <a:r>
              <a:rPr lang="de-DE" sz="2400" b="1" dirty="0" smtClean="0">
                <a:solidFill>
                  <a:schemeClr val="tx1">
                    <a:lumMod val="85000"/>
                    <a:lumOff val="15000"/>
                  </a:schemeClr>
                </a:solidFill>
              </a:rPr>
              <a:t>Die 4-stellige Kurzwahl von TMO-Rufgruppen teilt sich in zwei Bereiche auf: </a:t>
            </a:r>
          </a:p>
          <a:p>
            <a:pPr marL="800100" lvl="1" indent="-342900">
              <a:buFont typeface="Arial" panose="020B0604020202020204" pitchFamily="34" charset="0"/>
              <a:buChar char="•"/>
            </a:pPr>
            <a:r>
              <a:rPr lang="de-DE" sz="2400" b="1" dirty="0" smtClean="0">
                <a:solidFill>
                  <a:schemeClr val="tx1">
                    <a:lumMod val="85000"/>
                    <a:lumOff val="15000"/>
                  </a:schemeClr>
                </a:solidFill>
              </a:rPr>
              <a:t>Die ersten beiden Ziffern stellen ein Ortskürzel für einen Kreis oder eine kreisfreie Stadt dar.</a:t>
            </a:r>
          </a:p>
          <a:p>
            <a:pPr marL="800100" lvl="1" indent="-342900">
              <a:buFont typeface="Arial" panose="020B0604020202020204" pitchFamily="34" charset="0"/>
              <a:buChar char="•"/>
            </a:pPr>
            <a:r>
              <a:rPr lang="de-DE" sz="2400" b="1" dirty="0" smtClean="0">
                <a:solidFill>
                  <a:schemeClr val="tx1">
                    <a:lumMod val="85000"/>
                    <a:lumOff val="15000"/>
                  </a:schemeClr>
                </a:solidFill>
              </a:rPr>
              <a:t>Mit den beiden letzten Ziffern werden die im betreffenden Kreis bzw. der kreisfreien Stadt verfügbaren TMO-Rufgruppen durchnummeriert.</a:t>
            </a:r>
            <a:endParaRPr lang="de-DE" sz="2400" b="1" dirty="0">
              <a:solidFill>
                <a:schemeClr val="tx1">
                  <a:lumMod val="85000"/>
                  <a:lumOff val="15000"/>
                </a:schemeClr>
              </a:solidFill>
            </a:endParaRPr>
          </a:p>
        </p:txBody>
      </p:sp>
      <p:graphicFrame>
        <p:nvGraphicFramePr>
          <p:cNvPr id="25" name="Tabelle 24"/>
          <p:cNvGraphicFramePr>
            <a:graphicFrameLocks noGrp="1"/>
          </p:cNvGraphicFramePr>
          <p:nvPr>
            <p:extLst>
              <p:ext uri="{D42A27DB-BD31-4B8C-83A1-F6EECF244321}">
                <p14:modId xmlns:p14="http://schemas.microsoft.com/office/powerpoint/2010/main" val="3721785998"/>
              </p:ext>
            </p:extLst>
          </p:nvPr>
        </p:nvGraphicFramePr>
        <p:xfrm>
          <a:off x="990601" y="4703379"/>
          <a:ext cx="7757162" cy="741680"/>
        </p:xfrm>
        <a:graphic>
          <a:graphicData uri="http://schemas.openxmlformats.org/drawingml/2006/table">
            <a:tbl>
              <a:tblPr firstRow="1" bandRow="1">
                <a:tableStyleId>{5C22544A-7EE6-4342-B048-85BDC9FD1C3A}</a:tableStyleId>
              </a:tblPr>
              <a:tblGrid>
                <a:gridCol w="1280159">
                  <a:extLst>
                    <a:ext uri="{9D8B030D-6E8A-4147-A177-3AD203B41FA5}">
                      <a16:colId xmlns:a16="http://schemas.microsoft.com/office/drawing/2014/main" val="344682511"/>
                    </a:ext>
                  </a:extLst>
                </a:gridCol>
                <a:gridCol w="1136928">
                  <a:extLst>
                    <a:ext uri="{9D8B030D-6E8A-4147-A177-3AD203B41FA5}">
                      <a16:colId xmlns:a16="http://schemas.microsoft.com/office/drawing/2014/main" val="4281394064"/>
                    </a:ext>
                  </a:extLst>
                </a:gridCol>
                <a:gridCol w="1068015">
                  <a:extLst>
                    <a:ext uri="{9D8B030D-6E8A-4147-A177-3AD203B41FA5}">
                      <a16:colId xmlns:a16="http://schemas.microsoft.com/office/drawing/2014/main" val="3446147142"/>
                    </a:ext>
                  </a:extLst>
                </a:gridCol>
                <a:gridCol w="1068015">
                  <a:extLst>
                    <a:ext uri="{9D8B030D-6E8A-4147-A177-3AD203B41FA5}">
                      <a16:colId xmlns:a16="http://schemas.microsoft.com/office/drawing/2014/main" val="395263362"/>
                    </a:ext>
                  </a:extLst>
                </a:gridCol>
                <a:gridCol w="1068015">
                  <a:extLst>
                    <a:ext uri="{9D8B030D-6E8A-4147-A177-3AD203B41FA5}">
                      <a16:colId xmlns:a16="http://schemas.microsoft.com/office/drawing/2014/main" val="1428212221"/>
                    </a:ext>
                  </a:extLst>
                </a:gridCol>
                <a:gridCol w="1068015">
                  <a:extLst>
                    <a:ext uri="{9D8B030D-6E8A-4147-A177-3AD203B41FA5}">
                      <a16:colId xmlns:a16="http://schemas.microsoft.com/office/drawing/2014/main" val="2171133194"/>
                    </a:ext>
                  </a:extLst>
                </a:gridCol>
                <a:gridCol w="1068015">
                  <a:extLst>
                    <a:ext uri="{9D8B030D-6E8A-4147-A177-3AD203B41FA5}">
                      <a16:colId xmlns:a16="http://schemas.microsoft.com/office/drawing/2014/main" val="1428368395"/>
                    </a:ext>
                  </a:extLst>
                </a:gridCol>
              </a:tblGrid>
              <a:tr h="370840">
                <a:tc>
                  <a:txBody>
                    <a:bodyPr/>
                    <a:lstStyle/>
                    <a:p>
                      <a:r>
                        <a:rPr lang="de-DE" b="1" dirty="0" smtClean="0">
                          <a:solidFill>
                            <a:schemeClr val="tx2">
                              <a:lumMod val="50000"/>
                            </a:schemeClr>
                          </a:solidFill>
                        </a:rPr>
                        <a:t>Kreis/Stadt</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1">
                        <a:lumMod val="40000"/>
                        <a:lumOff val="60000"/>
                      </a:schemeClr>
                    </a:solidFill>
                  </a:tcPr>
                </a:tc>
                <a:tc>
                  <a:txBody>
                    <a:bodyPr/>
                    <a:lstStyle/>
                    <a:p>
                      <a:r>
                        <a:rPr lang="de-DE" b="1" dirty="0" smtClean="0">
                          <a:solidFill>
                            <a:schemeClr val="tx2">
                              <a:lumMod val="50000"/>
                            </a:schemeClr>
                          </a:solidFill>
                        </a:rPr>
                        <a:t>AC</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1">
                        <a:lumMod val="40000"/>
                        <a:lumOff val="60000"/>
                      </a:schemeClr>
                    </a:solidFill>
                  </a:tcPr>
                </a:tc>
                <a:tc>
                  <a:txBody>
                    <a:bodyPr/>
                    <a:lstStyle/>
                    <a:p>
                      <a:r>
                        <a:rPr lang="de-DE" b="1" dirty="0" smtClean="0">
                          <a:solidFill>
                            <a:schemeClr val="tx2">
                              <a:lumMod val="50000"/>
                            </a:schemeClr>
                          </a:solidFill>
                        </a:rPr>
                        <a:t>ACL</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1">
                        <a:lumMod val="40000"/>
                        <a:lumOff val="60000"/>
                      </a:schemeClr>
                    </a:solidFill>
                  </a:tcPr>
                </a:tc>
                <a:tc>
                  <a:txBody>
                    <a:bodyPr/>
                    <a:lstStyle/>
                    <a:p>
                      <a:r>
                        <a:rPr lang="de-DE" b="1" dirty="0" smtClean="0">
                          <a:solidFill>
                            <a:schemeClr val="tx2">
                              <a:lumMod val="50000"/>
                            </a:schemeClr>
                          </a:solidFill>
                        </a:rPr>
                        <a:t>BI</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1">
                        <a:lumMod val="40000"/>
                        <a:lumOff val="60000"/>
                      </a:schemeClr>
                    </a:solidFill>
                  </a:tcPr>
                </a:tc>
                <a:tc>
                  <a:txBody>
                    <a:bodyPr/>
                    <a:lstStyle/>
                    <a:p>
                      <a:r>
                        <a:rPr lang="de-DE" b="1" dirty="0" smtClean="0">
                          <a:solidFill>
                            <a:schemeClr val="tx2">
                              <a:lumMod val="50000"/>
                            </a:schemeClr>
                          </a:solidFill>
                        </a:rPr>
                        <a:t>BM</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1">
                        <a:lumMod val="40000"/>
                        <a:lumOff val="60000"/>
                      </a:schemeClr>
                    </a:solidFill>
                  </a:tcPr>
                </a:tc>
                <a:tc>
                  <a:txBody>
                    <a:bodyPr/>
                    <a:lstStyle/>
                    <a:p>
                      <a:pPr algn="ctr"/>
                      <a:r>
                        <a:rPr lang="de-DE" b="1" dirty="0" smtClean="0">
                          <a:solidFill>
                            <a:schemeClr val="tx2">
                              <a:lumMod val="50000"/>
                            </a:schemeClr>
                          </a:solidFill>
                        </a:rPr>
                        <a:t>…</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1">
                        <a:lumMod val="40000"/>
                        <a:lumOff val="60000"/>
                      </a:schemeClr>
                    </a:solidFill>
                  </a:tcPr>
                </a:tc>
                <a:tc>
                  <a:txBody>
                    <a:bodyPr/>
                    <a:lstStyle/>
                    <a:p>
                      <a:r>
                        <a:rPr lang="de-DE" b="1" dirty="0" smtClean="0">
                          <a:solidFill>
                            <a:schemeClr val="tx2">
                              <a:lumMod val="50000"/>
                            </a:schemeClr>
                          </a:solidFill>
                        </a:rPr>
                        <a:t>WES</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817088387"/>
                  </a:ext>
                </a:extLst>
              </a:tr>
              <a:tr h="370840">
                <a:tc>
                  <a:txBody>
                    <a:bodyPr/>
                    <a:lstStyle/>
                    <a:p>
                      <a:r>
                        <a:rPr lang="de-DE" b="1" dirty="0" smtClean="0">
                          <a:solidFill>
                            <a:schemeClr val="tx2">
                              <a:lumMod val="50000"/>
                            </a:schemeClr>
                          </a:solidFill>
                        </a:rPr>
                        <a:t>Kurzwahl</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r>
                        <a:rPr lang="de-DE" b="1" dirty="0" smtClean="0">
                          <a:solidFill>
                            <a:schemeClr val="tx2">
                              <a:lumMod val="50000"/>
                            </a:schemeClr>
                          </a:solidFill>
                        </a:rPr>
                        <a:t>11-</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r>
                        <a:rPr lang="de-DE" b="1" dirty="0" smtClean="0">
                          <a:solidFill>
                            <a:schemeClr val="tx2">
                              <a:lumMod val="50000"/>
                            </a:schemeClr>
                          </a:solidFill>
                        </a:rPr>
                        <a:t>12-</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r>
                        <a:rPr lang="de-DE" b="1" dirty="0" smtClean="0">
                          <a:solidFill>
                            <a:schemeClr val="tx2">
                              <a:lumMod val="50000"/>
                            </a:schemeClr>
                          </a:solidFill>
                        </a:rPr>
                        <a:t>13-</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r>
                        <a:rPr lang="de-DE" b="1" dirty="0" smtClean="0">
                          <a:solidFill>
                            <a:schemeClr val="tx2">
                              <a:lumMod val="50000"/>
                            </a:schemeClr>
                          </a:solidFill>
                        </a:rPr>
                        <a:t>14-</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r>
                        <a:rPr lang="de-DE" b="1" dirty="0" smtClean="0">
                          <a:solidFill>
                            <a:schemeClr val="tx2">
                              <a:lumMod val="50000"/>
                            </a:schemeClr>
                          </a:solidFill>
                        </a:rPr>
                        <a:t>…</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r>
                        <a:rPr lang="de-DE" b="1" dirty="0" smtClean="0">
                          <a:solidFill>
                            <a:schemeClr val="tx2">
                              <a:lumMod val="50000"/>
                            </a:schemeClr>
                          </a:solidFill>
                        </a:rPr>
                        <a:t>64-</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370025889"/>
                  </a:ext>
                </a:extLst>
              </a:tr>
            </a:tbl>
          </a:graphicData>
        </a:graphic>
      </p:graphicFrame>
      <p:graphicFrame>
        <p:nvGraphicFramePr>
          <p:cNvPr id="26" name="Tabelle 25"/>
          <p:cNvGraphicFramePr>
            <a:graphicFrameLocks noGrp="1"/>
          </p:cNvGraphicFramePr>
          <p:nvPr>
            <p:extLst>
              <p:ext uri="{D42A27DB-BD31-4B8C-83A1-F6EECF244321}">
                <p14:modId xmlns:p14="http://schemas.microsoft.com/office/powerpoint/2010/main" val="3329280973"/>
              </p:ext>
            </p:extLst>
          </p:nvPr>
        </p:nvGraphicFramePr>
        <p:xfrm>
          <a:off x="990599" y="5627140"/>
          <a:ext cx="7757163" cy="741680"/>
        </p:xfrm>
        <a:graphic>
          <a:graphicData uri="http://schemas.openxmlformats.org/drawingml/2006/table">
            <a:tbl>
              <a:tblPr firstRow="1" bandRow="1">
                <a:tableStyleId>{5C22544A-7EE6-4342-B048-85BDC9FD1C3A}</a:tableStyleId>
              </a:tblPr>
              <a:tblGrid>
                <a:gridCol w="1264921">
                  <a:extLst>
                    <a:ext uri="{9D8B030D-6E8A-4147-A177-3AD203B41FA5}">
                      <a16:colId xmlns:a16="http://schemas.microsoft.com/office/drawing/2014/main" val="344682511"/>
                    </a:ext>
                  </a:extLst>
                </a:gridCol>
                <a:gridCol w="1152167">
                  <a:extLst>
                    <a:ext uri="{9D8B030D-6E8A-4147-A177-3AD203B41FA5}">
                      <a16:colId xmlns:a16="http://schemas.microsoft.com/office/drawing/2014/main" val="4281394064"/>
                    </a:ext>
                  </a:extLst>
                </a:gridCol>
                <a:gridCol w="1068015">
                  <a:extLst>
                    <a:ext uri="{9D8B030D-6E8A-4147-A177-3AD203B41FA5}">
                      <a16:colId xmlns:a16="http://schemas.microsoft.com/office/drawing/2014/main" val="3446147142"/>
                    </a:ext>
                  </a:extLst>
                </a:gridCol>
                <a:gridCol w="1068015">
                  <a:extLst>
                    <a:ext uri="{9D8B030D-6E8A-4147-A177-3AD203B41FA5}">
                      <a16:colId xmlns:a16="http://schemas.microsoft.com/office/drawing/2014/main" val="395263362"/>
                    </a:ext>
                  </a:extLst>
                </a:gridCol>
                <a:gridCol w="1068015">
                  <a:extLst>
                    <a:ext uri="{9D8B030D-6E8A-4147-A177-3AD203B41FA5}">
                      <a16:colId xmlns:a16="http://schemas.microsoft.com/office/drawing/2014/main" val="1428212221"/>
                    </a:ext>
                  </a:extLst>
                </a:gridCol>
                <a:gridCol w="1068015">
                  <a:extLst>
                    <a:ext uri="{9D8B030D-6E8A-4147-A177-3AD203B41FA5}">
                      <a16:colId xmlns:a16="http://schemas.microsoft.com/office/drawing/2014/main" val="2171133194"/>
                    </a:ext>
                  </a:extLst>
                </a:gridCol>
                <a:gridCol w="1068015">
                  <a:extLst>
                    <a:ext uri="{9D8B030D-6E8A-4147-A177-3AD203B41FA5}">
                      <a16:colId xmlns:a16="http://schemas.microsoft.com/office/drawing/2014/main" val="1428368395"/>
                    </a:ext>
                  </a:extLst>
                </a:gridCol>
              </a:tblGrid>
              <a:tr h="370840">
                <a:tc>
                  <a:txBody>
                    <a:bodyPr/>
                    <a:lstStyle/>
                    <a:p>
                      <a:r>
                        <a:rPr lang="de-DE" b="1" dirty="0" smtClean="0">
                          <a:solidFill>
                            <a:schemeClr val="tx2">
                              <a:lumMod val="50000"/>
                            </a:schemeClr>
                          </a:solidFill>
                        </a:rPr>
                        <a:t>TMO-RG</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2">
                        <a:lumMod val="40000"/>
                        <a:lumOff val="60000"/>
                      </a:schemeClr>
                    </a:solidFill>
                  </a:tcPr>
                </a:tc>
                <a:tc>
                  <a:txBody>
                    <a:bodyPr/>
                    <a:lstStyle/>
                    <a:p>
                      <a:r>
                        <a:rPr lang="de-DE" b="1" dirty="0" err="1" smtClean="0">
                          <a:solidFill>
                            <a:schemeClr val="tx2">
                              <a:lumMod val="50000"/>
                            </a:schemeClr>
                          </a:solidFill>
                        </a:rPr>
                        <a:t>Kfz_Anruf</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2">
                        <a:lumMod val="40000"/>
                        <a:lumOff val="60000"/>
                      </a:schemeClr>
                    </a:solidFill>
                  </a:tcPr>
                </a:tc>
                <a:tc>
                  <a:txBody>
                    <a:bodyPr/>
                    <a:lstStyle/>
                    <a:p>
                      <a:r>
                        <a:rPr lang="de-DE" b="1" dirty="0" err="1" smtClean="0">
                          <a:solidFill>
                            <a:schemeClr val="tx2">
                              <a:lumMod val="50000"/>
                            </a:schemeClr>
                          </a:solidFill>
                        </a:rPr>
                        <a:t>Kfz_BOS</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2">
                        <a:lumMod val="40000"/>
                        <a:lumOff val="60000"/>
                      </a:schemeClr>
                    </a:solidFill>
                  </a:tcPr>
                </a:tc>
                <a:tc>
                  <a:txBody>
                    <a:bodyPr/>
                    <a:lstStyle/>
                    <a:p>
                      <a:r>
                        <a:rPr lang="de-DE" b="1" dirty="0" err="1" smtClean="0">
                          <a:solidFill>
                            <a:schemeClr val="tx2">
                              <a:lumMod val="50000"/>
                            </a:schemeClr>
                          </a:solidFill>
                        </a:rPr>
                        <a:t>Fw</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2">
                        <a:lumMod val="40000"/>
                        <a:lumOff val="60000"/>
                      </a:schemeClr>
                    </a:solidFill>
                  </a:tcPr>
                </a:tc>
                <a:tc>
                  <a:txBody>
                    <a:bodyPr/>
                    <a:lstStyle/>
                    <a:p>
                      <a:pPr algn="ctr"/>
                      <a:r>
                        <a:rPr lang="de-DE" b="1" dirty="0" smtClean="0">
                          <a:solidFill>
                            <a:schemeClr val="tx2">
                              <a:lumMod val="50000"/>
                            </a:schemeClr>
                          </a:solidFill>
                        </a:rPr>
                        <a:t>…</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2">
                        <a:lumMod val="40000"/>
                        <a:lumOff val="60000"/>
                      </a:schemeClr>
                    </a:solidFill>
                  </a:tcPr>
                </a:tc>
                <a:tc>
                  <a:txBody>
                    <a:bodyPr/>
                    <a:lstStyle/>
                    <a:p>
                      <a:pPr algn="l"/>
                      <a:r>
                        <a:rPr lang="de-DE" b="1" dirty="0" smtClean="0">
                          <a:solidFill>
                            <a:schemeClr val="tx2">
                              <a:lumMod val="50000"/>
                            </a:schemeClr>
                          </a:solidFill>
                        </a:rPr>
                        <a:t>Kfz_10</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2">
                        <a:lumMod val="40000"/>
                        <a:lumOff val="60000"/>
                      </a:schemeClr>
                    </a:solidFill>
                  </a:tcPr>
                </a:tc>
                <a:tc>
                  <a:txBody>
                    <a:bodyPr/>
                    <a:lstStyle/>
                    <a:p>
                      <a:r>
                        <a:rPr lang="de-DE" b="1" dirty="0" smtClean="0">
                          <a:solidFill>
                            <a:schemeClr val="tx2">
                              <a:lumMod val="50000"/>
                            </a:schemeClr>
                          </a:solidFill>
                        </a:rPr>
                        <a:t>Kfz_18</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817088387"/>
                  </a:ext>
                </a:extLst>
              </a:tr>
              <a:tr h="370840">
                <a:tc>
                  <a:txBody>
                    <a:bodyPr/>
                    <a:lstStyle/>
                    <a:p>
                      <a:r>
                        <a:rPr lang="de-DE" b="1" dirty="0" smtClean="0">
                          <a:solidFill>
                            <a:schemeClr val="tx2">
                              <a:lumMod val="50000"/>
                            </a:schemeClr>
                          </a:solidFill>
                        </a:rPr>
                        <a:t>Kurzwahl</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r>
                        <a:rPr lang="de-DE" b="1" dirty="0" smtClean="0">
                          <a:solidFill>
                            <a:schemeClr val="tx2">
                              <a:lumMod val="50000"/>
                            </a:schemeClr>
                          </a:solidFill>
                        </a:rPr>
                        <a:t>-01</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r>
                        <a:rPr lang="de-DE" b="1" dirty="0" smtClean="0">
                          <a:solidFill>
                            <a:schemeClr val="tx2">
                              <a:lumMod val="50000"/>
                            </a:schemeClr>
                          </a:solidFill>
                        </a:rPr>
                        <a:t>-02</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r>
                        <a:rPr lang="de-DE" b="1" dirty="0" smtClean="0">
                          <a:solidFill>
                            <a:schemeClr val="tx2">
                              <a:lumMod val="50000"/>
                            </a:schemeClr>
                          </a:solidFill>
                        </a:rPr>
                        <a:t>-03</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r>
                        <a:rPr lang="de-DE" b="1" dirty="0" smtClean="0">
                          <a:solidFill>
                            <a:schemeClr val="tx2">
                              <a:lumMod val="50000"/>
                            </a:schemeClr>
                          </a:solidFill>
                        </a:rPr>
                        <a:t>…</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l"/>
                      <a:r>
                        <a:rPr lang="de-DE" b="1" dirty="0" smtClean="0">
                          <a:solidFill>
                            <a:schemeClr val="tx2">
                              <a:lumMod val="50000"/>
                            </a:schemeClr>
                          </a:solidFill>
                        </a:rPr>
                        <a:t>-10</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r>
                        <a:rPr lang="de-DE" b="1" dirty="0" smtClean="0">
                          <a:solidFill>
                            <a:schemeClr val="tx2">
                              <a:lumMod val="50000"/>
                            </a:schemeClr>
                          </a:solidFill>
                        </a:rPr>
                        <a:t>-18</a:t>
                      </a:r>
                      <a:endParaRPr lang="de-DE" b="1" dirty="0">
                        <a:solidFill>
                          <a:schemeClr val="tx2">
                            <a:lumMod val="50000"/>
                          </a:schemeClr>
                        </a:solidFill>
                      </a:endParaRP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370025889"/>
                  </a:ext>
                </a:extLst>
              </a:tr>
            </a:tbl>
          </a:graphicData>
        </a:graphic>
      </p:graphicFrame>
      <p:sp>
        <p:nvSpPr>
          <p:cNvPr id="5" name="Textfeld 4"/>
          <p:cNvSpPr txBox="1"/>
          <p:nvPr/>
        </p:nvSpPr>
        <p:spPr>
          <a:xfrm>
            <a:off x="990599" y="3873117"/>
            <a:ext cx="3154680" cy="646331"/>
          </a:xfrm>
          <a:prstGeom prst="rect">
            <a:avLst/>
          </a:prstGeom>
          <a:noFill/>
        </p:spPr>
        <p:txBody>
          <a:bodyPr wrap="square" rtlCol="0">
            <a:spAutoFit/>
          </a:bodyPr>
          <a:lstStyle/>
          <a:p>
            <a:r>
              <a:rPr lang="de-DE" sz="3600" b="1" dirty="0" err="1" smtClean="0">
                <a:solidFill>
                  <a:srgbClr val="C00000"/>
                </a:solidFill>
              </a:rPr>
              <a:t>BI_Anruf</a:t>
            </a:r>
            <a:r>
              <a:rPr lang="de-DE" sz="3600" b="1" dirty="0" smtClean="0">
                <a:solidFill>
                  <a:srgbClr val="C00000"/>
                </a:solidFill>
              </a:rPr>
              <a:t>: 1301</a:t>
            </a:r>
            <a:endParaRPr lang="de-DE" sz="3600" b="1" dirty="0">
              <a:solidFill>
                <a:srgbClr val="C00000"/>
              </a:solidFill>
            </a:endParaRPr>
          </a:p>
        </p:txBody>
      </p:sp>
      <p:sp>
        <p:nvSpPr>
          <p:cNvPr id="27" name="Textfeld 26"/>
          <p:cNvSpPr txBox="1"/>
          <p:nvPr/>
        </p:nvSpPr>
        <p:spPr>
          <a:xfrm>
            <a:off x="4595121" y="3873117"/>
            <a:ext cx="3154680" cy="646331"/>
          </a:xfrm>
          <a:prstGeom prst="rect">
            <a:avLst/>
          </a:prstGeom>
          <a:noFill/>
        </p:spPr>
        <p:txBody>
          <a:bodyPr wrap="square" rtlCol="0">
            <a:spAutoFit/>
          </a:bodyPr>
          <a:lstStyle/>
          <a:p>
            <a:r>
              <a:rPr lang="de-DE" sz="3600" b="1" dirty="0" err="1" smtClean="0">
                <a:solidFill>
                  <a:schemeClr val="accent1">
                    <a:lumMod val="75000"/>
                  </a:schemeClr>
                </a:solidFill>
              </a:rPr>
              <a:t>WES_Fw</a:t>
            </a:r>
            <a:r>
              <a:rPr lang="de-DE" sz="3600" b="1" dirty="0" smtClean="0">
                <a:solidFill>
                  <a:schemeClr val="accent1">
                    <a:lumMod val="75000"/>
                  </a:schemeClr>
                </a:solidFill>
              </a:rPr>
              <a:t>: 6403</a:t>
            </a:r>
            <a:endParaRPr lang="de-DE" sz="3600" b="1" dirty="0">
              <a:solidFill>
                <a:schemeClr val="accent1">
                  <a:lumMod val="75000"/>
                </a:schemeClr>
              </a:solidFill>
            </a:endParaRPr>
          </a:p>
        </p:txBody>
      </p:sp>
    </p:spTree>
    <p:extLst>
      <p:ext uri="{BB962C8B-B14F-4D97-AF65-F5344CB8AC3E}">
        <p14:creationId xmlns:p14="http://schemas.microsoft.com/office/powerpoint/2010/main" val="24326577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childTnLst>
                                </p:cTn>
                              </p:par>
                            </p:childTnLst>
                          </p:cTn>
                        </p:par>
                        <p:par>
                          <p:cTn id="11" fill="hold">
                            <p:stCondLst>
                              <p:cond delay="1750"/>
                            </p:stCondLst>
                            <p:childTnLst>
                              <p:par>
                                <p:cTn id="12" presetID="10" presetClass="entr" presetSubtype="0" fill="hold" nodeType="afterEffect">
                                  <p:stCondLst>
                                    <p:cond delay="3000"/>
                                  </p:stCondLst>
                                  <p:childTnLst>
                                    <p:set>
                                      <p:cBhvr>
                                        <p:cTn id="13" dur="1" fill="hold">
                                          <p:stCondLst>
                                            <p:cond delay="0"/>
                                          </p:stCondLst>
                                        </p:cTn>
                                        <p:tgtEl>
                                          <p:spTgt spid="24">
                                            <p:txEl>
                                              <p:pRg st="1" end="1"/>
                                            </p:txEl>
                                          </p:spTgt>
                                        </p:tgtEl>
                                        <p:attrNameLst>
                                          <p:attrName>style.visibility</p:attrName>
                                        </p:attrNameLst>
                                      </p:cBhvr>
                                      <p:to>
                                        <p:strVal val="visible"/>
                                      </p:to>
                                    </p:set>
                                    <p:animEffect transition="in" filter="fade">
                                      <p:cBhvr>
                                        <p:cTn id="14" dur="1000"/>
                                        <p:tgtEl>
                                          <p:spTgt spid="24">
                                            <p:txEl>
                                              <p:pRg st="1" end="1"/>
                                            </p:txEl>
                                          </p:spTgt>
                                        </p:tgtEl>
                                      </p:cBhvr>
                                    </p:animEffect>
                                  </p:childTnLst>
                                </p:cTn>
                              </p:par>
                            </p:childTnLst>
                          </p:cTn>
                        </p:par>
                        <p:par>
                          <p:cTn id="15" fill="hold">
                            <p:stCondLst>
                              <p:cond delay="5750"/>
                            </p:stCondLst>
                            <p:childTnLst>
                              <p:par>
                                <p:cTn id="16" presetID="10" presetClass="entr" presetSubtype="0" fill="hold" nodeType="afterEffect">
                                  <p:stCondLst>
                                    <p:cond delay="150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1000"/>
                                        <p:tgtEl>
                                          <p:spTgt spid="25"/>
                                        </p:tgtEl>
                                      </p:cBhvr>
                                    </p:animEffect>
                                  </p:childTnLst>
                                </p:cTn>
                              </p:par>
                            </p:childTnLst>
                          </p:cTn>
                        </p:par>
                        <p:par>
                          <p:cTn id="19" fill="hold">
                            <p:stCondLst>
                              <p:cond delay="8250"/>
                            </p:stCondLst>
                            <p:childTnLst>
                              <p:par>
                                <p:cTn id="20" presetID="10" presetClass="entr" presetSubtype="0" fill="hold" nodeType="afterEffect">
                                  <p:stCondLst>
                                    <p:cond delay="300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fade">
                                      <p:cBhvr>
                                        <p:cTn id="22" dur="1000"/>
                                        <p:tgtEl>
                                          <p:spTgt spid="24">
                                            <p:txEl>
                                              <p:pRg st="2" end="2"/>
                                            </p:txEl>
                                          </p:spTgt>
                                        </p:tgtEl>
                                      </p:cBhvr>
                                    </p:animEffect>
                                  </p:childTnLst>
                                </p:cTn>
                              </p:par>
                            </p:childTnLst>
                          </p:cTn>
                        </p:par>
                        <p:par>
                          <p:cTn id="23" fill="hold">
                            <p:stCondLst>
                              <p:cond delay="12250"/>
                            </p:stCondLst>
                            <p:childTnLst>
                              <p:par>
                                <p:cTn id="24" presetID="10" presetClass="entr" presetSubtype="0" fill="hold" nodeType="afterEffect">
                                  <p:stCondLst>
                                    <p:cond delay="150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childTnLst>
                                </p:cTn>
                              </p:par>
                            </p:childTnLst>
                          </p:cTn>
                        </p:par>
                        <p:par>
                          <p:cTn id="27" fill="hold">
                            <p:stCondLst>
                              <p:cond delay="14750"/>
                            </p:stCondLst>
                            <p:childTnLst>
                              <p:par>
                                <p:cTn id="28" presetID="10" presetClass="entr" presetSubtype="0" fill="hold" grpId="0" nodeType="afterEffect">
                                  <p:stCondLst>
                                    <p:cond delay="400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childTnLst>
                                </p:cTn>
                              </p:par>
                            </p:childTnLst>
                          </p:cTn>
                        </p:par>
                        <p:par>
                          <p:cTn id="31" fill="hold">
                            <p:stCondLst>
                              <p:cond delay="19750"/>
                            </p:stCondLst>
                            <p:childTnLst>
                              <p:par>
                                <p:cTn id="32" presetID="10" presetClass="entr" presetSubtype="0" fill="hold" grpId="0" nodeType="afterEffect">
                                  <p:stCondLst>
                                    <p:cond delay="200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childTnLst>
                                </p:cTn>
                              </p:par>
                            </p:childTnLst>
                          </p:cTn>
                        </p:par>
                        <p:par>
                          <p:cTn id="35" fill="hold">
                            <p:stCondLst>
                              <p:cond delay="22750"/>
                            </p:stCondLst>
                            <p:childTnLst>
                              <p:par>
                                <p:cTn id="36" presetID="1" presetClass="entr" presetSubtype="0" fill="hold" grpId="0" nodeType="afterEffect">
                                  <p:stCondLst>
                                    <p:cond delay="1000"/>
                                  </p:stCondLst>
                                  <p:childTnLst>
                                    <p:set>
                                      <p:cBhvr>
                                        <p:cTn id="37" dur="1" fill="hold">
                                          <p:stCondLst>
                                            <p:cond delay="0"/>
                                          </p:stCondLst>
                                        </p:cTn>
                                        <p:tgtEl>
                                          <p:spTgt spid="9"/>
                                        </p:tgtEl>
                                        <p:attrNameLst>
                                          <p:attrName>style.visibility</p:attrName>
                                        </p:attrNameLst>
                                      </p:cBhvr>
                                      <p:to>
                                        <p:strVal val="visible"/>
                                      </p:to>
                                    </p:set>
                                  </p:childTnLst>
                                </p:cTn>
                              </p:par>
                            </p:childTnLst>
                          </p:cTn>
                        </p:par>
                        <p:par>
                          <p:cTn id="38" fill="hold">
                            <p:stCondLst>
                              <p:cond delay="23750"/>
                            </p:stCondLst>
                            <p:childTnLst>
                              <p:par>
                                <p:cTn id="39" presetID="1"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9"/>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nodeType="withEffect">
                                  <p:stCondLst>
                                    <p:cond delay="0"/>
                                  </p:stCondLst>
                                  <p:childTnLst>
                                    <p:animEffect transition="out" filter="fade">
                                      <p:cBhvr>
                                        <p:cTn id="45" dur="1000"/>
                                        <p:tgtEl>
                                          <p:spTgt spid="24">
                                            <p:txEl>
                                              <p:pRg st="0" end="0"/>
                                            </p:txEl>
                                          </p:spTgt>
                                        </p:tgtEl>
                                      </p:cBhvr>
                                    </p:animEffect>
                                    <p:set>
                                      <p:cBhvr>
                                        <p:cTn id="46" dur="1" fill="hold">
                                          <p:stCondLst>
                                            <p:cond delay="999"/>
                                          </p:stCondLst>
                                        </p:cTn>
                                        <p:tgtEl>
                                          <p:spTgt spid="24">
                                            <p:txEl>
                                              <p:pRg st="0" end="0"/>
                                            </p:txEl>
                                          </p:spTgt>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1000"/>
                                        <p:tgtEl>
                                          <p:spTgt spid="27"/>
                                        </p:tgtEl>
                                      </p:cBhvr>
                                    </p:animEffect>
                                    <p:set>
                                      <p:cBhvr>
                                        <p:cTn id="49" dur="1" fill="hold">
                                          <p:stCondLst>
                                            <p:cond delay="999"/>
                                          </p:stCondLst>
                                        </p:cTn>
                                        <p:tgtEl>
                                          <p:spTgt spid="27"/>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1000"/>
                                        <p:tgtEl>
                                          <p:spTgt spid="5"/>
                                        </p:tgtEl>
                                      </p:cBhvr>
                                    </p:animEffect>
                                    <p:set>
                                      <p:cBhvr>
                                        <p:cTn id="52" dur="1" fill="hold">
                                          <p:stCondLst>
                                            <p:cond delay="999"/>
                                          </p:stCondLst>
                                        </p:cTn>
                                        <p:tgtEl>
                                          <p:spTgt spid="5"/>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1000"/>
                                        <p:tgtEl>
                                          <p:spTgt spid="24">
                                            <p:txEl>
                                              <p:pRg st="2" end="2"/>
                                            </p:txEl>
                                          </p:spTgt>
                                        </p:tgtEl>
                                      </p:cBhvr>
                                    </p:animEffect>
                                    <p:set>
                                      <p:cBhvr>
                                        <p:cTn id="55" dur="1" fill="hold">
                                          <p:stCondLst>
                                            <p:cond delay="999"/>
                                          </p:stCondLst>
                                        </p:cTn>
                                        <p:tgtEl>
                                          <p:spTgt spid="24">
                                            <p:txEl>
                                              <p:pRg st="2" end="2"/>
                                            </p:txEl>
                                          </p:spTgt>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1000"/>
                                        <p:tgtEl>
                                          <p:spTgt spid="24">
                                            <p:txEl>
                                              <p:pRg st="1" end="1"/>
                                            </p:txEl>
                                          </p:spTgt>
                                        </p:tgtEl>
                                      </p:cBhvr>
                                    </p:animEffect>
                                    <p:set>
                                      <p:cBhvr>
                                        <p:cTn id="58" dur="1" fill="hold">
                                          <p:stCondLst>
                                            <p:cond delay="999"/>
                                          </p:stCondLst>
                                        </p:cTn>
                                        <p:tgtEl>
                                          <p:spTgt spid="24">
                                            <p:txEl>
                                              <p:pRg st="1" end="1"/>
                                            </p:txEl>
                                          </p:spTgt>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1000"/>
                                        <p:tgtEl>
                                          <p:spTgt spid="26"/>
                                        </p:tgtEl>
                                      </p:cBhvr>
                                    </p:animEffect>
                                    <p:set>
                                      <p:cBhvr>
                                        <p:cTn id="61" dur="1" fill="hold">
                                          <p:stCondLst>
                                            <p:cond delay="999"/>
                                          </p:stCondLst>
                                        </p:cTn>
                                        <p:tgtEl>
                                          <p:spTgt spid="26"/>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1000"/>
                                        <p:tgtEl>
                                          <p:spTgt spid="25"/>
                                        </p:tgtEl>
                                      </p:cBhvr>
                                    </p:animEffect>
                                    <p:set>
                                      <p:cBhvr>
                                        <p:cTn id="64" dur="1" fill="hold">
                                          <p:stCondLst>
                                            <p:cond delay="999"/>
                                          </p:stCondLst>
                                        </p:cTn>
                                        <p:tgtEl>
                                          <p:spTgt spid="25"/>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1000"/>
                                        <p:tgtEl>
                                          <p:spTgt spid="24"/>
                                        </p:tgtEl>
                                      </p:cBhvr>
                                    </p:animEffect>
                                    <p:set>
                                      <p:cBhvr>
                                        <p:cTn id="67" dur="1" fill="hold">
                                          <p:stCondLst>
                                            <p:cond delay="999"/>
                                          </p:stCondLst>
                                        </p:cTn>
                                        <p:tgtEl>
                                          <p:spTgt spid="24"/>
                                        </p:tgtEl>
                                        <p:attrNameLst>
                                          <p:attrName>style.visibility</p:attrName>
                                        </p:attrNameLst>
                                      </p:cBhvr>
                                      <p:to>
                                        <p:strVal val="hidden"/>
                                      </p:to>
                                    </p:set>
                                  </p:childTnLst>
                                </p:cTn>
                              </p:par>
                            </p:childTnLst>
                          </p:cTn>
                        </p:par>
                        <p:par>
                          <p:cTn id="68" fill="hold">
                            <p:stCondLst>
                              <p:cond delay="1000"/>
                            </p:stCondLst>
                            <p:childTnLst>
                              <p:par>
                                <p:cTn id="69" presetID="10" presetClass="entr" presetSubtype="0" fill="hold" nodeType="afterEffect">
                                  <p:stCondLst>
                                    <p:cond delay="1000"/>
                                  </p:stCondLst>
                                  <p:childTnLst>
                                    <p:set>
                                      <p:cBhvr>
                                        <p:cTn id="70" dur="1" fill="hold">
                                          <p:stCondLst>
                                            <p:cond delay="0"/>
                                          </p:stCondLst>
                                        </p:cTn>
                                        <p:tgtEl>
                                          <p:spTgt spid="24">
                                            <p:txEl>
                                              <p:pRg st="0" end="0"/>
                                            </p:txEl>
                                          </p:spTgt>
                                        </p:tgtEl>
                                        <p:attrNameLst>
                                          <p:attrName>style.visibility</p:attrName>
                                        </p:attrNameLst>
                                      </p:cBhvr>
                                      <p:to>
                                        <p:strVal val="visible"/>
                                      </p:to>
                                    </p:set>
                                    <p:animEffect transition="in" filter="fade">
                                      <p:cBhvr>
                                        <p:cTn id="71" dur="1000"/>
                                        <p:tgtEl>
                                          <p:spTgt spid="24">
                                            <p:txEl>
                                              <p:pRg st="0" end="0"/>
                                            </p:txEl>
                                          </p:spTgt>
                                        </p:tgtEl>
                                      </p:cBhvr>
                                    </p:animEffect>
                                  </p:childTnLst>
                                </p:cTn>
                              </p:par>
                            </p:childTnLst>
                          </p:cTn>
                        </p:par>
                        <p:par>
                          <p:cTn id="72" fill="hold">
                            <p:stCondLst>
                              <p:cond delay="3000"/>
                            </p:stCondLst>
                            <p:childTnLst>
                              <p:par>
                                <p:cTn id="73" presetID="10" presetClass="entr" presetSubtype="0" fill="hold" nodeType="afterEffect">
                                  <p:stCondLst>
                                    <p:cond delay="3000"/>
                                  </p:stCondLst>
                                  <p:childTnLst>
                                    <p:set>
                                      <p:cBhvr>
                                        <p:cTn id="74" dur="1" fill="hold">
                                          <p:stCondLst>
                                            <p:cond delay="0"/>
                                          </p:stCondLst>
                                        </p:cTn>
                                        <p:tgtEl>
                                          <p:spTgt spid="24">
                                            <p:txEl>
                                              <p:pRg st="1" end="1"/>
                                            </p:txEl>
                                          </p:spTgt>
                                        </p:tgtEl>
                                        <p:attrNameLst>
                                          <p:attrName>style.visibility</p:attrName>
                                        </p:attrNameLst>
                                      </p:cBhvr>
                                      <p:to>
                                        <p:strVal val="visible"/>
                                      </p:to>
                                    </p:set>
                                    <p:animEffect transition="in" filter="fade">
                                      <p:cBhvr>
                                        <p:cTn id="75" dur="1000"/>
                                        <p:tgtEl>
                                          <p:spTgt spid="24">
                                            <p:txEl>
                                              <p:pRg st="1" end="1"/>
                                            </p:txEl>
                                          </p:spTgt>
                                        </p:tgtEl>
                                      </p:cBhvr>
                                    </p:animEffect>
                                  </p:childTnLst>
                                </p:cTn>
                              </p:par>
                            </p:childTnLst>
                          </p:cTn>
                        </p:par>
                        <p:par>
                          <p:cTn id="76" fill="hold">
                            <p:stCondLst>
                              <p:cond delay="7000"/>
                            </p:stCondLst>
                            <p:childTnLst>
                              <p:par>
                                <p:cTn id="77" presetID="10" presetClass="entr" presetSubtype="0" fill="hold" nodeType="afterEffect">
                                  <p:stCondLst>
                                    <p:cond delay="150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1000"/>
                                        <p:tgtEl>
                                          <p:spTgt spid="25"/>
                                        </p:tgtEl>
                                      </p:cBhvr>
                                    </p:animEffect>
                                  </p:childTnLst>
                                </p:cTn>
                              </p:par>
                            </p:childTnLst>
                          </p:cTn>
                        </p:par>
                        <p:par>
                          <p:cTn id="80" fill="hold">
                            <p:stCondLst>
                              <p:cond delay="9500"/>
                            </p:stCondLst>
                            <p:childTnLst>
                              <p:par>
                                <p:cTn id="81" presetID="10" presetClass="entr" presetSubtype="0" fill="hold" nodeType="afterEffect">
                                  <p:stCondLst>
                                    <p:cond delay="3000"/>
                                  </p:stCondLst>
                                  <p:childTnLst>
                                    <p:set>
                                      <p:cBhvr>
                                        <p:cTn id="82" dur="1" fill="hold">
                                          <p:stCondLst>
                                            <p:cond delay="0"/>
                                          </p:stCondLst>
                                        </p:cTn>
                                        <p:tgtEl>
                                          <p:spTgt spid="24">
                                            <p:txEl>
                                              <p:pRg st="2" end="2"/>
                                            </p:txEl>
                                          </p:spTgt>
                                        </p:tgtEl>
                                        <p:attrNameLst>
                                          <p:attrName>style.visibility</p:attrName>
                                        </p:attrNameLst>
                                      </p:cBhvr>
                                      <p:to>
                                        <p:strVal val="visible"/>
                                      </p:to>
                                    </p:set>
                                    <p:animEffect transition="in" filter="fade">
                                      <p:cBhvr>
                                        <p:cTn id="83" dur="1000"/>
                                        <p:tgtEl>
                                          <p:spTgt spid="24">
                                            <p:txEl>
                                              <p:pRg st="2" end="2"/>
                                            </p:txEl>
                                          </p:spTgt>
                                        </p:tgtEl>
                                      </p:cBhvr>
                                    </p:animEffect>
                                  </p:childTnLst>
                                </p:cTn>
                              </p:par>
                            </p:childTnLst>
                          </p:cTn>
                        </p:par>
                        <p:par>
                          <p:cTn id="84" fill="hold">
                            <p:stCondLst>
                              <p:cond delay="13500"/>
                            </p:stCondLst>
                            <p:childTnLst>
                              <p:par>
                                <p:cTn id="85" presetID="10" presetClass="entr" presetSubtype="0" fill="hold" nodeType="afterEffect">
                                  <p:stCondLst>
                                    <p:cond delay="150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1000"/>
                                        <p:tgtEl>
                                          <p:spTgt spid="26"/>
                                        </p:tgtEl>
                                      </p:cBhvr>
                                    </p:animEffect>
                                  </p:childTnLst>
                                </p:cTn>
                              </p:par>
                            </p:childTnLst>
                          </p:cTn>
                        </p:par>
                        <p:par>
                          <p:cTn id="88" fill="hold">
                            <p:stCondLst>
                              <p:cond delay="16000"/>
                            </p:stCondLst>
                            <p:childTnLst>
                              <p:par>
                                <p:cTn id="89" presetID="10" presetClass="entr" presetSubtype="0" fill="hold" grpId="2" nodeType="afterEffect">
                                  <p:stCondLst>
                                    <p:cond delay="4000"/>
                                  </p:stCondLst>
                                  <p:childTnLst>
                                    <p:set>
                                      <p:cBhvr>
                                        <p:cTn id="90" dur="1" fill="hold">
                                          <p:stCondLst>
                                            <p:cond delay="0"/>
                                          </p:stCondLst>
                                        </p:cTn>
                                        <p:tgtEl>
                                          <p:spTgt spid="5"/>
                                        </p:tgtEl>
                                        <p:attrNameLst>
                                          <p:attrName>style.visibility</p:attrName>
                                        </p:attrNameLst>
                                      </p:cBhvr>
                                      <p:to>
                                        <p:strVal val="visible"/>
                                      </p:to>
                                    </p:set>
                                    <p:animEffect transition="in" filter="fade">
                                      <p:cBhvr>
                                        <p:cTn id="91" dur="1000"/>
                                        <p:tgtEl>
                                          <p:spTgt spid="5"/>
                                        </p:tgtEl>
                                      </p:cBhvr>
                                    </p:animEffect>
                                  </p:childTnLst>
                                </p:cTn>
                              </p:par>
                            </p:childTnLst>
                          </p:cTn>
                        </p:par>
                        <p:par>
                          <p:cTn id="92" fill="hold">
                            <p:stCondLst>
                              <p:cond delay="21000"/>
                            </p:stCondLst>
                            <p:childTnLst>
                              <p:par>
                                <p:cTn id="93" presetID="10" presetClass="entr" presetSubtype="0" fill="hold" grpId="2" nodeType="afterEffect">
                                  <p:stCondLst>
                                    <p:cond delay="2000"/>
                                  </p:stCondLst>
                                  <p:childTnLst>
                                    <p:set>
                                      <p:cBhvr>
                                        <p:cTn id="94" dur="1" fill="hold">
                                          <p:stCondLst>
                                            <p:cond delay="0"/>
                                          </p:stCondLst>
                                        </p:cTn>
                                        <p:tgtEl>
                                          <p:spTgt spid="27"/>
                                        </p:tgtEl>
                                        <p:attrNameLst>
                                          <p:attrName>style.visibility</p:attrName>
                                        </p:attrNameLst>
                                      </p:cBhvr>
                                      <p:to>
                                        <p:strVal val="visible"/>
                                      </p:to>
                                    </p:set>
                                    <p:animEffect transition="in" filter="fade">
                                      <p:cBhvr>
                                        <p:cTn id="95" dur="1000"/>
                                        <p:tgtEl>
                                          <p:spTgt spid="27"/>
                                        </p:tgtEl>
                                      </p:cBhvr>
                                    </p:animEffect>
                                  </p:childTnLst>
                                </p:cTn>
                              </p:par>
                            </p:childTnLst>
                          </p:cTn>
                        </p:par>
                      </p:childTnLst>
                    </p:cTn>
                  </p:par>
                </p:childTnLst>
              </p:cTn>
              <p:nextCondLst>
                <p:cond evt="onClick" delay="0">
                  <p:tgtEl>
                    <p:spTgt spid="9"/>
                  </p:tgtEl>
                </p:cond>
              </p:nextCondLst>
            </p:seq>
          </p:childTnLst>
        </p:cTn>
      </p:par>
    </p:tnLst>
    <p:bldLst>
      <p:bldP spid="8" grpId="0" animBg="1"/>
      <p:bldP spid="9" grpId="0" animBg="1"/>
      <p:bldP spid="24" grpId="0"/>
      <p:bldP spid="24" grpId="1"/>
      <p:bldP spid="5" grpId="0"/>
      <p:bldP spid="5" grpId="1"/>
      <p:bldP spid="5" grpId="2"/>
      <p:bldP spid="27" grpId="0"/>
      <p:bldP spid="27" grpId="1"/>
      <p:bldP spid="27"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t="32797"/>
          <a:stretch/>
        </p:blipFill>
        <p:spPr>
          <a:xfrm>
            <a:off x="573656" y="851335"/>
            <a:ext cx="2076212" cy="4608786"/>
          </a:xfrm>
          <a:prstGeom prst="rect">
            <a:avLst/>
          </a:prstGeom>
        </p:spPr>
      </p:pic>
      <p:sp>
        <p:nvSpPr>
          <p:cNvPr id="4" name="Textfeld 3"/>
          <p:cNvSpPr txBox="1"/>
          <p:nvPr/>
        </p:nvSpPr>
        <p:spPr>
          <a:xfrm>
            <a:off x="472967" y="5486400"/>
            <a:ext cx="9007364" cy="830997"/>
          </a:xfrm>
          <a:prstGeom prst="rect">
            <a:avLst/>
          </a:prstGeom>
          <a:noFill/>
        </p:spPr>
        <p:txBody>
          <a:bodyPr wrap="square" rtlCol="0">
            <a:spAutoFit/>
          </a:bodyPr>
          <a:lstStyle/>
          <a:p>
            <a:r>
              <a:rPr lang="de-DE" sz="2400" b="1" dirty="0" smtClean="0">
                <a:solidFill>
                  <a:schemeClr val="accent1">
                    <a:lumMod val="75000"/>
                  </a:schemeClr>
                </a:solidFill>
              </a:rPr>
              <a:t>Sehen wir uns nun an, wie der Rufgruppenwechsel mittels Kurzwahl am Digitalfunkgerät umgesetzt wird.</a:t>
            </a:r>
            <a:endParaRPr lang="de-DE" sz="2400" b="1" dirty="0">
              <a:solidFill>
                <a:schemeClr val="accent1">
                  <a:lumMod val="75000"/>
                </a:schemeClr>
              </a:solidFill>
            </a:endParaRPr>
          </a:p>
        </p:txBody>
      </p:sp>
      <p:sp>
        <p:nvSpPr>
          <p:cNvPr id="7" name="Textfeld 6"/>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Lerneinheit 4: Rufgruppenwechsel mittels Kurzwahl</a:t>
            </a:r>
            <a:endParaRPr lang="de-DE" sz="3200" b="1" dirty="0">
              <a:solidFill>
                <a:schemeClr val="accent1">
                  <a:lumMod val="50000"/>
                </a:schemeClr>
              </a:solidFill>
            </a:endParaRPr>
          </a:p>
        </p:txBody>
      </p:sp>
      <p:sp>
        <p:nvSpPr>
          <p:cNvPr id="8" name="Abgerundetes Rechteck 7">
            <a:hlinkClick r:id="rId4" action="ppaction://hlinksldjump"/>
          </p:cNvPr>
          <p:cNvSpPr/>
          <p:nvPr/>
        </p:nvSpPr>
        <p:spPr>
          <a:xfrm>
            <a:off x="8923282" y="3668110"/>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9" name="Abgerundetes Rechteck 8"/>
          <p:cNvSpPr/>
          <p:nvPr/>
        </p:nvSpPr>
        <p:spPr>
          <a:xfrm>
            <a:off x="8923282" y="2701158"/>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pic>
        <p:nvPicPr>
          <p:cNvPr id="12" name="Grafik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4958" y="3578533"/>
            <a:ext cx="591439" cy="230400"/>
          </a:xfrm>
          <a:prstGeom prst="rect">
            <a:avLst/>
          </a:prstGeom>
        </p:spPr>
      </p:pic>
      <p:pic>
        <p:nvPicPr>
          <p:cNvPr id="13" name="Grafik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8574" y="2163932"/>
            <a:ext cx="88834" cy="759530"/>
          </a:xfrm>
          <a:prstGeom prst="rect">
            <a:avLst/>
          </a:prstGeom>
        </p:spPr>
      </p:pic>
      <p:pic>
        <p:nvPicPr>
          <p:cNvPr id="14" name="Grafik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5914" y="5187921"/>
            <a:ext cx="332886" cy="201607"/>
          </a:xfrm>
          <a:prstGeom prst="rect">
            <a:avLst/>
          </a:prstGeom>
        </p:spPr>
      </p:pic>
      <p:pic>
        <p:nvPicPr>
          <p:cNvPr id="15" name="Grafik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1494" y="4419844"/>
            <a:ext cx="316206" cy="216000"/>
          </a:xfrm>
          <a:prstGeom prst="rect">
            <a:avLst/>
          </a:prstGeom>
        </p:spPr>
      </p:pic>
      <p:pic>
        <p:nvPicPr>
          <p:cNvPr id="16" name="Grafik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8593" y="4655815"/>
            <a:ext cx="316206" cy="216000"/>
          </a:xfrm>
          <a:prstGeom prst="rect">
            <a:avLst/>
          </a:prstGeom>
        </p:spPr>
      </p:pic>
      <p:pic>
        <p:nvPicPr>
          <p:cNvPr id="17" name="Grafik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8558" y="4887055"/>
            <a:ext cx="316241" cy="216024"/>
          </a:xfrm>
          <a:prstGeom prst="rect">
            <a:avLst/>
          </a:prstGeom>
        </p:spPr>
      </p:pic>
      <p:pic>
        <p:nvPicPr>
          <p:cNvPr id="18" name="Grafik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8420" y="1788995"/>
            <a:ext cx="1412743" cy="1623600"/>
          </a:xfrm>
          <a:prstGeom prst="rect">
            <a:avLst/>
          </a:prstGeom>
        </p:spPr>
      </p:pic>
      <p:pic>
        <p:nvPicPr>
          <p:cNvPr id="19" name="Grafik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8420" y="1788995"/>
            <a:ext cx="1412743" cy="1623600"/>
          </a:xfrm>
          <a:prstGeom prst="rect">
            <a:avLst/>
          </a:prstGeom>
        </p:spPr>
      </p:pic>
      <p:pic>
        <p:nvPicPr>
          <p:cNvPr id="20" name="Grafik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8420" y="1788995"/>
            <a:ext cx="1412743" cy="1623600"/>
          </a:xfrm>
          <a:prstGeom prst="rect">
            <a:avLst/>
          </a:prstGeom>
        </p:spPr>
      </p:pic>
      <p:pic>
        <p:nvPicPr>
          <p:cNvPr id="21" name="Grafik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58420" y="1788995"/>
            <a:ext cx="1412743" cy="1623600"/>
          </a:xfrm>
          <a:prstGeom prst="rect">
            <a:avLst/>
          </a:prstGeom>
        </p:spPr>
      </p:pic>
      <p:sp>
        <p:nvSpPr>
          <p:cNvPr id="24" name="Textfeld 23"/>
          <p:cNvSpPr txBox="1"/>
          <p:nvPr/>
        </p:nvSpPr>
        <p:spPr>
          <a:xfrm>
            <a:off x="3151321" y="1363703"/>
            <a:ext cx="4911896" cy="1938992"/>
          </a:xfrm>
          <a:prstGeom prst="rect">
            <a:avLst/>
          </a:prstGeom>
          <a:noFill/>
        </p:spPr>
        <p:txBody>
          <a:bodyPr wrap="square" rtlCol="0">
            <a:spAutoFit/>
          </a:bodyPr>
          <a:lstStyle/>
          <a:p>
            <a:r>
              <a:rPr lang="de-DE" sz="2400" b="1" dirty="0" smtClean="0">
                <a:solidFill>
                  <a:schemeClr val="tx1">
                    <a:lumMod val="85000"/>
                    <a:lumOff val="15000"/>
                  </a:schemeClr>
                </a:solidFill>
              </a:rPr>
              <a:t>Um per Kurzwahl eine Rufgruppe zu schalten, wird die Taste zentral unter dem Display betätigt und dann die entsprechende Kurzwahl eingetippt.</a:t>
            </a:r>
          </a:p>
          <a:p>
            <a:r>
              <a:rPr lang="de-DE" sz="2400" b="1" dirty="0" smtClean="0">
                <a:solidFill>
                  <a:srgbClr val="00B050"/>
                </a:solidFill>
              </a:rPr>
              <a:t>Hier: Kurzwahl 7401 für </a:t>
            </a:r>
            <a:r>
              <a:rPr lang="de-DE" sz="2400" b="1" dirty="0" err="1" smtClean="0">
                <a:solidFill>
                  <a:srgbClr val="00B050"/>
                </a:solidFill>
              </a:rPr>
              <a:t>IdF_Anruf</a:t>
            </a:r>
            <a:endParaRPr lang="de-DE" sz="2400" b="1" dirty="0">
              <a:solidFill>
                <a:srgbClr val="00B050"/>
              </a:solidFill>
            </a:endParaRPr>
          </a:p>
        </p:txBody>
      </p:sp>
      <p:sp>
        <p:nvSpPr>
          <p:cNvPr id="38" name="Textfeld 37"/>
          <p:cNvSpPr txBox="1"/>
          <p:nvPr/>
        </p:nvSpPr>
        <p:spPr>
          <a:xfrm>
            <a:off x="3151321" y="3673314"/>
            <a:ext cx="4911896" cy="1569660"/>
          </a:xfrm>
          <a:prstGeom prst="rect">
            <a:avLst/>
          </a:prstGeom>
          <a:noFill/>
        </p:spPr>
        <p:txBody>
          <a:bodyPr wrap="square" rtlCol="0">
            <a:spAutoFit/>
          </a:bodyPr>
          <a:lstStyle/>
          <a:p>
            <a:r>
              <a:rPr lang="de-DE" sz="2400" b="1" dirty="0" smtClean="0">
                <a:solidFill>
                  <a:schemeClr val="tx1">
                    <a:lumMod val="85000"/>
                    <a:lumOff val="15000"/>
                  </a:schemeClr>
                </a:solidFill>
              </a:rPr>
              <a:t>Es wird eine Rufgruppe vorgeschlagen, die durch Betätigung der Sprechtaste oder der Taste links unter dem Display gewählt wird.</a:t>
            </a:r>
            <a:endParaRPr lang="de-DE" sz="2400" b="1" dirty="0">
              <a:solidFill>
                <a:schemeClr val="tx1">
                  <a:lumMod val="85000"/>
                  <a:lumOff val="15000"/>
                </a:schemeClr>
              </a:solidFill>
            </a:endParaRPr>
          </a:p>
        </p:txBody>
      </p:sp>
      <p:pic>
        <p:nvPicPr>
          <p:cNvPr id="10" name="Grafik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58420" y="1788995"/>
            <a:ext cx="1412743" cy="1623600"/>
          </a:xfrm>
          <a:prstGeom prst="rect">
            <a:avLst/>
          </a:prstGeom>
        </p:spPr>
      </p:pic>
      <p:pic>
        <p:nvPicPr>
          <p:cNvPr id="5" name="Grafik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64277" y="1788995"/>
            <a:ext cx="1401029" cy="1623600"/>
          </a:xfrm>
          <a:prstGeom prst="rect">
            <a:avLst/>
          </a:prstGeom>
        </p:spPr>
      </p:pic>
      <p:sp>
        <p:nvSpPr>
          <p:cNvPr id="39" name="Textfeld 38"/>
          <p:cNvSpPr txBox="1"/>
          <p:nvPr/>
        </p:nvSpPr>
        <p:spPr>
          <a:xfrm>
            <a:off x="3151321" y="1363703"/>
            <a:ext cx="4911896" cy="1569660"/>
          </a:xfrm>
          <a:prstGeom prst="rect">
            <a:avLst/>
          </a:prstGeom>
          <a:noFill/>
        </p:spPr>
        <p:txBody>
          <a:bodyPr wrap="square" rtlCol="0">
            <a:spAutoFit/>
          </a:bodyPr>
          <a:lstStyle/>
          <a:p>
            <a:r>
              <a:rPr lang="de-DE" sz="2400" b="1" dirty="0" smtClean="0">
                <a:solidFill>
                  <a:schemeClr val="tx1">
                    <a:lumMod val="85000"/>
                    <a:lumOff val="15000"/>
                  </a:schemeClr>
                </a:solidFill>
              </a:rPr>
              <a:t>Das Gerät schaltet nun die entsprechende Rufgruppe, die in der Regel nach ein bis zwei Sekunden verwendet werden kann.</a:t>
            </a:r>
            <a:endParaRPr lang="de-DE" sz="2400" b="1" dirty="0">
              <a:solidFill>
                <a:schemeClr val="tx1">
                  <a:lumMod val="85000"/>
                  <a:lumOff val="15000"/>
                </a:schemeClr>
              </a:solidFill>
            </a:endParaRPr>
          </a:p>
        </p:txBody>
      </p:sp>
      <p:pic>
        <p:nvPicPr>
          <p:cNvPr id="40" name="Grafik 39"/>
          <p:cNvPicPr>
            <a:picLocks noChangeAspect="1"/>
          </p:cNvPicPr>
          <p:nvPr/>
        </p:nvPicPr>
        <p:blipFill rotWithShape="1">
          <a:blip r:embed="rId3" cstate="print">
            <a:extLst>
              <a:ext uri="{28A0092B-C50C-407E-A947-70E740481C1C}">
                <a14:useLocalDpi xmlns:a14="http://schemas.microsoft.com/office/drawing/2010/main" val="0"/>
              </a:ext>
            </a:extLst>
          </a:blip>
          <a:srcRect t="32797"/>
          <a:stretch/>
        </p:blipFill>
        <p:spPr>
          <a:xfrm>
            <a:off x="573656" y="866734"/>
            <a:ext cx="2076212" cy="4608786"/>
          </a:xfrm>
          <a:prstGeom prst="rect">
            <a:avLst/>
          </a:prstGeom>
        </p:spPr>
      </p:pic>
      <p:pic>
        <p:nvPicPr>
          <p:cNvPr id="41" name="Grafik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4958" y="3593932"/>
            <a:ext cx="591439" cy="230400"/>
          </a:xfrm>
          <a:prstGeom prst="rect">
            <a:avLst/>
          </a:prstGeom>
        </p:spPr>
      </p:pic>
      <p:pic>
        <p:nvPicPr>
          <p:cNvPr id="42" name="Grafik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8574" y="2179331"/>
            <a:ext cx="88834" cy="759530"/>
          </a:xfrm>
          <a:prstGeom prst="rect">
            <a:avLst/>
          </a:prstGeom>
        </p:spPr>
      </p:pic>
      <p:pic>
        <p:nvPicPr>
          <p:cNvPr id="43" name="Grafik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5914" y="5203320"/>
            <a:ext cx="332886" cy="201607"/>
          </a:xfrm>
          <a:prstGeom prst="rect">
            <a:avLst/>
          </a:prstGeom>
        </p:spPr>
      </p:pic>
      <p:pic>
        <p:nvPicPr>
          <p:cNvPr id="44" name="Grafik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1494" y="4435243"/>
            <a:ext cx="316206" cy="216000"/>
          </a:xfrm>
          <a:prstGeom prst="rect">
            <a:avLst/>
          </a:prstGeom>
        </p:spPr>
      </p:pic>
      <p:pic>
        <p:nvPicPr>
          <p:cNvPr id="45" name="Grafik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8593" y="4671214"/>
            <a:ext cx="316206" cy="216000"/>
          </a:xfrm>
          <a:prstGeom prst="rect">
            <a:avLst/>
          </a:prstGeom>
        </p:spPr>
      </p:pic>
      <p:pic>
        <p:nvPicPr>
          <p:cNvPr id="46" name="Grafik 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8558" y="4902454"/>
            <a:ext cx="316241" cy="216024"/>
          </a:xfrm>
          <a:prstGeom prst="rect">
            <a:avLst/>
          </a:prstGeom>
        </p:spPr>
      </p:pic>
      <p:pic>
        <p:nvPicPr>
          <p:cNvPr id="47" name="Grafik 4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8420" y="1804394"/>
            <a:ext cx="1412743" cy="1623600"/>
          </a:xfrm>
          <a:prstGeom prst="rect">
            <a:avLst/>
          </a:prstGeom>
        </p:spPr>
      </p:pic>
      <p:pic>
        <p:nvPicPr>
          <p:cNvPr id="48" name="Grafik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8420" y="1804394"/>
            <a:ext cx="1412743" cy="1623600"/>
          </a:xfrm>
          <a:prstGeom prst="rect">
            <a:avLst/>
          </a:prstGeom>
        </p:spPr>
      </p:pic>
      <p:pic>
        <p:nvPicPr>
          <p:cNvPr id="49" name="Grafik 4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8420" y="1804394"/>
            <a:ext cx="1412743" cy="1623600"/>
          </a:xfrm>
          <a:prstGeom prst="rect">
            <a:avLst/>
          </a:prstGeom>
        </p:spPr>
      </p:pic>
      <p:pic>
        <p:nvPicPr>
          <p:cNvPr id="50" name="Grafik 4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58420" y="1804394"/>
            <a:ext cx="1412743" cy="1623600"/>
          </a:xfrm>
          <a:prstGeom prst="rect">
            <a:avLst/>
          </a:prstGeom>
        </p:spPr>
      </p:pic>
      <p:sp>
        <p:nvSpPr>
          <p:cNvPr id="51" name="Textfeld 50"/>
          <p:cNvSpPr txBox="1"/>
          <p:nvPr/>
        </p:nvSpPr>
        <p:spPr>
          <a:xfrm>
            <a:off x="3151321" y="1363703"/>
            <a:ext cx="4911896" cy="1938992"/>
          </a:xfrm>
          <a:prstGeom prst="rect">
            <a:avLst/>
          </a:prstGeom>
          <a:noFill/>
        </p:spPr>
        <p:txBody>
          <a:bodyPr wrap="square" rtlCol="0">
            <a:spAutoFit/>
          </a:bodyPr>
          <a:lstStyle/>
          <a:p>
            <a:r>
              <a:rPr lang="de-DE" sz="2400" b="1" dirty="0" smtClean="0">
                <a:solidFill>
                  <a:schemeClr val="tx1">
                    <a:lumMod val="85000"/>
                    <a:lumOff val="15000"/>
                  </a:schemeClr>
                </a:solidFill>
              </a:rPr>
              <a:t>Um per Kurzwahl eine Rufgruppe zu schalten, wird die Taste zentral unter dem Display betätigt und dann die entsprechende Kurzwahl eingetippt.</a:t>
            </a:r>
          </a:p>
          <a:p>
            <a:r>
              <a:rPr lang="de-DE" sz="2400" b="1" dirty="0" smtClean="0">
                <a:solidFill>
                  <a:srgbClr val="00B050"/>
                </a:solidFill>
              </a:rPr>
              <a:t>Hier: Kurzwahl 7401 für </a:t>
            </a:r>
            <a:r>
              <a:rPr lang="de-DE" sz="2400" b="1" dirty="0" err="1" smtClean="0">
                <a:solidFill>
                  <a:srgbClr val="00B050"/>
                </a:solidFill>
              </a:rPr>
              <a:t>IdF_Anruf</a:t>
            </a:r>
            <a:endParaRPr lang="de-DE" sz="2400" b="1" dirty="0">
              <a:solidFill>
                <a:srgbClr val="00B050"/>
              </a:solidFill>
            </a:endParaRPr>
          </a:p>
        </p:txBody>
      </p:sp>
      <p:sp>
        <p:nvSpPr>
          <p:cNvPr id="52" name="Textfeld 51"/>
          <p:cNvSpPr txBox="1"/>
          <p:nvPr/>
        </p:nvSpPr>
        <p:spPr>
          <a:xfrm>
            <a:off x="3151321" y="3688713"/>
            <a:ext cx="4911896" cy="1569660"/>
          </a:xfrm>
          <a:prstGeom prst="rect">
            <a:avLst/>
          </a:prstGeom>
          <a:noFill/>
        </p:spPr>
        <p:txBody>
          <a:bodyPr wrap="square" rtlCol="0">
            <a:spAutoFit/>
          </a:bodyPr>
          <a:lstStyle/>
          <a:p>
            <a:r>
              <a:rPr lang="de-DE" sz="2400" b="1" dirty="0" smtClean="0">
                <a:solidFill>
                  <a:schemeClr val="tx1">
                    <a:lumMod val="85000"/>
                    <a:lumOff val="15000"/>
                  </a:schemeClr>
                </a:solidFill>
              </a:rPr>
              <a:t>Es wird eine Rufgruppe vorgeschlagen, die durch Betätigung der Sprechtaste oder der Taste links unter dem Display gewählt wird.</a:t>
            </a:r>
            <a:endParaRPr lang="de-DE" sz="2400" b="1" dirty="0">
              <a:solidFill>
                <a:schemeClr val="tx1">
                  <a:lumMod val="85000"/>
                  <a:lumOff val="15000"/>
                </a:schemeClr>
              </a:solidFill>
            </a:endParaRPr>
          </a:p>
        </p:txBody>
      </p:sp>
      <p:pic>
        <p:nvPicPr>
          <p:cNvPr id="53" name="Grafik 5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58420" y="1804394"/>
            <a:ext cx="1412743" cy="1623600"/>
          </a:xfrm>
          <a:prstGeom prst="rect">
            <a:avLst/>
          </a:prstGeom>
        </p:spPr>
      </p:pic>
      <p:pic>
        <p:nvPicPr>
          <p:cNvPr id="54" name="Grafik 5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64277" y="1804394"/>
            <a:ext cx="1401029" cy="1623600"/>
          </a:xfrm>
          <a:prstGeom prst="rect">
            <a:avLst/>
          </a:prstGeom>
        </p:spPr>
      </p:pic>
      <p:sp>
        <p:nvSpPr>
          <p:cNvPr id="55" name="Textfeld 54"/>
          <p:cNvSpPr txBox="1"/>
          <p:nvPr/>
        </p:nvSpPr>
        <p:spPr>
          <a:xfrm>
            <a:off x="3151321" y="1363703"/>
            <a:ext cx="4911896" cy="1569660"/>
          </a:xfrm>
          <a:prstGeom prst="rect">
            <a:avLst/>
          </a:prstGeom>
          <a:noFill/>
        </p:spPr>
        <p:txBody>
          <a:bodyPr wrap="square" rtlCol="0">
            <a:spAutoFit/>
          </a:bodyPr>
          <a:lstStyle/>
          <a:p>
            <a:r>
              <a:rPr lang="de-DE" sz="2400" b="1" dirty="0" smtClean="0">
                <a:solidFill>
                  <a:schemeClr val="tx1">
                    <a:lumMod val="85000"/>
                    <a:lumOff val="15000"/>
                  </a:schemeClr>
                </a:solidFill>
              </a:rPr>
              <a:t>Das Gerät schaltet nun die entsprechende Rufgruppe, die in der Regel nach ein bis zwei Sekunden verwendet werden kann.</a:t>
            </a:r>
            <a:endParaRPr lang="de-DE" sz="2400" b="1" dirty="0">
              <a:solidFill>
                <a:schemeClr val="tx1">
                  <a:lumMod val="85000"/>
                  <a:lumOff val="15000"/>
                </a:schemeClr>
              </a:solidFill>
            </a:endParaRPr>
          </a:p>
        </p:txBody>
      </p:sp>
    </p:spTree>
    <p:extLst>
      <p:ext uri="{BB962C8B-B14F-4D97-AF65-F5344CB8AC3E}">
        <p14:creationId xmlns:p14="http://schemas.microsoft.com/office/powerpoint/2010/main" val="1775654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500"/>
                            </p:stCondLst>
                            <p:childTnLst>
                              <p:par>
                                <p:cTn id="9" presetID="10" presetClass="exit" presetSubtype="0" fill="hold" grpId="1" nodeType="afterEffect">
                                  <p:stCondLst>
                                    <p:cond delay="350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par>
                          <p:cTn id="12" fill="hold">
                            <p:stCondLst>
                              <p:cond delay="5500"/>
                            </p:stCondLst>
                            <p:childTnLst>
                              <p:par>
                                <p:cTn id="13" presetID="10" presetClass="entr" presetSubtype="0" fill="hold" grpId="0" nodeType="afterEffect">
                                  <p:stCondLst>
                                    <p:cond delay="75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childTnLst>
                                </p:cTn>
                              </p:par>
                            </p:childTnLst>
                          </p:cTn>
                        </p:par>
                        <p:par>
                          <p:cTn id="16" fill="hold">
                            <p:stCondLst>
                              <p:cond delay="7250"/>
                            </p:stCondLst>
                            <p:childTnLst>
                              <p:par>
                                <p:cTn id="17" presetID="10" presetClass="exit" presetSubtype="0" fill="hold" grpId="1" nodeType="afterEffect">
                                  <p:stCondLst>
                                    <p:cond delay="700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par>
                          <p:cTn id="20" fill="hold">
                            <p:stCondLst>
                              <p:cond delay="14750"/>
                            </p:stCondLst>
                            <p:childTnLst>
                              <p:par>
                                <p:cTn id="21" presetID="1"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childTnLst>
                                </p:cTn>
                              </p:par>
                              <p:par>
                                <p:cTn id="25" presetID="35" presetClass="emph" presetSubtype="0" repeatCount="3000" fill="hold" nodeType="withEffect">
                                  <p:stCondLst>
                                    <p:cond delay="0"/>
                                  </p:stCondLst>
                                  <p:childTnLst>
                                    <p:anim calcmode="discrete" valueType="str">
                                      <p:cBhvr>
                                        <p:cTn id="26" dur="750" fill="hold"/>
                                        <p:tgtEl>
                                          <p:spTgt spid="12"/>
                                        </p:tgtEl>
                                        <p:attrNameLst>
                                          <p:attrName>style.visibility</p:attrName>
                                        </p:attrNameLst>
                                      </p:cBhvr>
                                      <p:tavLst>
                                        <p:tav tm="0">
                                          <p:val>
                                            <p:strVal val="hidden"/>
                                          </p:val>
                                        </p:tav>
                                        <p:tav tm="50000">
                                          <p:val>
                                            <p:strVal val="visible"/>
                                          </p:val>
                                        </p:tav>
                                      </p:tavLst>
                                    </p:anim>
                                  </p:childTnLst>
                                </p:cTn>
                              </p:par>
                            </p:childTnLst>
                          </p:cTn>
                        </p:par>
                        <p:par>
                          <p:cTn id="27" fill="hold">
                            <p:stCondLst>
                              <p:cond delay="17000"/>
                            </p:stCondLst>
                            <p:childTnLst>
                              <p:par>
                                <p:cTn id="28" presetID="1" presetClass="exit" presetSubtype="0" fill="hold" nodeType="afterEffect">
                                  <p:stCondLst>
                                    <p:cond delay="0"/>
                                  </p:stCondLst>
                                  <p:childTnLst>
                                    <p:set>
                                      <p:cBhvr>
                                        <p:cTn id="29" dur="1" fill="hold">
                                          <p:stCondLst>
                                            <p:cond delay="0"/>
                                          </p:stCondLst>
                                        </p:cTn>
                                        <p:tgtEl>
                                          <p:spTgt spid="12"/>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par>
                                <p:cTn id="32" presetID="1" presetClass="entr" presetSubtype="0" fill="hold" nodeType="withEffect">
                                  <p:stCondLst>
                                    <p:cond delay="750"/>
                                  </p:stCondLst>
                                  <p:childTnLst>
                                    <p:set>
                                      <p:cBhvr>
                                        <p:cTn id="33" dur="1" fill="hold">
                                          <p:stCondLst>
                                            <p:cond delay="0"/>
                                          </p:stCondLst>
                                        </p:cTn>
                                        <p:tgtEl>
                                          <p:spTgt spid="19"/>
                                        </p:tgtEl>
                                        <p:attrNameLst>
                                          <p:attrName>style.visibility</p:attrName>
                                        </p:attrNameLst>
                                      </p:cBhvr>
                                      <p:to>
                                        <p:strVal val="visible"/>
                                      </p:to>
                                    </p:set>
                                  </p:childTnLst>
                                </p:cTn>
                              </p:par>
                              <p:par>
                                <p:cTn id="34" presetID="35" presetClass="emph" presetSubtype="0" repeatCount="3000" fill="hold" nodeType="withEffect">
                                  <p:stCondLst>
                                    <p:cond delay="0"/>
                                  </p:stCondLst>
                                  <p:childTnLst>
                                    <p:anim calcmode="discrete" valueType="str">
                                      <p:cBhvr>
                                        <p:cTn id="35" dur="750" fill="hold"/>
                                        <p:tgtEl>
                                          <p:spTgt spid="17"/>
                                        </p:tgtEl>
                                        <p:attrNameLst>
                                          <p:attrName>style.visibility</p:attrName>
                                        </p:attrNameLst>
                                      </p:cBhvr>
                                      <p:tavLst>
                                        <p:tav tm="0">
                                          <p:val>
                                            <p:strVal val="hidden"/>
                                          </p:val>
                                        </p:tav>
                                        <p:tav tm="50000">
                                          <p:val>
                                            <p:strVal val="visible"/>
                                          </p:val>
                                        </p:tav>
                                      </p:tavLst>
                                    </p:anim>
                                  </p:childTnLst>
                                </p:cTn>
                              </p:par>
                            </p:childTnLst>
                          </p:cTn>
                        </p:par>
                        <p:par>
                          <p:cTn id="36" fill="hold">
                            <p:stCondLst>
                              <p:cond delay="19250"/>
                            </p:stCondLst>
                            <p:childTnLst>
                              <p:par>
                                <p:cTn id="37" presetID="1" presetClass="exit" presetSubtype="0" fill="hold" nodeType="afterEffect">
                                  <p:stCondLst>
                                    <p:cond delay="0"/>
                                  </p:stCondLst>
                                  <p:childTnLst>
                                    <p:set>
                                      <p:cBhvr>
                                        <p:cTn id="38" dur="1" fill="hold">
                                          <p:stCondLst>
                                            <p:cond delay="0"/>
                                          </p:stCondLst>
                                        </p:cTn>
                                        <p:tgtEl>
                                          <p:spTgt spid="17"/>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750"/>
                                  </p:stCondLst>
                                  <p:childTnLst>
                                    <p:set>
                                      <p:cBhvr>
                                        <p:cTn id="42" dur="1" fill="hold">
                                          <p:stCondLst>
                                            <p:cond delay="0"/>
                                          </p:stCondLst>
                                        </p:cTn>
                                        <p:tgtEl>
                                          <p:spTgt spid="20"/>
                                        </p:tgtEl>
                                        <p:attrNameLst>
                                          <p:attrName>style.visibility</p:attrName>
                                        </p:attrNameLst>
                                      </p:cBhvr>
                                      <p:to>
                                        <p:strVal val="visible"/>
                                      </p:to>
                                    </p:set>
                                  </p:childTnLst>
                                </p:cTn>
                              </p:par>
                              <p:par>
                                <p:cTn id="43" presetID="35" presetClass="emph" presetSubtype="0" repeatCount="3000" fill="hold" nodeType="withEffect">
                                  <p:stCondLst>
                                    <p:cond delay="0"/>
                                  </p:stCondLst>
                                  <p:childTnLst>
                                    <p:anim calcmode="discrete" valueType="str">
                                      <p:cBhvr>
                                        <p:cTn id="44" dur="750" fill="hold"/>
                                        <p:tgtEl>
                                          <p:spTgt spid="16"/>
                                        </p:tgtEl>
                                        <p:attrNameLst>
                                          <p:attrName>style.visibility</p:attrName>
                                        </p:attrNameLst>
                                      </p:cBhvr>
                                      <p:tavLst>
                                        <p:tav tm="0">
                                          <p:val>
                                            <p:strVal val="hidden"/>
                                          </p:val>
                                        </p:tav>
                                        <p:tav tm="50000">
                                          <p:val>
                                            <p:strVal val="visible"/>
                                          </p:val>
                                        </p:tav>
                                      </p:tavLst>
                                    </p:anim>
                                  </p:childTnLst>
                                </p:cTn>
                              </p:par>
                            </p:childTnLst>
                          </p:cTn>
                        </p:par>
                        <p:par>
                          <p:cTn id="45" fill="hold">
                            <p:stCondLst>
                              <p:cond delay="21500"/>
                            </p:stCondLst>
                            <p:childTnLst>
                              <p:par>
                                <p:cTn id="46" presetID="1" presetClass="exit" presetSubtype="0" fill="hold" nodeType="afterEffect">
                                  <p:stCondLst>
                                    <p:cond delay="0"/>
                                  </p:stCondLst>
                                  <p:childTnLst>
                                    <p:set>
                                      <p:cBhvr>
                                        <p:cTn id="47" dur="1" fill="hold">
                                          <p:stCondLst>
                                            <p:cond delay="0"/>
                                          </p:stCondLst>
                                        </p:cTn>
                                        <p:tgtEl>
                                          <p:spTgt spid="16"/>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childTnLst>
                                </p:cTn>
                              </p:par>
                              <p:par>
                                <p:cTn id="50" presetID="1" presetClass="entr" presetSubtype="0" fill="hold" nodeType="withEffect">
                                  <p:stCondLst>
                                    <p:cond delay="750"/>
                                  </p:stCondLst>
                                  <p:childTnLst>
                                    <p:set>
                                      <p:cBhvr>
                                        <p:cTn id="51" dur="1" fill="hold">
                                          <p:stCondLst>
                                            <p:cond delay="0"/>
                                          </p:stCondLst>
                                        </p:cTn>
                                        <p:tgtEl>
                                          <p:spTgt spid="21"/>
                                        </p:tgtEl>
                                        <p:attrNameLst>
                                          <p:attrName>style.visibility</p:attrName>
                                        </p:attrNameLst>
                                      </p:cBhvr>
                                      <p:to>
                                        <p:strVal val="visible"/>
                                      </p:to>
                                    </p:set>
                                  </p:childTnLst>
                                </p:cTn>
                              </p:par>
                              <p:par>
                                <p:cTn id="52" presetID="35" presetClass="emph" presetSubtype="0" repeatCount="3000" fill="hold" nodeType="withEffect">
                                  <p:stCondLst>
                                    <p:cond delay="0"/>
                                  </p:stCondLst>
                                  <p:childTnLst>
                                    <p:anim calcmode="discrete" valueType="str">
                                      <p:cBhvr>
                                        <p:cTn id="53" dur="750" fill="hold"/>
                                        <p:tgtEl>
                                          <p:spTgt spid="14"/>
                                        </p:tgtEl>
                                        <p:attrNameLst>
                                          <p:attrName>style.visibility</p:attrName>
                                        </p:attrNameLst>
                                      </p:cBhvr>
                                      <p:tavLst>
                                        <p:tav tm="0">
                                          <p:val>
                                            <p:strVal val="hidden"/>
                                          </p:val>
                                        </p:tav>
                                        <p:tav tm="50000">
                                          <p:val>
                                            <p:strVal val="visible"/>
                                          </p:val>
                                        </p:tav>
                                      </p:tavLst>
                                    </p:anim>
                                  </p:childTnLst>
                                </p:cTn>
                              </p:par>
                            </p:childTnLst>
                          </p:cTn>
                        </p:par>
                        <p:par>
                          <p:cTn id="54" fill="hold">
                            <p:stCondLst>
                              <p:cond delay="23750"/>
                            </p:stCondLst>
                            <p:childTnLst>
                              <p:par>
                                <p:cTn id="55" presetID="1" presetClass="exit" presetSubtype="0" fill="hold" nodeType="afterEffect">
                                  <p:stCondLst>
                                    <p:cond delay="0"/>
                                  </p:stCondLst>
                                  <p:childTnLst>
                                    <p:set>
                                      <p:cBhvr>
                                        <p:cTn id="56" dur="1" fill="hold">
                                          <p:stCondLst>
                                            <p:cond delay="0"/>
                                          </p:stCondLst>
                                        </p:cTn>
                                        <p:tgtEl>
                                          <p:spTgt spid="14"/>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par>
                                <p:cTn id="59" presetID="1" presetClass="entr" presetSubtype="0" fill="hold" nodeType="withEffect">
                                  <p:stCondLst>
                                    <p:cond delay="750"/>
                                  </p:stCondLst>
                                  <p:childTnLst>
                                    <p:set>
                                      <p:cBhvr>
                                        <p:cTn id="60" dur="1" fill="hold">
                                          <p:stCondLst>
                                            <p:cond delay="0"/>
                                          </p:stCondLst>
                                        </p:cTn>
                                        <p:tgtEl>
                                          <p:spTgt spid="10"/>
                                        </p:tgtEl>
                                        <p:attrNameLst>
                                          <p:attrName>style.visibility</p:attrName>
                                        </p:attrNameLst>
                                      </p:cBhvr>
                                      <p:to>
                                        <p:strVal val="visible"/>
                                      </p:to>
                                    </p:set>
                                  </p:childTnLst>
                                </p:cTn>
                              </p:par>
                              <p:par>
                                <p:cTn id="61" presetID="35" presetClass="emph" presetSubtype="0" repeatCount="3000" fill="hold" nodeType="withEffect">
                                  <p:stCondLst>
                                    <p:cond delay="0"/>
                                  </p:stCondLst>
                                  <p:childTnLst>
                                    <p:anim calcmode="discrete" valueType="str">
                                      <p:cBhvr>
                                        <p:cTn id="62" dur="750" fill="hold"/>
                                        <p:tgtEl>
                                          <p:spTgt spid="15"/>
                                        </p:tgtEl>
                                        <p:attrNameLst>
                                          <p:attrName>style.visibility</p:attrName>
                                        </p:attrNameLst>
                                      </p:cBhvr>
                                      <p:tavLst>
                                        <p:tav tm="0">
                                          <p:val>
                                            <p:strVal val="hidden"/>
                                          </p:val>
                                        </p:tav>
                                        <p:tav tm="50000">
                                          <p:val>
                                            <p:strVal val="visible"/>
                                          </p:val>
                                        </p:tav>
                                      </p:tavLst>
                                    </p:anim>
                                  </p:childTnLst>
                                </p:cTn>
                              </p:par>
                            </p:childTnLst>
                          </p:cTn>
                        </p:par>
                        <p:par>
                          <p:cTn id="63" fill="hold">
                            <p:stCondLst>
                              <p:cond delay="26000"/>
                            </p:stCondLst>
                            <p:childTnLst>
                              <p:par>
                                <p:cTn id="64" presetID="1" presetClass="exit" presetSubtype="0" fill="hold" nodeType="afterEffect">
                                  <p:stCondLst>
                                    <p:cond delay="0"/>
                                  </p:stCondLst>
                                  <p:childTnLst>
                                    <p:set>
                                      <p:cBhvr>
                                        <p:cTn id="65" dur="1" fill="hold">
                                          <p:stCondLst>
                                            <p:cond delay="0"/>
                                          </p:stCondLst>
                                        </p:cTn>
                                        <p:tgtEl>
                                          <p:spTgt spid="15"/>
                                        </p:tgtEl>
                                        <p:attrNameLst>
                                          <p:attrName>style.visibility</p:attrName>
                                        </p:attrNameLst>
                                      </p:cBhvr>
                                      <p:to>
                                        <p:strVal val="hidden"/>
                                      </p:to>
                                    </p:set>
                                  </p:childTnLst>
                                </p:cTn>
                              </p:par>
                            </p:childTnLst>
                          </p:cTn>
                        </p:par>
                        <p:par>
                          <p:cTn id="66" fill="hold">
                            <p:stCondLst>
                              <p:cond delay="26000"/>
                            </p:stCondLst>
                            <p:childTnLst>
                              <p:par>
                                <p:cTn id="67" presetID="10" presetClass="entr" presetSubtype="0"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1000"/>
                                        <p:tgtEl>
                                          <p:spTgt spid="38"/>
                                        </p:tgtEl>
                                      </p:cBhvr>
                                    </p:animEffect>
                                  </p:childTnLst>
                                </p:cTn>
                              </p:par>
                            </p:childTnLst>
                          </p:cTn>
                        </p:par>
                        <p:par>
                          <p:cTn id="70" fill="hold">
                            <p:stCondLst>
                              <p:cond delay="27000"/>
                            </p:stCondLst>
                            <p:childTnLst>
                              <p:par>
                                <p:cTn id="71" presetID="10" presetClass="exit" presetSubtype="0" fill="hold" grpId="1" nodeType="afterEffect">
                                  <p:stCondLst>
                                    <p:cond delay="5000"/>
                                  </p:stCondLst>
                                  <p:childTnLst>
                                    <p:animEffect transition="out" filter="fade">
                                      <p:cBhvr>
                                        <p:cTn id="72" dur="1000"/>
                                        <p:tgtEl>
                                          <p:spTgt spid="38"/>
                                        </p:tgtEl>
                                      </p:cBhvr>
                                    </p:animEffect>
                                    <p:set>
                                      <p:cBhvr>
                                        <p:cTn id="73" dur="1" fill="hold">
                                          <p:stCondLst>
                                            <p:cond delay="999"/>
                                          </p:stCondLst>
                                        </p:cTn>
                                        <p:tgtEl>
                                          <p:spTgt spid="38"/>
                                        </p:tgtEl>
                                        <p:attrNameLst>
                                          <p:attrName>style.visibility</p:attrName>
                                        </p:attrNameLst>
                                      </p:cBhvr>
                                      <p:to>
                                        <p:strVal val="hidden"/>
                                      </p:to>
                                    </p:set>
                                  </p:childTnLst>
                                </p:cTn>
                              </p:par>
                            </p:childTnLst>
                          </p:cTn>
                        </p:par>
                        <p:par>
                          <p:cTn id="74" fill="hold">
                            <p:stCondLst>
                              <p:cond delay="33000"/>
                            </p:stCondLst>
                            <p:childTnLst>
                              <p:par>
                                <p:cTn id="75" presetID="1" presetClass="entr" presetSubtype="0" fill="hold" nodeType="afterEffect">
                                  <p:stCondLst>
                                    <p:cond delay="0"/>
                                  </p:stCondLst>
                                  <p:childTnLst>
                                    <p:set>
                                      <p:cBhvr>
                                        <p:cTn id="76" dur="1" fill="hold">
                                          <p:stCondLst>
                                            <p:cond delay="0"/>
                                          </p:stCondLst>
                                        </p:cTn>
                                        <p:tgtEl>
                                          <p:spTgt spid="13"/>
                                        </p:tgtEl>
                                        <p:attrNameLst>
                                          <p:attrName>style.visibility</p:attrName>
                                        </p:attrNameLst>
                                      </p:cBhvr>
                                      <p:to>
                                        <p:strVal val="visible"/>
                                      </p:to>
                                    </p:set>
                                  </p:childTnLst>
                                </p:cTn>
                              </p:par>
                              <p:par>
                                <p:cTn id="77" presetID="1" presetClass="entr" presetSubtype="0" fill="hold" nodeType="withEffect">
                                  <p:stCondLst>
                                    <p:cond delay="750"/>
                                  </p:stCondLst>
                                  <p:childTnLst>
                                    <p:set>
                                      <p:cBhvr>
                                        <p:cTn id="78" dur="1" fill="hold">
                                          <p:stCondLst>
                                            <p:cond delay="0"/>
                                          </p:stCondLst>
                                        </p:cTn>
                                        <p:tgtEl>
                                          <p:spTgt spid="5"/>
                                        </p:tgtEl>
                                        <p:attrNameLst>
                                          <p:attrName>style.visibility</p:attrName>
                                        </p:attrNameLst>
                                      </p:cBhvr>
                                      <p:to>
                                        <p:strVal val="visible"/>
                                      </p:to>
                                    </p:set>
                                  </p:childTnLst>
                                </p:cTn>
                              </p:par>
                              <p:par>
                                <p:cTn id="79" presetID="35" presetClass="emph" presetSubtype="0" repeatCount="3000" fill="hold" nodeType="withEffect">
                                  <p:stCondLst>
                                    <p:cond delay="0"/>
                                  </p:stCondLst>
                                  <p:childTnLst>
                                    <p:anim calcmode="discrete" valueType="str">
                                      <p:cBhvr>
                                        <p:cTn id="80" dur="750" fill="hold"/>
                                        <p:tgtEl>
                                          <p:spTgt spid="13"/>
                                        </p:tgtEl>
                                        <p:attrNameLst>
                                          <p:attrName>style.visibility</p:attrName>
                                        </p:attrNameLst>
                                      </p:cBhvr>
                                      <p:tavLst>
                                        <p:tav tm="0">
                                          <p:val>
                                            <p:strVal val="hidden"/>
                                          </p:val>
                                        </p:tav>
                                        <p:tav tm="50000">
                                          <p:val>
                                            <p:strVal val="visible"/>
                                          </p:val>
                                        </p:tav>
                                      </p:tavLst>
                                    </p:anim>
                                  </p:childTnLst>
                                </p:cTn>
                              </p:par>
                            </p:childTnLst>
                          </p:cTn>
                        </p:par>
                        <p:par>
                          <p:cTn id="81" fill="hold">
                            <p:stCondLst>
                              <p:cond delay="35250"/>
                            </p:stCondLst>
                            <p:childTnLst>
                              <p:par>
                                <p:cTn id="82" presetID="1" presetClass="exit" presetSubtype="0" fill="hold" nodeType="afterEffect">
                                  <p:stCondLst>
                                    <p:cond delay="0"/>
                                  </p:stCondLst>
                                  <p:childTnLst>
                                    <p:set>
                                      <p:cBhvr>
                                        <p:cTn id="83" dur="1" fill="hold">
                                          <p:stCondLst>
                                            <p:cond delay="0"/>
                                          </p:stCondLst>
                                        </p:cTn>
                                        <p:tgtEl>
                                          <p:spTgt spid="13"/>
                                        </p:tgtEl>
                                        <p:attrNameLst>
                                          <p:attrName>style.visibility</p:attrName>
                                        </p:attrNameLst>
                                      </p:cBhvr>
                                      <p:to>
                                        <p:strVal val="hidden"/>
                                      </p:to>
                                    </p:set>
                                  </p:childTnLst>
                                </p:cTn>
                              </p:par>
                            </p:childTnLst>
                          </p:cTn>
                        </p:par>
                        <p:par>
                          <p:cTn id="84" fill="hold">
                            <p:stCondLst>
                              <p:cond delay="35250"/>
                            </p:stCondLst>
                            <p:childTnLst>
                              <p:par>
                                <p:cTn id="85" presetID="10" presetClass="entr" presetSubtype="0" fill="hold" grpId="0" nodeType="afterEffect">
                                  <p:stCondLst>
                                    <p:cond delay="75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childTnLst>
                                </p:cTn>
                              </p:par>
                            </p:childTnLst>
                          </p:cTn>
                        </p:par>
                        <p:par>
                          <p:cTn id="88" fill="hold">
                            <p:stCondLst>
                              <p:cond delay="37000"/>
                            </p:stCondLst>
                            <p:childTnLst>
                              <p:par>
                                <p:cTn id="89" presetID="10" presetClass="exit" presetSubtype="0" fill="hold" grpId="1" nodeType="afterEffect">
                                  <p:stCondLst>
                                    <p:cond delay="5000"/>
                                  </p:stCondLst>
                                  <p:childTnLst>
                                    <p:animEffect transition="out" filter="fade">
                                      <p:cBhvr>
                                        <p:cTn id="90" dur="500"/>
                                        <p:tgtEl>
                                          <p:spTgt spid="39"/>
                                        </p:tgtEl>
                                      </p:cBhvr>
                                    </p:animEffect>
                                    <p:set>
                                      <p:cBhvr>
                                        <p:cTn id="91" dur="1" fill="hold">
                                          <p:stCondLst>
                                            <p:cond delay="499"/>
                                          </p:stCondLst>
                                        </p:cTn>
                                        <p:tgtEl>
                                          <p:spTgt spid="39"/>
                                        </p:tgtEl>
                                        <p:attrNameLst>
                                          <p:attrName>style.visibility</p:attrName>
                                        </p:attrNameLst>
                                      </p:cBhvr>
                                      <p:to>
                                        <p:strVal val="hidden"/>
                                      </p:to>
                                    </p:set>
                                  </p:childTnLst>
                                </p:cTn>
                              </p:par>
                            </p:childTnLst>
                          </p:cTn>
                        </p:par>
                        <p:par>
                          <p:cTn id="92" fill="hold">
                            <p:stCondLst>
                              <p:cond delay="42500"/>
                            </p:stCondLst>
                            <p:childTnLst>
                              <p:par>
                                <p:cTn id="93" presetID="1" presetClass="entr" presetSubtype="0" fill="hold" grpId="0" nodeType="afterEffect">
                                  <p:stCondLst>
                                    <p:cond delay="1000"/>
                                  </p:stCondLst>
                                  <p:childTnLst>
                                    <p:set>
                                      <p:cBhvr>
                                        <p:cTn id="94" dur="1" fill="hold">
                                          <p:stCondLst>
                                            <p:cond delay="0"/>
                                          </p:stCondLst>
                                        </p:cTn>
                                        <p:tgtEl>
                                          <p:spTgt spid="9"/>
                                        </p:tgtEl>
                                        <p:attrNameLst>
                                          <p:attrName>style.visibility</p:attrName>
                                        </p:attrNameLst>
                                      </p:cBhvr>
                                      <p:to>
                                        <p:strVal val="visible"/>
                                      </p:to>
                                    </p:set>
                                  </p:childTnLst>
                                </p:cTn>
                              </p:par>
                            </p:childTnLst>
                          </p:cTn>
                        </p:par>
                        <p:par>
                          <p:cTn id="95" fill="hold">
                            <p:stCondLst>
                              <p:cond delay="43500"/>
                            </p:stCondLst>
                            <p:childTnLst>
                              <p:par>
                                <p:cTn id="96" presetID="1" presetClass="entr" presetSubtype="0" fill="hold" grpId="0" nodeType="afterEffect">
                                  <p:stCondLst>
                                    <p:cond delay="0"/>
                                  </p:stCondLst>
                                  <p:childTnLst>
                                    <p:set>
                                      <p:cBhvr>
                                        <p:cTn id="9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8" restart="whenNotActive" fill="hold" evtFilter="cancelBubble" nodeType="interactiveSeq">
                <p:stCondLst>
                  <p:cond evt="onClick" delay="0">
                    <p:tgtEl>
                      <p:spTgt spid="9"/>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nodeType="withEffect">
                                  <p:stCondLst>
                                    <p:cond delay="0"/>
                                  </p:stCondLst>
                                  <p:childTnLst>
                                    <p:animEffect transition="out" filter="fade">
                                      <p:cBhvr>
                                        <p:cTn id="102" dur="500"/>
                                        <p:tgtEl>
                                          <p:spTgt spid="12"/>
                                        </p:tgtEl>
                                      </p:cBhvr>
                                    </p:animEffect>
                                    <p:set>
                                      <p:cBhvr>
                                        <p:cTn id="103" dur="1" fill="hold">
                                          <p:stCondLst>
                                            <p:cond delay="499"/>
                                          </p:stCondLst>
                                        </p:cTn>
                                        <p:tgtEl>
                                          <p:spTgt spid="12"/>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5"/>
                                        </p:tgtEl>
                                      </p:cBhvr>
                                    </p:animEffect>
                                    <p:set>
                                      <p:cBhvr>
                                        <p:cTn id="106" dur="1" fill="hold">
                                          <p:stCondLst>
                                            <p:cond delay="499"/>
                                          </p:stCondLst>
                                        </p:cTn>
                                        <p:tgtEl>
                                          <p:spTgt spid="5"/>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18"/>
                                        </p:tgtEl>
                                      </p:cBhvr>
                                    </p:animEffect>
                                    <p:set>
                                      <p:cBhvr>
                                        <p:cTn id="109" dur="1" fill="hold">
                                          <p:stCondLst>
                                            <p:cond delay="499"/>
                                          </p:stCondLst>
                                        </p:cTn>
                                        <p:tgtEl>
                                          <p:spTgt spid="18"/>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17"/>
                                        </p:tgtEl>
                                      </p:cBhvr>
                                    </p:animEffect>
                                    <p:set>
                                      <p:cBhvr>
                                        <p:cTn id="112" dur="1" fill="hold">
                                          <p:stCondLst>
                                            <p:cond delay="499"/>
                                          </p:stCondLst>
                                        </p:cTn>
                                        <p:tgtEl>
                                          <p:spTgt spid="17"/>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
                                        <p:tgtEl>
                                          <p:spTgt spid="19"/>
                                        </p:tgtEl>
                                      </p:cBhvr>
                                    </p:animEffect>
                                    <p:set>
                                      <p:cBhvr>
                                        <p:cTn id="115" dur="1" fill="hold">
                                          <p:stCondLst>
                                            <p:cond delay="499"/>
                                          </p:stCondLst>
                                        </p:cTn>
                                        <p:tgtEl>
                                          <p:spTgt spid="19"/>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16"/>
                                        </p:tgtEl>
                                      </p:cBhvr>
                                    </p:animEffect>
                                    <p:set>
                                      <p:cBhvr>
                                        <p:cTn id="118" dur="1" fill="hold">
                                          <p:stCondLst>
                                            <p:cond delay="499"/>
                                          </p:stCondLst>
                                        </p:cTn>
                                        <p:tgtEl>
                                          <p:spTgt spid="16"/>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20"/>
                                        </p:tgtEl>
                                      </p:cBhvr>
                                    </p:animEffect>
                                    <p:set>
                                      <p:cBhvr>
                                        <p:cTn id="121" dur="1" fill="hold">
                                          <p:stCondLst>
                                            <p:cond delay="499"/>
                                          </p:stCondLst>
                                        </p:cTn>
                                        <p:tgtEl>
                                          <p:spTgt spid="20"/>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14"/>
                                        </p:tgtEl>
                                      </p:cBhvr>
                                    </p:animEffect>
                                    <p:set>
                                      <p:cBhvr>
                                        <p:cTn id="124" dur="1" fill="hold">
                                          <p:stCondLst>
                                            <p:cond delay="499"/>
                                          </p:stCondLst>
                                        </p:cTn>
                                        <p:tgtEl>
                                          <p:spTgt spid="14"/>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
                                        <p:tgtEl>
                                          <p:spTgt spid="21"/>
                                        </p:tgtEl>
                                      </p:cBhvr>
                                    </p:animEffect>
                                    <p:set>
                                      <p:cBhvr>
                                        <p:cTn id="127" dur="1" fill="hold">
                                          <p:stCondLst>
                                            <p:cond delay="499"/>
                                          </p:stCondLst>
                                        </p:cTn>
                                        <p:tgtEl>
                                          <p:spTgt spid="21"/>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15"/>
                                        </p:tgtEl>
                                      </p:cBhvr>
                                    </p:animEffect>
                                    <p:set>
                                      <p:cBhvr>
                                        <p:cTn id="130" dur="1" fill="hold">
                                          <p:stCondLst>
                                            <p:cond delay="499"/>
                                          </p:stCondLst>
                                        </p:cTn>
                                        <p:tgtEl>
                                          <p:spTgt spid="15"/>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13"/>
                                        </p:tgtEl>
                                      </p:cBhvr>
                                    </p:animEffect>
                                    <p:set>
                                      <p:cBhvr>
                                        <p:cTn id="133" dur="1" fill="hold">
                                          <p:stCondLst>
                                            <p:cond delay="499"/>
                                          </p:stCondLst>
                                        </p:cTn>
                                        <p:tgtEl>
                                          <p:spTgt spid="13"/>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2"/>
                                        </p:tgtEl>
                                      </p:cBhvr>
                                    </p:animEffect>
                                    <p:set>
                                      <p:cBhvr>
                                        <p:cTn id="136" dur="1" fill="hold">
                                          <p:stCondLst>
                                            <p:cond delay="499"/>
                                          </p:stCondLst>
                                        </p:cTn>
                                        <p:tgtEl>
                                          <p:spTgt spid="2"/>
                                        </p:tgtEl>
                                        <p:attrNameLst>
                                          <p:attrName>style.visibility</p:attrName>
                                        </p:attrNameLst>
                                      </p:cBhvr>
                                      <p:to>
                                        <p:strVal val="hidden"/>
                                      </p:to>
                                    </p:set>
                                  </p:childTnLst>
                                </p:cTn>
                              </p:par>
                            </p:childTnLst>
                          </p:cTn>
                        </p:par>
                        <p:par>
                          <p:cTn id="137" fill="hold">
                            <p:stCondLst>
                              <p:cond delay="500"/>
                            </p:stCondLst>
                            <p:childTnLst>
                              <p:par>
                                <p:cTn id="138" presetID="1" presetClass="entr" presetSubtype="0" fill="hold" nodeType="afterEffect">
                                  <p:stCondLst>
                                    <p:cond delay="0"/>
                                  </p:stCondLst>
                                  <p:childTnLst>
                                    <p:set>
                                      <p:cBhvr>
                                        <p:cTn id="139" dur="1" fill="hold">
                                          <p:stCondLst>
                                            <p:cond delay="0"/>
                                          </p:stCondLst>
                                        </p:cTn>
                                        <p:tgtEl>
                                          <p:spTgt spid="40"/>
                                        </p:tgtEl>
                                        <p:attrNameLst>
                                          <p:attrName>style.visibility</p:attrName>
                                        </p:attrNameLst>
                                      </p:cBhvr>
                                      <p:to>
                                        <p:strVal val="visible"/>
                                      </p:to>
                                    </p:set>
                                  </p:childTnLst>
                                </p:cTn>
                              </p:par>
                            </p:childTnLst>
                          </p:cTn>
                        </p:par>
                        <p:par>
                          <p:cTn id="140" fill="hold">
                            <p:stCondLst>
                              <p:cond delay="500"/>
                            </p:stCondLst>
                            <p:childTnLst>
                              <p:par>
                                <p:cTn id="141" presetID="10" presetClass="entr" presetSubtype="0" fill="hold" grpId="2" nodeType="afterEffect">
                                  <p:stCondLst>
                                    <p:cond delay="1000"/>
                                  </p:stCondLst>
                                  <p:childTnLst>
                                    <p:set>
                                      <p:cBhvr>
                                        <p:cTn id="142" dur="1" fill="hold">
                                          <p:stCondLst>
                                            <p:cond delay="0"/>
                                          </p:stCondLst>
                                        </p:cTn>
                                        <p:tgtEl>
                                          <p:spTgt spid="4"/>
                                        </p:tgtEl>
                                        <p:attrNameLst>
                                          <p:attrName>style.visibility</p:attrName>
                                        </p:attrNameLst>
                                      </p:cBhvr>
                                      <p:to>
                                        <p:strVal val="visible"/>
                                      </p:to>
                                    </p:set>
                                    <p:animEffect transition="in" filter="fade">
                                      <p:cBhvr>
                                        <p:cTn id="143" dur="500"/>
                                        <p:tgtEl>
                                          <p:spTgt spid="4"/>
                                        </p:tgtEl>
                                      </p:cBhvr>
                                    </p:animEffect>
                                  </p:childTnLst>
                                </p:cTn>
                              </p:par>
                            </p:childTnLst>
                          </p:cTn>
                        </p:par>
                        <p:par>
                          <p:cTn id="144" fill="hold">
                            <p:stCondLst>
                              <p:cond delay="2000"/>
                            </p:stCondLst>
                            <p:childTnLst>
                              <p:par>
                                <p:cTn id="145" presetID="10" presetClass="exit" presetSubtype="0" fill="hold" grpId="3" nodeType="afterEffect">
                                  <p:stCondLst>
                                    <p:cond delay="3500"/>
                                  </p:stCondLst>
                                  <p:childTnLst>
                                    <p:animEffect transition="out" filter="fade">
                                      <p:cBhvr>
                                        <p:cTn id="146" dur="500"/>
                                        <p:tgtEl>
                                          <p:spTgt spid="4"/>
                                        </p:tgtEl>
                                      </p:cBhvr>
                                    </p:animEffect>
                                    <p:set>
                                      <p:cBhvr>
                                        <p:cTn id="147" dur="1" fill="hold">
                                          <p:stCondLst>
                                            <p:cond delay="499"/>
                                          </p:stCondLst>
                                        </p:cTn>
                                        <p:tgtEl>
                                          <p:spTgt spid="4"/>
                                        </p:tgtEl>
                                        <p:attrNameLst>
                                          <p:attrName>style.visibility</p:attrName>
                                        </p:attrNameLst>
                                      </p:cBhvr>
                                      <p:to>
                                        <p:strVal val="hidden"/>
                                      </p:to>
                                    </p:set>
                                  </p:childTnLst>
                                </p:cTn>
                              </p:par>
                            </p:childTnLst>
                          </p:cTn>
                        </p:par>
                        <p:par>
                          <p:cTn id="148" fill="hold">
                            <p:stCondLst>
                              <p:cond delay="6000"/>
                            </p:stCondLst>
                            <p:childTnLst>
                              <p:par>
                                <p:cTn id="149" presetID="10" presetClass="entr" presetSubtype="0" fill="hold" grpId="0" nodeType="afterEffect">
                                  <p:stCondLst>
                                    <p:cond delay="0"/>
                                  </p:stCondLst>
                                  <p:childTnLst>
                                    <p:set>
                                      <p:cBhvr>
                                        <p:cTn id="150" dur="1" fill="hold">
                                          <p:stCondLst>
                                            <p:cond delay="0"/>
                                          </p:stCondLst>
                                        </p:cTn>
                                        <p:tgtEl>
                                          <p:spTgt spid="51"/>
                                        </p:tgtEl>
                                        <p:attrNameLst>
                                          <p:attrName>style.visibility</p:attrName>
                                        </p:attrNameLst>
                                      </p:cBhvr>
                                      <p:to>
                                        <p:strVal val="visible"/>
                                      </p:to>
                                    </p:set>
                                    <p:animEffect transition="in" filter="fade">
                                      <p:cBhvr>
                                        <p:cTn id="151" dur="1000"/>
                                        <p:tgtEl>
                                          <p:spTgt spid="51"/>
                                        </p:tgtEl>
                                      </p:cBhvr>
                                    </p:animEffect>
                                  </p:childTnLst>
                                </p:cTn>
                              </p:par>
                            </p:childTnLst>
                          </p:cTn>
                        </p:par>
                        <p:par>
                          <p:cTn id="152" fill="hold">
                            <p:stCondLst>
                              <p:cond delay="7000"/>
                            </p:stCondLst>
                            <p:childTnLst>
                              <p:par>
                                <p:cTn id="153" presetID="10" presetClass="exit" presetSubtype="0" fill="hold" grpId="1" nodeType="afterEffect">
                                  <p:stCondLst>
                                    <p:cond delay="7000"/>
                                  </p:stCondLst>
                                  <p:childTnLst>
                                    <p:animEffect transition="out" filter="fade">
                                      <p:cBhvr>
                                        <p:cTn id="154" dur="500"/>
                                        <p:tgtEl>
                                          <p:spTgt spid="51"/>
                                        </p:tgtEl>
                                      </p:cBhvr>
                                    </p:animEffect>
                                    <p:set>
                                      <p:cBhvr>
                                        <p:cTn id="155" dur="1" fill="hold">
                                          <p:stCondLst>
                                            <p:cond delay="499"/>
                                          </p:stCondLst>
                                        </p:cTn>
                                        <p:tgtEl>
                                          <p:spTgt spid="51"/>
                                        </p:tgtEl>
                                        <p:attrNameLst>
                                          <p:attrName>style.visibility</p:attrName>
                                        </p:attrNameLst>
                                      </p:cBhvr>
                                      <p:to>
                                        <p:strVal val="hidden"/>
                                      </p:to>
                                    </p:set>
                                  </p:childTnLst>
                                </p:cTn>
                              </p:par>
                            </p:childTnLst>
                          </p:cTn>
                        </p:par>
                        <p:par>
                          <p:cTn id="156" fill="hold">
                            <p:stCondLst>
                              <p:cond delay="14500"/>
                            </p:stCondLst>
                            <p:childTnLst>
                              <p:par>
                                <p:cTn id="157" presetID="1" presetClass="entr" presetSubtype="0" fill="hold" nodeType="afterEffect">
                                  <p:stCondLst>
                                    <p:cond delay="0"/>
                                  </p:stCondLst>
                                  <p:childTnLst>
                                    <p:set>
                                      <p:cBhvr>
                                        <p:cTn id="158" dur="1" fill="hold">
                                          <p:stCondLst>
                                            <p:cond delay="0"/>
                                          </p:stCondLst>
                                        </p:cTn>
                                        <p:tgtEl>
                                          <p:spTgt spid="41"/>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47"/>
                                        </p:tgtEl>
                                        <p:attrNameLst>
                                          <p:attrName>style.visibility</p:attrName>
                                        </p:attrNameLst>
                                      </p:cBhvr>
                                      <p:to>
                                        <p:strVal val="visible"/>
                                      </p:to>
                                    </p:set>
                                  </p:childTnLst>
                                </p:cTn>
                              </p:par>
                              <p:par>
                                <p:cTn id="161" presetID="35" presetClass="emph" presetSubtype="0" repeatCount="3000" fill="hold" nodeType="withEffect">
                                  <p:stCondLst>
                                    <p:cond delay="0"/>
                                  </p:stCondLst>
                                  <p:childTnLst>
                                    <p:anim calcmode="discrete" valueType="str">
                                      <p:cBhvr>
                                        <p:cTn id="162" dur="750" fill="hold"/>
                                        <p:tgtEl>
                                          <p:spTgt spid="41"/>
                                        </p:tgtEl>
                                        <p:attrNameLst>
                                          <p:attrName>style.visibility</p:attrName>
                                        </p:attrNameLst>
                                      </p:cBhvr>
                                      <p:tavLst>
                                        <p:tav tm="0">
                                          <p:val>
                                            <p:strVal val="hidden"/>
                                          </p:val>
                                        </p:tav>
                                        <p:tav tm="50000">
                                          <p:val>
                                            <p:strVal val="visible"/>
                                          </p:val>
                                        </p:tav>
                                      </p:tavLst>
                                    </p:anim>
                                  </p:childTnLst>
                                </p:cTn>
                              </p:par>
                            </p:childTnLst>
                          </p:cTn>
                        </p:par>
                        <p:par>
                          <p:cTn id="163" fill="hold">
                            <p:stCondLst>
                              <p:cond delay="16750"/>
                            </p:stCondLst>
                            <p:childTnLst>
                              <p:par>
                                <p:cTn id="164" presetID="1" presetClass="exit" presetSubtype="0" fill="hold" nodeType="afterEffect">
                                  <p:stCondLst>
                                    <p:cond delay="0"/>
                                  </p:stCondLst>
                                  <p:childTnLst>
                                    <p:set>
                                      <p:cBhvr>
                                        <p:cTn id="165" dur="1" fill="hold">
                                          <p:stCondLst>
                                            <p:cond delay="0"/>
                                          </p:stCondLst>
                                        </p:cTn>
                                        <p:tgtEl>
                                          <p:spTgt spid="41"/>
                                        </p:tgtEl>
                                        <p:attrNameLst>
                                          <p:attrName>style.visibility</p:attrName>
                                        </p:attrNameLst>
                                      </p:cBhvr>
                                      <p:to>
                                        <p:strVal val="hidden"/>
                                      </p:to>
                                    </p:set>
                                  </p:childTnLst>
                                </p:cTn>
                              </p:par>
                              <p:par>
                                <p:cTn id="166" presetID="1" presetClass="entr" presetSubtype="0" fill="hold" nodeType="withEffect">
                                  <p:stCondLst>
                                    <p:cond delay="0"/>
                                  </p:stCondLst>
                                  <p:childTnLst>
                                    <p:set>
                                      <p:cBhvr>
                                        <p:cTn id="167" dur="1" fill="hold">
                                          <p:stCondLst>
                                            <p:cond delay="0"/>
                                          </p:stCondLst>
                                        </p:cTn>
                                        <p:tgtEl>
                                          <p:spTgt spid="46"/>
                                        </p:tgtEl>
                                        <p:attrNameLst>
                                          <p:attrName>style.visibility</p:attrName>
                                        </p:attrNameLst>
                                      </p:cBhvr>
                                      <p:to>
                                        <p:strVal val="visible"/>
                                      </p:to>
                                    </p:set>
                                  </p:childTnLst>
                                </p:cTn>
                              </p:par>
                              <p:par>
                                <p:cTn id="168" presetID="1" presetClass="entr" presetSubtype="0" fill="hold" nodeType="withEffect">
                                  <p:stCondLst>
                                    <p:cond delay="0"/>
                                  </p:stCondLst>
                                  <p:childTnLst>
                                    <p:set>
                                      <p:cBhvr>
                                        <p:cTn id="169" dur="1" fill="hold">
                                          <p:stCondLst>
                                            <p:cond delay="0"/>
                                          </p:stCondLst>
                                        </p:cTn>
                                        <p:tgtEl>
                                          <p:spTgt spid="48"/>
                                        </p:tgtEl>
                                        <p:attrNameLst>
                                          <p:attrName>style.visibility</p:attrName>
                                        </p:attrNameLst>
                                      </p:cBhvr>
                                      <p:to>
                                        <p:strVal val="visible"/>
                                      </p:to>
                                    </p:set>
                                  </p:childTnLst>
                                </p:cTn>
                              </p:par>
                              <p:par>
                                <p:cTn id="170" presetID="35" presetClass="emph" presetSubtype="0" repeatCount="3000" fill="hold" nodeType="withEffect">
                                  <p:stCondLst>
                                    <p:cond delay="0"/>
                                  </p:stCondLst>
                                  <p:childTnLst>
                                    <p:anim calcmode="discrete" valueType="str">
                                      <p:cBhvr>
                                        <p:cTn id="171" dur="750" fill="hold"/>
                                        <p:tgtEl>
                                          <p:spTgt spid="46"/>
                                        </p:tgtEl>
                                        <p:attrNameLst>
                                          <p:attrName>style.visibility</p:attrName>
                                        </p:attrNameLst>
                                      </p:cBhvr>
                                      <p:tavLst>
                                        <p:tav tm="0">
                                          <p:val>
                                            <p:strVal val="hidden"/>
                                          </p:val>
                                        </p:tav>
                                        <p:tav tm="50000">
                                          <p:val>
                                            <p:strVal val="visible"/>
                                          </p:val>
                                        </p:tav>
                                      </p:tavLst>
                                    </p:anim>
                                  </p:childTnLst>
                                </p:cTn>
                              </p:par>
                            </p:childTnLst>
                          </p:cTn>
                        </p:par>
                        <p:par>
                          <p:cTn id="172" fill="hold">
                            <p:stCondLst>
                              <p:cond delay="19000"/>
                            </p:stCondLst>
                            <p:childTnLst>
                              <p:par>
                                <p:cTn id="173" presetID="1" presetClass="exit" presetSubtype="0" fill="hold" nodeType="afterEffect">
                                  <p:stCondLst>
                                    <p:cond delay="0"/>
                                  </p:stCondLst>
                                  <p:childTnLst>
                                    <p:set>
                                      <p:cBhvr>
                                        <p:cTn id="174" dur="1" fill="hold">
                                          <p:stCondLst>
                                            <p:cond delay="0"/>
                                          </p:stCondLst>
                                        </p:cTn>
                                        <p:tgtEl>
                                          <p:spTgt spid="46"/>
                                        </p:tgtEl>
                                        <p:attrNameLst>
                                          <p:attrName>style.visibility</p:attrName>
                                        </p:attrNameLst>
                                      </p:cBhvr>
                                      <p:to>
                                        <p:strVal val="hidden"/>
                                      </p:to>
                                    </p:set>
                                  </p:childTnLst>
                                </p:cTn>
                              </p:par>
                              <p:par>
                                <p:cTn id="175" presetID="1" presetClass="entr" presetSubtype="0" fill="hold" nodeType="withEffect">
                                  <p:stCondLst>
                                    <p:cond delay="0"/>
                                  </p:stCondLst>
                                  <p:childTnLst>
                                    <p:set>
                                      <p:cBhvr>
                                        <p:cTn id="176" dur="1" fill="hold">
                                          <p:stCondLst>
                                            <p:cond delay="0"/>
                                          </p:stCondLst>
                                        </p:cTn>
                                        <p:tgtEl>
                                          <p:spTgt spid="45"/>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49"/>
                                        </p:tgtEl>
                                        <p:attrNameLst>
                                          <p:attrName>style.visibility</p:attrName>
                                        </p:attrNameLst>
                                      </p:cBhvr>
                                      <p:to>
                                        <p:strVal val="visible"/>
                                      </p:to>
                                    </p:set>
                                  </p:childTnLst>
                                </p:cTn>
                              </p:par>
                              <p:par>
                                <p:cTn id="179" presetID="35" presetClass="emph" presetSubtype="0" repeatCount="3000" fill="hold" nodeType="withEffect">
                                  <p:stCondLst>
                                    <p:cond delay="0"/>
                                  </p:stCondLst>
                                  <p:childTnLst>
                                    <p:anim calcmode="discrete" valueType="str">
                                      <p:cBhvr>
                                        <p:cTn id="180" dur="750" fill="hold"/>
                                        <p:tgtEl>
                                          <p:spTgt spid="45"/>
                                        </p:tgtEl>
                                        <p:attrNameLst>
                                          <p:attrName>style.visibility</p:attrName>
                                        </p:attrNameLst>
                                      </p:cBhvr>
                                      <p:tavLst>
                                        <p:tav tm="0">
                                          <p:val>
                                            <p:strVal val="hidden"/>
                                          </p:val>
                                        </p:tav>
                                        <p:tav tm="50000">
                                          <p:val>
                                            <p:strVal val="visible"/>
                                          </p:val>
                                        </p:tav>
                                      </p:tavLst>
                                    </p:anim>
                                  </p:childTnLst>
                                </p:cTn>
                              </p:par>
                            </p:childTnLst>
                          </p:cTn>
                        </p:par>
                        <p:par>
                          <p:cTn id="181" fill="hold">
                            <p:stCondLst>
                              <p:cond delay="21250"/>
                            </p:stCondLst>
                            <p:childTnLst>
                              <p:par>
                                <p:cTn id="182" presetID="1" presetClass="exit" presetSubtype="0" fill="hold" nodeType="afterEffect">
                                  <p:stCondLst>
                                    <p:cond delay="0"/>
                                  </p:stCondLst>
                                  <p:childTnLst>
                                    <p:set>
                                      <p:cBhvr>
                                        <p:cTn id="183" dur="1" fill="hold">
                                          <p:stCondLst>
                                            <p:cond delay="0"/>
                                          </p:stCondLst>
                                        </p:cTn>
                                        <p:tgtEl>
                                          <p:spTgt spid="45"/>
                                        </p:tgtEl>
                                        <p:attrNameLst>
                                          <p:attrName>style.visibility</p:attrName>
                                        </p:attrNameLst>
                                      </p:cBhvr>
                                      <p:to>
                                        <p:strVal val="hidden"/>
                                      </p:to>
                                    </p:set>
                                  </p:childTnLst>
                                </p:cTn>
                              </p:par>
                              <p:par>
                                <p:cTn id="184" presetID="1" presetClass="entr" presetSubtype="0" fill="hold" nodeType="withEffect">
                                  <p:stCondLst>
                                    <p:cond delay="0"/>
                                  </p:stCondLst>
                                  <p:childTnLst>
                                    <p:set>
                                      <p:cBhvr>
                                        <p:cTn id="185" dur="1" fill="hold">
                                          <p:stCondLst>
                                            <p:cond delay="0"/>
                                          </p:stCondLst>
                                        </p:cTn>
                                        <p:tgtEl>
                                          <p:spTgt spid="43"/>
                                        </p:tgtEl>
                                        <p:attrNameLst>
                                          <p:attrName>style.visibility</p:attrName>
                                        </p:attrNameLst>
                                      </p:cBhvr>
                                      <p:to>
                                        <p:strVal val="visible"/>
                                      </p:to>
                                    </p:set>
                                  </p:childTnLst>
                                </p:cTn>
                              </p:par>
                              <p:par>
                                <p:cTn id="186" presetID="1" presetClass="entr" presetSubtype="0" fill="hold" nodeType="withEffect">
                                  <p:stCondLst>
                                    <p:cond delay="0"/>
                                  </p:stCondLst>
                                  <p:childTnLst>
                                    <p:set>
                                      <p:cBhvr>
                                        <p:cTn id="187" dur="1" fill="hold">
                                          <p:stCondLst>
                                            <p:cond delay="0"/>
                                          </p:stCondLst>
                                        </p:cTn>
                                        <p:tgtEl>
                                          <p:spTgt spid="50"/>
                                        </p:tgtEl>
                                        <p:attrNameLst>
                                          <p:attrName>style.visibility</p:attrName>
                                        </p:attrNameLst>
                                      </p:cBhvr>
                                      <p:to>
                                        <p:strVal val="visible"/>
                                      </p:to>
                                    </p:set>
                                  </p:childTnLst>
                                </p:cTn>
                              </p:par>
                              <p:par>
                                <p:cTn id="188" presetID="35" presetClass="emph" presetSubtype="0" repeatCount="3000" fill="hold" nodeType="withEffect">
                                  <p:stCondLst>
                                    <p:cond delay="0"/>
                                  </p:stCondLst>
                                  <p:childTnLst>
                                    <p:anim calcmode="discrete" valueType="str">
                                      <p:cBhvr>
                                        <p:cTn id="189" dur="750" fill="hold"/>
                                        <p:tgtEl>
                                          <p:spTgt spid="43"/>
                                        </p:tgtEl>
                                        <p:attrNameLst>
                                          <p:attrName>style.visibility</p:attrName>
                                        </p:attrNameLst>
                                      </p:cBhvr>
                                      <p:tavLst>
                                        <p:tav tm="0">
                                          <p:val>
                                            <p:strVal val="hidden"/>
                                          </p:val>
                                        </p:tav>
                                        <p:tav tm="50000">
                                          <p:val>
                                            <p:strVal val="visible"/>
                                          </p:val>
                                        </p:tav>
                                      </p:tavLst>
                                    </p:anim>
                                  </p:childTnLst>
                                </p:cTn>
                              </p:par>
                            </p:childTnLst>
                          </p:cTn>
                        </p:par>
                        <p:par>
                          <p:cTn id="190" fill="hold">
                            <p:stCondLst>
                              <p:cond delay="23500"/>
                            </p:stCondLst>
                            <p:childTnLst>
                              <p:par>
                                <p:cTn id="191" presetID="1" presetClass="exit" presetSubtype="0" fill="hold" nodeType="afterEffect">
                                  <p:stCondLst>
                                    <p:cond delay="0"/>
                                  </p:stCondLst>
                                  <p:childTnLst>
                                    <p:set>
                                      <p:cBhvr>
                                        <p:cTn id="192" dur="1" fill="hold">
                                          <p:stCondLst>
                                            <p:cond delay="0"/>
                                          </p:stCondLst>
                                        </p:cTn>
                                        <p:tgtEl>
                                          <p:spTgt spid="43"/>
                                        </p:tgtEl>
                                        <p:attrNameLst>
                                          <p:attrName>style.visibility</p:attrName>
                                        </p:attrNameLst>
                                      </p:cBhvr>
                                      <p:to>
                                        <p:strVal val="hidden"/>
                                      </p:to>
                                    </p:set>
                                  </p:childTnLst>
                                </p:cTn>
                              </p:par>
                              <p:par>
                                <p:cTn id="193" presetID="1" presetClass="entr" presetSubtype="0" fill="hold" nodeType="withEffect">
                                  <p:stCondLst>
                                    <p:cond delay="0"/>
                                  </p:stCondLst>
                                  <p:childTnLst>
                                    <p:set>
                                      <p:cBhvr>
                                        <p:cTn id="194" dur="1" fill="hold">
                                          <p:stCondLst>
                                            <p:cond delay="0"/>
                                          </p:stCondLst>
                                        </p:cTn>
                                        <p:tgtEl>
                                          <p:spTgt spid="44"/>
                                        </p:tgtEl>
                                        <p:attrNameLst>
                                          <p:attrName>style.visibility</p:attrName>
                                        </p:attrNameLst>
                                      </p:cBhvr>
                                      <p:to>
                                        <p:strVal val="visible"/>
                                      </p:to>
                                    </p:set>
                                  </p:childTnLst>
                                </p:cTn>
                              </p:par>
                              <p:par>
                                <p:cTn id="195" presetID="1" presetClass="entr" presetSubtype="0" fill="hold" nodeType="withEffect">
                                  <p:stCondLst>
                                    <p:cond delay="0"/>
                                  </p:stCondLst>
                                  <p:childTnLst>
                                    <p:set>
                                      <p:cBhvr>
                                        <p:cTn id="196" dur="1" fill="hold">
                                          <p:stCondLst>
                                            <p:cond delay="0"/>
                                          </p:stCondLst>
                                        </p:cTn>
                                        <p:tgtEl>
                                          <p:spTgt spid="53"/>
                                        </p:tgtEl>
                                        <p:attrNameLst>
                                          <p:attrName>style.visibility</p:attrName>
                                        </p:attrNameLst>
                                      </p:cBhvr>
                                      <p:to>
                                        <p:strVal val="visible"/>
                                      </p:to>
                                    </p:set>
                                  </p:childTnLst>
                                </p:cTn>
                              </p:par>
                              <p:par>
                                <p:cTn id="197" presetID="35" presetClass="emph" presetSubtype="0" repeatCount="3000" fill="hold" nodeType="withEffect">
                                  <p:stCondLst>
                                    <p:cond delay="0"/>
                                  </p:stCondLst>
                                  <p:childTnLst>
                                    <p:anim calcmode="discrete" valueType="str">
                                      <p:cBhvr>
                                        <p:cTn id="198" dur="750" fill="hold"/>
                                        <p:tgtEl>
                                          <p:spTgt spid="44"/>
                                        </p:tgtEl>
                                        <p:attrNameLst>
                                          <p:attrName>style.visibility</p:attrName>
                                        </p:attrNameLst>
                                      </p:cBhvr>
                                      <p:tavLst>
                                        <p:tav tm="0">
                                          <p:val>
                                            <p:strVal val="hidden"/>
                                          </p:val>
                                        </p:tav>
                                        <p:tav tm="50000">
                                          <p:val>
                                            <p:strVal val="visible"/>
                                          </p:val>
                                        </p:tav>
                                      </p:tavLst>
                                    </p:anim>
                                  </p:childTnLst>
                                </p:cTn>
                              </p:par>
                            </p:childTnLst>
                          </p:cTn>
                        </p:par>
                        <p:par>
                          <p:cTn id="199" fill="hold">
                            <p:stCondLst>
                              <p:cond delay="25750"/>
                            </p:stCondLst>
                            <p:childTnLst>
                              <p:par>
                                <p:cTn id="200" presetID="1" presetClass="exit" presetSubtype="0" fill="hold" nodeType="afterEffect">
                                  <p:stCondLst>
                                    <p:cond delay="0"/>
                                  </p:stCondLst>
                                  <p:childTnLst>
                                    <p:set>
                                      <p:cBhvr>
                                        <p:cTn id="201" dur="1" fill="hold">
                                          <p:stCondLst>
                                            <p:cond delay="0"/>
                                          </p:stCondLst>
                                        </p:cTn>
                                        <p:tgtEl>
                                          <p:spTgt spid="44"/>
                                        </p:tgtEl>
                                        <p:attrNameLst>
                                          <p:attrName>style.visibility</p:attrName>
                                        </p:attrNameLst>
                                      </p:cBhvr>
                                      <p:to>
                                        <p:strVal val="hidden"/>
                                      </p:to>
                                    </p:set>
                                  </p:childTnLst>
                                </p:cTn>
                              </p:par>
                            </p:childTnLst>
                          </p:cTn>
                        </p:par>
                        <p:par>
                          <p:cTn id="202" fill="hold">
                            <p:stCondLst>
                              <p:cond delay="25750"/>
                            </p:stCondLst>
                            <p:childTnLst>
                              <p:par>
                                <p:cTn id="203" presetID="10" presetClass="entr" presetSubtype="0" fill="hold" grpId="0" nodeType="afterEffect">
                                  <p:stCondLst>
                                    <p:cond delay="0"/>
                                  </p:stCondLst>
                                  <p:childTnLst>
                                    <p:set>
                                      <p:cBhvr>
                                        <p:cTn id="204" dur="1" fill="hold">
                                          <p:stCondLst>
                                            <p:cond delay="0"/>
                                          </p:stCondLst>
                                        </p:cTn>
                                        <p:tgtEl>
                                          <p:spTgt spid="52"/>
                                        </p:tgtEl>
                                        <p:attrNameLst>
                                          <p:attrName>style.visibility</p:attrName>
                                        </p:attrNameLst>
                                      </p:cBhvr>
                                      <p:to>
                                        <p:strVal val="visible"/>
                                      </p:to>
                                    </p:set>
                                    <p:animEffect transition="in" filter="fade">
                                      <p:cBhvr>
                                        <p:cTn id="205" dur="1000"/>
                                        <p:tgtEl>
                                          <p:spTgt spid="52"/>
                                        </p:tgtEl>
                                      </p:cBhvr>
                                    </p:animEffect>
                                  </p:childTnLst>
                                </p:cTn>
                              </p:par>
                            </p:childTnLst>
                          </p:cTn>
                        </p:par>
                        <p:par>
                          <p:cTn id="206" fill="hold">
                            <p:stCondLst>
                              <p:cond delay="26750"/>
                            </p:stCondLst>
                            <p:childTnLst>
                              <p:par>
                                <p:cTn id="207" presetID="10" presetClass="exit" presetSubtype="0" fill="hold" grpId="1" nodeType="afterEffect">
                                  <p:stCondLst>
                                    <p:cond delay="4250"/>
                                  </p:stCondLst>
                                  <p:childTnLst>
                                    <p:animEffect transition="out" filter="fade">
                                      <p:cBhvr>
                                        <p:cTn id="208" dur="1000"/>
                                        <p:tgtEl>
                                          <p:spTgt spid="52"/>
                                        </p:tgtEl>
                                      </p:cBhvr>
                                    </p:animEffect>
                                    <p:set>
                                      <p:cBhvr>
                                        <p:cTn id="209" dur="1" fill="hold">
                                          <p:stCondLst>
                                            <p:cond delay="999"/>
                                          </p:stCondLst>
                                        </p:cTn>
                                        <p:tgtEl>
                                          <p:spTgt spid="52"/>
                                        </p:tgtEl>
                                        <p:attrNameLst>
                                          <p:attrName>style.visibility</p:attrName>
                                        </p:attrNameLst>
                                      </p:cBhvr>
                                      <p:to>
                                        <p:strVal val="hidden"/>
                                      </p:to>
                                    </p:set>
                                  </p:childTnLst>
                                </p:cTn>
                              </p:par>
                            </p:childTnLst>
                          </p:cTn>
                        </p:par>
                        <p:par>
                          <p:cTn id="210" fill="hold">
                            <p:stCondLst>
                              <p:cond delay="32000"/>
                            </p:stCondLst>
                            <p:childTnLst>
                              <p:par>
                                <p:cTn id="211" presetID="1" presetClass="entr" presetSubtype="0" fill="hold" nodeType="afterEffect">
                                  <p:stCondLst>
                                    <p:cond delay="0"/>
                                  </p:stCondLst>
                                  <p:childTnLst>
                                    <p:set>
                                      <p:cBhvr>
                                        <p:cTn id="212" dur="1" fill="hold">
                                          <p:stCondLst>
                                            <p:cond delay="0"/>
                                          </p:stCondLst>
                                        </p:cTn>
                                        <p:tgtEl>
                                          <p:spTgt spid="42"/>
                                        </p:tgtEl>
                                        <p:attrNameLst>
                                          <p:attrName>style.visibility</p:attrName>
                                        </p:attrNameLst>
                                      </p:cBhvr>
                                      <p:to>
                                        <p:strVal val="visible"/>
                                      </p:to>
                                    </p:set>
                                  </p:childTnLst>
                                </p:cTn>
                              </p:par>
                              <p:par>
                                <p:cTn id="213" presetID="1" presetClass="entr" presetSubtype="0" fill="hold" nodeType="withEffect">
                                  <p:stCondLst>
                                    <p:cond delay="0"/>
                                  </p:stCondLst>
                                  <p:childTnLst>
                                    <p:set>
                                      <p:cBhvr>
                                        <p:cTn id="214" dur="1" fill="hold">
                                          <p:stCondLst>
                                            <p:cond delay="0"/>
                                          </p:stCondLst>
                                        </p:cTn>
                                        <p:tgtEl>
                                          <p:spTgt spid="54"/>
                                        </p:tgtEl>
                                        <p:attrNameLst>
                                          <p:attrName>style.visibility</p:attrName>
                                        </p:attrNameLst>
                                      </p:cBhvr>
                                      <p:to>
                                        <p:strVal val="visible"/>
                                      </p:to>
                                    </p:set>
                                  </p:childTnLst>
                                </p:cTn>
                              </p:par>
                              <p:par>
                                <p:cTn id="215" presetID="35" presetClass="emph" presetSubtype="0" repeatCount="3000" fill="hold" nodeType="withEffect">
                                  <p:stCondLst>
                                    <p:cond delay="0"/>
                                  </p:stCondLst>
                                  <p:childTnLst>
                                    <p:anim calcmode="discrete" valueType="str">
                                      <p:cBhvr>
                                        <p:cTn id="216" dur="750" fill="hold"/>
                                        <p:tgtEl>
                                          <p:spTgt spid="42"/>
                                        </p:tgtEl>
                                        <p:attrNameLst>
                                          <p:attrName>style.visibility</p:attrName>
                                        </p:attrNameLst>
                                      </p:cBhvr>
                                      <p:tavLst>
                                        <p:tav tm="0">
                                          <p:val>
                                            <p:strVal val="hidden"/>
                                          </p:val>
                                        </p:tav>
                                        <p:tav tm="50000">
                                          <p:val>
                                            <p:strVal val="visible"/>
                                          </p:val>
                                        </p:tav>
                                      </p:tavLst>
                                    </p:anim>
                                  </p:childTnLst>
                                </p:cTn>
                              </p:par>
                            </p:childTnLst>
                          </p:cTn>
                        </p:par>
                        <p:par>
                          <p:cTn id="217" fill="hold">
                            <p:stCondLst>
                              <p:cond delay="34250"/>
                            </p:stCondLst>
                            <p:childTnLst>
                              <p:par>
                                <p:cTn id="218" presetID="1" presetClass="exit" presetSubtype="0" fill="hold" nodeType="afterEffect">
                                  <p:stCondLst>
                                    <p:cond delay="0"/>
                                  </p:stCondLst>
                                  <p:childTnLst>
                                    <p:set>
                                      <p:cBhvr>
                                        <p:cTn id="219" dur="1" fill="hold">
                                          <p:stCondLst>
                                            <p:cond delay="0"/>
                                          </p:stCondLst>
                                        </p:cTn>
                                        <p:tgtEl>
                                          <p:spTgt spid="42"/>
                                        </p:tgtEl>
                                        <p:attrNameLst>
                                          <p:attrName>style.visibility</p:attrName>
                                        </p:attrNameLst>
                                      </p:cBhvr>
                                      <p:to>
                                        <p:strVal val="hidden"/>
                                      </p:to>
                                    </p:set>
                                  </p:childTnLst>
                                </p:cTn>
                              </p:par>
                            </p:childTnLst>
                          </p:cTn>
                        </p:par>
                        <p:par>
                          <p:cTn id="220" fill="hold">
                            <p:stCondLst>
                              <p:cond delay="34250"/>
                            </p:stCondLst>
                            <p:childTnLst>
                              <p:par>
                                <p:cTn id="221" presetID="10" presetClass="entr" presetSubtype="0" fill="hold" grpId="0" nodeType="afterEffect">
                                  <p:stCondLst>
                                    <p:cond delay="0"/>
                                  </p:stCondLst>
                                  <p:childTnLst>
                                    <p:set>
                                      <p:cBhvr>
                                        <p:cTn id="222" dur="1" fill="hold">
                                          <p:stCondLst>
                                            <p:cond delay="0"/>
                                          </p:stCondLst>
                                        </p:cTn>
                                        <p:tgtEl>
                                          <p:spTgt spid="55"/>
                                        </p:tgtEl>
                                        <p:attrNameLst>
                                          <p:attrName>style.visibility</p:attrName>
                                        </p:attrNameLst>
                                      </p:cBhvr>
                                      <p:to>
                                        <p:strVal val="visible"/>
                                      </p:to>
                                    </p:set>
                                    <p:animEffect transition="in" filter="fade">
                                      <p:cBhvr>
                                        <p:cTn id="223" dur="1000"/>
                                        <p:tgtEl>
                                          <p:spTgt spid="55"/>
                                        </p:tgtEl>
                                      </p:cBhvr>
                                    </p:animEffect>
                                  </p:childTnLst>
                                </p:cTn>
                              </p:par>
                            </p:childTnLst>
                          </p:cTn>
                        </p:par>
                        <p:par>
                          <p:cTn id="224" fill="hold">
                            <p:stCondLst>
                              <p:cond delay="35250"/>
                            </p:stCondLst>
                            <p:childTnLst>
                              <p:par>
                                <p:cTn id="225" presetID="10" presetClass="exit" presetSubtype="0" fill="hold" grpId="1" nodeType="afterEffect">
                                  <p:stCondLst>
                                    <p:cond delay="4250"/>
                                  </p:stCondLst>
                                  <p:childTnLst>
                                    <p:animEffect transition="out" filter="fade">
                                      <p:cBhvr>
                                        <p:cTn id="226" dur="500"/>
                                        <p:tgtEl>
                                          <p:spTgt spid="55"/>
                                        </p:tgtEl>
                                      </p:cBhvr>
                                    </p:animEffect>
                                    <p:set>
                                      <p:cBhvr>
                                        <p:cTn id="227"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4" grpId="0"/>
      <p:bldP spid="4" grpId="1"/>
      <p:bldP spid="4" grpId="2"/>
      <p:bldP spid="4" grpId="3"/>
      <p:bldP spid="8" grpId="0" animBg="1"/>
      <p:bldP spid="9" grpId="0" animBg="1"/>
      <p:bldP spid="24" grpId="0"/>
      <p:bldP spid="24" grpId="1"/>
      <p:bldP spid="38" grpId="0"/>
      <p:bldP spid="38" grpId="1"/>
      <p:bldP spid="39" grpId="0"/>
      <p:bldP spid="39" grpId="1"/>
      <p:bldP spid="51" grpId="0"/>
      <p:bldP spid="51" grpId="1"/>
      <p:bldP spid="52" grpId="0"/>
      <p:bldP spid="52" grpId="1"/>
      <p:bldP spid="55" grpId="0"/>
      <p:bldP spid="5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4" name="Textfeld 3"/>
          <p:cNvSpPr txBox="1"/>
          <p:nvPr/>
        </p:nvSpPr>
        <p:spPr>
          <a:xfrm>
            <a:off x="6007485" y="2735599"/>
            <a:ext cx="5535268" cy="1938992"/>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Schalte mit Hilfe der Kurzwahl die Rufgruppe </a:t>
            </a:r>
            <a:r>
              <a:rPr lang="de-DE" sz="2400" b="1" dirty="0" err="1" smtClean="0">
                <a:solidFill>
                  <a:schemeClr val="accent4">
                    <a:lumMod val="75000"/>
                  </a:schemeClr>
                </a:solidFill>
              </a:rPr>
              <a:t>IdF_BOS</a:t>
            </a:r>
            <a:r>
              <a:rPr lang="de-DE" sz="2400" b="1" dirty="0" smtClean="0">
                <a:solidFill>
                  <a:schemeClr val="accent4">
                    <a:lumMod val="75000"/>
                  </a:schemeClr>
                </a:solidFill>
              </a:rPr>
              <a:t> (Kurzwahl: 7402)!</a:t>
            </a:r>
          </a:p>
          <a:p>
            <a:endParaRPr lang="de-DE" sz="2400" b="1" dirty="0" smtClean="0">
              <a:solidFill>
                <a:schemeClr val="accent4">
                  <a:lumMod val="75000"/>
                </a:schemeClr>
              </a:solidFill>
            </a:endParaRPr>
          </a:p>
          <a:p>
            <a:endParaRPr lang="de-DE" sz="2400" b="1" dirty="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sp>
        <p:nvSpPr>
          <p:cNvPr id="7" name="Textfeld 6"/>
          <p:cNvSpPr txBox="1"/>
          <p:nvPr/>
        </p:nvSpPr>
        <p:spPr>
          <a:xfrm>
            <a:off x="704193" y="325821"/>
            <a:ext cx="9806152" cy="584775"/>
          </a:xfrm>
          <a:prstGeom prst="rect">
            <a:avLst/>
          </a:prstGeom>
          <a:noFill/>
        </p:spPr>
        <p:txBody>
          <a:bodyPr wrap="square" rtlCol="0">
            <a:spAutoFit/>
          </a:bodyPr>
          <a:lstStyle/>
          <a:p>
            <a:r>
              <a:rPr lang="de-DE" sz="3200" b="1" u="sng" dirty="0" smtClean="0">
                <a:solidFill>
                  <a:srgbClr val="FF0000"/>
                </a:solidFill>
              </a:rPr>
              <a:t>Prüfungstraining:</a:t>
            </a:r>
            <a:r>
              <a:rPr lang="de-DE" sz="3200" b="1" dirty="0" smtClean="0">
                <a:solidFill>
                  <a:schemeClr val="accent1">
                    <a:lumMod val="50000"/>
                  </a:schemeClr>
                </a:solidFill>
              </a:rPr>
              <a:t> Rufgruppenwechsel mittels Kurzwahl</a:t>
            </a:r>
            <a:endParaRPr lang="de-DE" sz="3200" b="1" dirty="0">
              <a:solidFill>
                <a:schemeClr val="accent1">
                  <a:lumMod val="50000"/>
                </a:schemeClr>
              </a:solidFill>
            </a:endParaRPr>
          </a:p>
        </p:txBody>
      </p:sp>
      <p:sp>
        <p:nvSpPr>
          <p:cNvPr id="34" name="Rechteck 33">
            <a:hlinkClick r:id="rId4"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hlinkClick r:id="rId4"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hlinkClick r:id="rId4"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hlinkClick r:id="rId4"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hlinkClick r:id="rId4"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hlinkClick r:id="rId4"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hlinkClick r:id="rId4"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hlinkClick r:id="rId4"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hlinkClick r:id="rId4"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Abgerundetes Rechteck 44">
            <a:hlinkClick r:id="rId4"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a:hlinkClick r:id="rId4"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4"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Abgerundetes Rechteck 47">
            <a:hlinkClick r:id="rId4"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4"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4"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4"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4"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5"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Abgerundetes Rechteck 22">
            <a:hlinkClick r:id="rId6" action="ppaction://hlinksldjump"/>
          </p:cNvPr>
          <p:cNvSpPr/>
          <p:nvPr/>
        </p:nvSpPr>
        <p:spPr>
          <a:xfrm>
            <a:off x="8923282" y="1405758"/>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zur Lerneinheit, bitte!</a:t>
            </a:r>
            <a:endParaRPr lang="de-DE" b="1" dirty="0">
              <a:solidFill>
                <a:schemeClr val="tx2">
                  <a:lumMod val="75000"/>
                </a:schemeClr>
              </a:solidFill>
            </a:endParaRPr>
          </a:p>
        </p:txBody>
      </p:sp>
    </p:spTree>
    <p:extLst>
      <p:ext uri="{BB962C8B-B14F-4D97-AF65-F5344CB8AC3E}">
        <p14:creationId xmlns:p14="http://schemas.microsoft.com/office/powerpoint/2010/main" val="8172288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4" name="Textfeld 3"/>
          <p:cNvSpPr txBox="1"/>
          <p:nvPr/>
        </p:nvSpPr>
        <p:spPr>
          <a:xfrm>
            <a:off x="6007485" y="2735599"/>
            <a:ext cx="5535268" cy="1938992"/>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Schalte mit Hilfe der Kurzwahl die Rufgruppe </a:t>
            </a:r>
            <a:r>
              <a:rPr lang="de-DE" sz="2400" b="1" dirty="0" err="1" smtClean="0">
                <a:solidFill>
                  <a:schemeClr val="accent4">
                    <a:lumMod val="75000"/>
                  </a:schemeClr>
                </a:solidFill>
              </a:rPr>
              <a:t>IdF_BOS</a:t>
            </a:r>
            <a:r>
              <a:rPr lang="de-DE" sz="2400" b="1" dirty="0" smtClean="0">
                <a:solidFill>
                  <a:schemeClr val="accent4">
                    <a:lumMod val="75000"/>
                  </a:schemeClr>
                </a:solidFill>
              </a:rPr>
              <a:t> (Kurzwahl: 7402)!</a:t>
            </a:r>
          </a:p>
          <a:p>
            <a:endParaRPr lang="de-DE" sz="2400" b="1" dirty="0" smtClean="0">
              <a:solidFill>
                <a:schemeClr val="accent4">
                  <a:lumMod val="75000"/>
                </a:schemeClr>
              </a:solidFill>
            </a:endParaRPr>
          </a:p>
          <a:p>
            <a:endParaRPr lang="de-DE" sz="2400" b="1" dirty="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sp>
        <p:nvSpPr>
          <p:cNvPr id="53" name="Abgerundetes Rechteck 52">
            <a:hlinkClick r:id="rId4"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704193" y="325821"/>
            <a:ext cx="9806152" cy="584775"/>
          </a:xfrm>
          <a:prstGeom prst="rect">
            <a:avLst/>
          </a:prstGeom>
          <a:noFill/>
        </p:spPr>
        <p:txBody>
          <a:bodyPr wrap="square" rtlCol="0">
            <a:spAutoFit/>
          </a:bodyPr>
          <a:lstStyle/>
          <a:p>
            <a:r>
              <a:rPr lang="de-DE" sz="3200" b="1" u="sng" dirty="0" smtClean="0">
                <a:solidFill>
                  <a:srgbClr val="FF0000"/>
                </a:solidFill>
              </a:rPr>
              <a:t>Prüfungstraining:</a:t>
            </a:r>
            <a:r>
              <a:rPr lang="de-DE" sz="3200" b="1" dirty="0" smtClean="0">
                <a:solidFill>
                  <a:schemeClr val="accent1">
                    <a:lumMod val="50000"/>
                  </a:schemeClr>
                </a:solidFill>
              </a:rPr>
              <a:t> Rufgruppenwechsel mittels Kurzwahl</a:t>
            </a:r>
            <a:endParaRPr lang="de-DE" sz="3200" b="1" dirty="0">
              <a:solidFill>
                <a:schemeClr val="accent1">
                  <a:lumMod val="50000"/>
                </a:schemeClr>
              </a:solidFill>
            </a:endParaRPr>
          </a:p>
        </p:txBody>
      </p:sp>
      <p:pic>
        <p:nvPicPr>
          <p:cNvPr id="12" name="Grafik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3440" y="3578533"/>
            <a:ext cx="591439" cy="230400"/>
          </a:xfrm>
          <a:prstGeom prst="rect">
            <a:avLst/>
          </a:prstGeom>
        </p:spPr>
      </p:pic>
      <p:sp>
        <p:nvSpPr>
          <p:cNvPr id="34" name="Rechteck 33">
            <a:hlinkClick r:id="rId4"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Abgerundetes Rechteck 24">
            <a:hlinkClick r:id="rId4"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Abgerundetes Rechteck 25">
            <a:hlinkClick r:id="rId4"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bgerundetes Rechteck 26">
            <a:hlinkClick r:id="rId4"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a:hlinkClick r:id="rId4"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28">
            <a:hlinkClick r:id="rId4"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a:hlinkClick r:id="rId4"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Abgerundetes Rechteck 30">
            <a:hlinkClick r:id="rId4"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Abgerundetes Rechteck 31">
            <a:hlinkClick r:id="rId4"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Abgerundetes Rechteck 32">
            <a:hlinkClick r:id="rId4"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Abgerundetes Rechteck 34">
            <a:hlinkClick r:id="rId4"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Abgerundetes Rechteck 38">
            <a:hlinkClick r:id="rId4"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Abgerundetes Rechteck 47">
            <a:hlinkClick r:id="rId4"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4"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6"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4"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4"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1200" y="1778400"/>
            <a:ext cx="1412743" cy="1623600"/>
          </a:xfrm>
          <a:prstGeom prst="rect">
            <a:avLst/>
          </a:prstGeom>
        </p:spPr>
      </p:pic>
    </p:spTree>
    <p:extLst>
      <p:ext uri="{BB962C8B-B14F-4D97-AF65-F5344CB8AC3E}">
        <p14:creationId xmlns:p14="http://schemas.microsoft.com/office/powerpoint/2010/main" val="12806203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12"/>
                                        </p:tgtEl>
                                      </p:cBhvr>
                                    </p:animEffect>
                                    <p:animScale>
                                      <p:cBhvr>
                                        <p:cTn id="9" dur="375" autoRev="1" fill="hold"/>
                                        <p:tgtEl>
                                          <p:spTgt spid="12"/>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4" name="Textfeld 3"/>
          <p:cNvSpPr txBox="1"/>
          <p:nvPr/>
        </p:nvSpPr>
        <p:spPr>
          <a:xfrm>
            <a:off x="6007485" y="2735599"/>
            <a:ext cx="5535268" cy="1938992"/>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Schalte mit Hilfe der Kurzwahl die Rufgruppe </a:t>
            </a:r>
            <a:r>
              <a:rPr lang="de-DE" sz="2400" b="1" dirty="0" err="1" smtClean="0">
                <a:solidFill>
                  <a:schemeClr val="accent4">
                    <a:lumMod val="75000"/>
                  </a:schemeClr>
                </a:solidFill>
              </a:rPr>
              <a:t>IdF_BOS</a:t>
            </a:r>
            <a:r>
              <a:rPr lang="de-DE" sz="2400" b="1" dirty="0" smtClean="0">
                <a:solidFill>
                  <a:schemeClr val="accent4">
                    <a:lumMod val="75000"/>
                  </a:schemeClr>
                </a:solidFill>
              </a:rPr>
              <a:t> (Kurzwahl: 7402)!</a:t>
            </a:r>
          </a:p>
          <a:p>
            <a:endParaRPr lang="de-DE" sz="2400" b="1" dirty="0" smtClean="0">
              <a:solidFill>
                <a:schemeClr val="accent4">
                  <a:lumMod val="75000"/>
                </a:schemeClr>
              </a:solidFill>
            </a:endParaRPr>
          </a:p>
          <a:p>
            <a:endParaRPr lang="de-DE" sz="2400" b="1" dirty="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sp>
        <p:nvSpPr>
          <p:cNvPr id="7" name="Textfeld 6"/>
          <p:cNvSpPr txBox="1"/>
          <p:nvPr/>
        </p:nvSpPr>
        <p:spPr>
          <a:xfrm>
            <a:off x="704193" y="325821"/>
            <a:ext cx="9806152" cy="584775"/>
          </a:xfrm>
          <a:prstGeom prst="rect">
            <a:avLst/>
          </a:prstGeom>
          <a:noFill/>
        </p:spPr>
        <p:txBody>
          <a:bodyPr wrap="square" rtlCol="0">
            <a:spAutoFit/>
          </a:bodyPr>
          <a:lstStyle/>
          <a:p>
            <a:r>
              <a:rPr lang="de-DE" sz="3200" b="1" u="sng" dirty="0" smtClean="0">
                <a:solidFill>
                  <a:srgbClr val="FF0000"/>
                </a:solidFill>
              </a:rPr>
              <a:t>Prüfungstraining:</a:t>
            </a:r>
            <a:r>
              <a:rPr lang="de-DE" sz="3200" b="1" dirty="0" smtClean="0">
                <a:solidFill>
                  <a:schemeClr val="accent1">
                    <a:lumMod val="50000"/>
                  </a:schemeClr>
                </a:solidFill>
              </a:rPr>
              <a:t> Rufgruppenwechsel mittels Kurzwahl</a:t>
            </a:r>
            <a:endParaRPr lang="de-DE" sz="3200" b="1" dirty="0">
              <a:solidFill>
                <a:schemeClr val="accent1">
                  <a:lumMod val="50000"/>
                </a:schemeClr>
              </a:solidFill>
            </a:endParaRPr>
          </a:p>
        </p:txBody>
      </p:sp>
      <p:sp>
        <p:nvSpPr>
          <p:cNvPr id="34" name="Rechteck 33">
            <a:hlinkClick r:id="rId4"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Abgerundetes Rechteck 22">
            <a:hlinkClick r:id="rId4"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Abgerundetes Rechteck 24">
            <a:hlinkClick r:id="rId4"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Abgerundetes Rechteck 25">
            <a:hlinkClick r:id="rId4"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bgerundetes Rechteck 26">
            <a:hlinkClick r:id="rId4"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a:hlinkClick r:id="rId4"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28">
            <a:hlinkClick r:id="rId4"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a:hlinkClick r:id="rId4"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Abgerundetes Rechteck 30">
            <a:hlinkClick r:id="rId4"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Abgerundetes Rechteck 31">
            <a:hlinkClick r:id="rId4"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Abgerundetes Rechteck 32">
            <a:hlinkClick r:id="rId4"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Abgerundetes Rechteck 34">
            <a:hlinkClick r:id="rId4"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Abgerundetes Rechteck 38">
            <a:hlinkClick r:id="rId4"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Abgerundetes Rechteck 47">
            <a:hlinkClick r:id="rId5"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4"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4"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4"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3" name="Grafik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1200" y="1778400"/>
            <a:ext cx="1412743" cy="1623600"/>
          </a:xfrm>
          <a:prstGeom prst="rect">
            <a:avLst/>
          </a:prstGeom>
        </p:spPr>
      </p:pic>
      <p:pic>
        <p:nvPicPr>
          <p:cNvPr id="5" name="Grafik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1200" y="1778400"/>
            <a:ext cx="1412743" cy="1623600"/>
          </a:xfrm>
          <a:prstGeom prst="rect">
            <a:avLst/>
          </a:prstGeom>
        </p:spPr>
      </p:pic>
      <p:sp>
        <p:nvSpPr>
          <p:cNvPr id="49" name="Abgerundetes Rechteck 48">
            <a:hlinkClick r:id="rId4"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7308" y="4886621"/>
            <a:ext cx="316241" cy="216024"/>
          </a:xfrm>
          <a:prstGeom prst="rect">
            <a:avLst/>
          </a:prstGeom>
        </p:spPr>
      </p:pic>
    </p:spTree>
    <p:extLst>
      <p:ext uri="{BB962C8B-B14F-4D97-AF65-F5344CB8AC3E}">
        <p14:creationId xmlns:p14="http://schemas.microsoft.com/office/powerpoint/2010/main" val="18174023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17"/>
                                        </p:tgtEl>
                                      </p:cBhvr>
                                    </p:animEffect>
                                    <p:animScale>
                                      <p:cBhvr>
                                        <p:cTn id="9" dur="375" autoRev="1" fill="hold"/>
                                        <p:tgtEl>
                                          <p:spTgt spid="17"/>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4" name="Textfeld 3"/>
          <p:cNvSpPr txBox="1"/>
          <p:nvPr/>
        </p:nvSpPr>
        <p:spPr>
          <a:xfrm>
            <a:off x="6007485" y="2735599"/>
            <a:ext cx="5535268" cy="1938992"/>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Schalte mit Hilfe der Kurzwahl die Rufgruppe </a:t>
            </a:r>
            <a:r>
              <a:rPr lang="de-DE" sz="2400" b="1" dirty="0" err="1" smtClean="0">
                <a:solidFill>
                  <a:schemeClr val="accent4">
                    <a:lumMod val="75000"/>
                  </a:schemeClr>
                </a:solidFill>
              </a:rPr>
              <a:t>IdF_BOS</a:t>
            </a:r>
            <a:r>
              <a:rPr lang="de-DE" sz="2400" b="1" dirty="0" smtClean="0">
                <a:solidFill>
                  <a:schemeClr val="accent4">
                    <a:lumMod val="75000"/>
                  </a:schemeClr>
                </a:solidFill>
              </a:rPr>
              <a:t> (Kurzwahl: 7402)!</a:t>
            </a:r>
          </a:p>
          <a:p>
            <a:endParaRPr lang="de-DE" sz="2400" b="1" dirty="0" smtClean="0">
              <a:solidFill>
                <a:schemeClr val="accent4">
                  <a:lumMod val="75000"/>
                </a:schemeClr>
              </a:solidFill>
            </a:endParaRPr>
          </a:p>
          <a:p>
            <a:endParaRPr lang="de-DE" sz="2400" b="1" dirty="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sp>
        <p:nvSpPr>
          <p:cNvPr id="7" name="Textfeld 6"/>
          <p:cNvSpPr txBox="1"/>
          <p:nvPr/>
        </p:nvSpPr>
        <p:spPr>
          <a:xfrm>
            <a:off x="704193" y="325821"/>
            <a:ext cx="9806152" cy="584775"/>
          </a:xfrm>
          <a:prstGeom prst="rect">
            <a:avLst/>
          </a:prstGeom>
          <a:noFill/>
        </p:spPr>
        <p:txBody>
          <a:bodyPr wrap="square" rtlCol="0">
            <a:spAutoFit/>
          </a:bodyPr>
          <a:lstStyle/>
          <a:p>
            <a:r>
              <a:rPr lang="de-DE" sz="3200" b="1" u="sng" dirty="0" smtClean="0">
                <a:solidFill>
                  <a:srgbClr val="FF0000"/>
                </a:solidFill>
              </a:rPr>
              <a:t>Prüfungstraining:</a:t>
            </a:r>
            <a:r>
              <a:rPr lang="de-DE" sz="3200" b="1" dirty="0" smtClean="0">
                <a:solidFill>
                  <a:schemeClr val="accent1">
                    <a:lumMod val="50000"/>
                  </a:schemeClr>
                </a:solidFill>
              </a:rPr>
              <a:t> Rufgruppenwechsel mittels Kurzwahl</a:t>
            </a:r>
            <a:endParaRPr lang="de-DE" sz="3200" b="1" dirty="0">
              <a:solidFill>
                <a:schemeClr val="accent1">
                  <a:lumMod val="50000"/>
                </a:schemeClr>
              </a:solidFill>
            </a:endParaRPr>
          </a:p>
        </p:txBody>
      </p:sp>
      <p:sp>
        <p:nvSpPr>
          <p:cNvPr id="49" name="Abgerundetes Rechteck 48">
            <a:hlinkClick r:id="rId4" action="ppaction://hlinksldjump"/>
          </p:cNvPr>
          <p:cNvSpPr/>
          <p:nvPr/>
        </p:nvSpPr>
        <p:spPr>
          <a:xfrm rot="685663">
            <a:off x="4020649" y="467142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7325" y="4655815"/>
            <a:ext cx="316206" cy="216000"/>
          </a:xfrm>
          <a:prstGeom prst="rect">
            <a:avLst/>
          </a:prstGeom>
        </p:spPr>
      </p:pic>
      <p:sp>
        <p:nvSpPr>
          <p:cNvPr id="34" name="Rechteck 33">
            <a:hlinkClick r:id="rId4"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4" action="ppaction://hlinksldjump"/>
          </p:cNvPr>
          <p:cNvSpPr/>
          <p:nvPr/>
        </p:nvSpPr>
        <p:spPr>
          <a:xfrm rot="685663">
            <a:off x="4020647" y="489878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Abgerundetes Rechteck 24">
            <a:hlinkClick r:id="rId4" action="ppaction://hlinksldjump"/>
          </p:cNvPr>
          <p:cNvSpPr/>
          <p:nvPr/>
        </p:nvSpPr>
        <p:spPr>
          <a:xfrm rot="685663">
            <a:off x="4011280" y="443856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Abgerundetes Rechteck 25">
            <a:hlinkClick r:id="rId4" action="ppaction://hlinksldjump"/>
          </p:cNvPr>
          <p:cNvSpPr/>
          <p:nvPr/>
        </p:nvSpPr>
        <p:spPr>
          <a:xfrm rot="685663">
            <a:off x="4011280" y="514911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bgerundetes Rechteck 26">
            <a:hlinkClick r:id="rId4" action="ppaction://hlinksldjump"/>
          </p:cNvPr>
          <p:cNvSpPr/>
          <p:nvPr/>
        </p:nvSpPr>
        <p:spPr>
          <a:xfrm rot="20914337" flipH="1">
            <a:off x="5135632" y="444053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a:hlinkClick r:id="rId4" action="ppaction://hlinksldjump"/>
          </p:cNvPr>
          <p:cNvSpPr/>
          <p:nvPr/>
        </p:nvSpPr>
        <p:spPr>
          <a:xfrm rot="20914337" flipH="1">
            <a:off x="5133286" y="468068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28">
            <a:hlinkClick r:id="rId4" action="ppaction://hlinksldjump"/>
          </p:cNvPr>
          <p:cNvSpPr/>
          <p:nvPr/>
        </p:nvSpPr>
        <p:spPr>
          <a:xfrm rot="20914337" flipH="1">
            <a:off x="5133285" y="491773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a:hlinkClick r:id="rId4" action="ppaction://hlinksldjump"/>
          </p:cNvPr>
          <p:cNvSpPr/>
          <p:nvPr/>
        </p:nvSpPr>
        <p:spPr>
          <a:xfrm rot="20914337" flipH="1">
            <a:off x="5133286" y="515788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Abgerundetes Rechteck 30">
            <a:hlinkClick r:id="rId4" action="ppaction://hlinksldjump"/>
          </p:cNvPr>
          <p:cNvSpPr/>
          <p:nvPr/>
        </p:nvSpPr>
        <p:spPr>
          <a:xfrm flipH="1">
            <a:off x="4578618" y="472345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Abgerundetes Rechteck 31">
            <a:hlinkClick r:id="rId4" action="ppaction://hlinksldjump"/>
          </p:cNvPr>
          <p:cNvSpPr/>
          <p:nvPr/>
        </p:nvSpPr>
        <p:spPr>
          <a:xfrm flipH="1">
            <a:off x="4579198" y="49568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Abgerundetes Rechteck 32">
            <a:hlinkClick r:id="rId4" action="ppaction://hlinksldjump"/>
          </p:cNvPr>
          <p:cNvSpPr/>
          <p:nvPr/>
        </p:nvSpPr>
        <p:spPr>
          <a:xfrm>
            <a:off x="5051148" y="352491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Abgerundetes Rechteck 34">
            <a:hlinkClick r:id="rId4" action="ppaction://hlinksldjump"/>
          </p:cNvPr>
          <p:cNvSpPr/>
          <p:nvPr/>
        </p:nvSpPr>
        <p:spPr>
          <a:xfrm rot="6539605">
            <a:off x="5063687" y="396758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Abgerundetes Rechteck 38">
            <a:hlinkClick r:id="rId4" action="ppaction://hlinksldjump"/>
          </p:cNvPr>
          <p:cNvSpPr/>
          <p:nvPr/>
        </p:nvSpPr>
        <p:spPr>
          <a:xfrm rot="15060395" flipH="1">
            <a:off x="3882096" y="397664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Abgerundetes Rechteck 47">
            <a:hlinkClick r:id="rId6" action="ppaction://hlinksldjump"/>
          </p:cNvPr>
          <p:cNvSpPr/>
          <p:nvPr/>
        </p:nvSpPr>
        <p:spPr>
          <a:xfrm flipH="1">
            <a:off x="4579246" y="517392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4" action="ppaction://hlinksldjump"/>
          </p:cNvPr>
          <p:cNvSpPr/>
          <p:nvPr/>
        </p:nvSpPr>
        <p:spPr>
          <a:xfrm flipH="1">
            <a:off x="4573248" y="448974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4" action="ppaction://hlinksldjump"/>
          </p:cNvPr>
          <p:cNvSpPr/>
          <p:nvPr/>
        </p:nvSpPr>
        <p:spPr>
          <a:xfrm>
            <a:off x="3904959" y="35195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4" action="ppaction://hlinksldjump"/>
          </p:cNvPr>
          <p:cNvSpPr/>
          <p:nvPr/>
        </p:nvSpPr>
        <p:spPr>
          <a:xfrm>
            <a:off x="4450541" y="352491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4" name="Grafik 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1200" y="1778400"/>
            <a:ext cx="1412743" cy="1623600"/>
          </a:xfrm>
          <a:prstGeom prst="rect">
            <a:avLst/>
          </a:prstGeom>
        </p:spPr>
      </p:pic>
      <p:pic>
        <p:nvPicPr>
          <p:cNvPr id="5" name="Grafi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1200" y="1778400"/>
            <a:ext cx="1412743" cy="1623600"/>
          </a:xfrm>
          <a:prstGeom prst="rect">
            <a:avLst/>
          </a:prstGeom>
        </p:spPr>
      </p:pic>
    </p:spTree>
    <p:extLst>
      <p:ext uri="{BB962C8B-B14F-4D97-AF65-F5344CB8AC3E}">
        <p14:creationId xmlns:p14="http://schemas.microsoft.com/office/powerpoint/2010/main" val="23115668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16"/>
                                        </p:tgtEl>
                                      </p:cBhvr>
                                    </p:animEffect>
                                    <p:animScale>
                                      <p:cBhvr>
                                        <p:cTn id="9" dur="375" autoRev="1" fill="hold"/>
                                        <p:tgtEl>
                                          <p:spTgt spid="16"/>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4" name="Textfeld 3"/>
          <p:cNvSpPr txBox="1"/>
          <p:nvPr/>
        </p:nvSpPr>
        <p:spPr>
          <a:xfrm>
            <a:off x="6007485" y="2735599"/>
            <a:ext cx="5535268" cy="1938992"/>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Schalte mit Hilfe der Kurzwahl die Rufgruppe </a:t>
            </a:r>
            <a:r>
              <a:rPr lang="de-DE" sz="2400" b="1" dirty="0" err="1" smtClean="0">
                <a:solidFill>
                  <a:schemeClr val="accent4">
                    <a:lumMod val="75000"/>
                  </a:schemeClr>
                </a:solidFill>
              </a:rPr>
              <a:t>IdF_BOS</a:t>
            </a:r>
            <a:r>
              <a:rPr lang="de-DE" sz="2400" b="1" dirty="0" smtClean="0">
                <a:solidFill>
                  <a:schemeClr val="accent4">
                    <a:lumMod val="75000"/>
                  </a:schemeClr>
                </a:solidFill>
              </a:rPr>
              <a:t> (Kurzwahl: 7402)!</a:t>
            </a:r>
          </a:p>
          <a:p>
            <a:endParaRPr lang="de-DE" sz="2400" b="1" dirty="0" smtClean="0">
              <a:solidFill>
                <a:schemeClr val="accent4">
                  <a:lumMod val="75000"/>
                </a:schemeClr>
              </a:solidFill>
            </a:endParaRPr>
          </a:p>
          <a:p>
            <a:endParaRPr lang="de-DE" sz="2400" b="1" dirty="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sp>
        <p:nvSpPr>
          <p:cNvPr id="49" name="Abgerundetes Rechteck 48">
            <a:hlinkClick r:id="rId4" action="ppaction://hlinksldjump"/>
          </p:cNvPr>
          <p:cNvSpPr/>
          <p:nvPr/>
        </p:nvSpPr>
        <p:spPr>
          <a:xfrm flipH="1">
            <a:off x="4579246" y="51838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704193" y="325821"/>
            <a:ext cx="9806152" cy="584775"/>
          </a:xfrm>
          <a:prstGeom prst="rect">
            <a:avLst/>
          </a:prstGeom>
          <a:noFill/>
        </p:spPr>
        <p:txBody>
          <a:bodyPr wrap="square" rtlCol="0">
            <a:spAutoFit/>
          </a:bodyPr>
          <a:lstStyle/>
          <a:p>
            <a:r>
              <a:rPr lang="de-DE" sz="3200" b="1" u="sng" dirty="0" smtClean="0">
                <a:solidFill>
                  <a:srgbClr val="FF0000"/>
                </a:solidFill>
              </a:rPr>
              <a:t>Prüfungstraining:</a:t>
            </a:r>
            <a:r>
              <a:rPr lang="de-DE" sz="3200" b="1" dirty="0" smtClean="0">
                <a:solidFill>
                  <a:schemeClr val="accent1">
                    <a:lumMod val="50000"/>
                  </a:schemeClr>
                </a:solidFill>
              </a:rPr>
              <a:t> Rufgruppenwechsel mittels Kurzwahl</a:t>
            </a:r>
            <a:endParaRPr lang="de-DE" sz="3200" b="1" dirty="0">
              <a:solidFill>
                <a:schemeClr val="accent1">
                  <a:lumMod val="50000"/>
                </a:schemeClr>
              </a:solidFill>
            </a:endParaRPr>
          </a:p>
        </p:txBody>
      </p:sp>
      <p:pic>
        <p:nvPicPr>
          <p:cNvPr id="14" name="Grafi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5658" y="5187921"/>
            <a:ext cx="332886" cy="201607"/>
          </a:xfrm>
          <a:prstGeom prst="rect">
            <a:avLst/>
          </a:prstGeom>
        </p:spPr>
      </p:pic>
      <p:sp>
        <p:nvSpPr>
          <p:cNvPr id="34" name="Rechteck 33">
            <a:hlinkClick r:id="rId4"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4" action="ppaction://hlinksldjump"/>
          </p:cNvPr>
          <p:cNvSpPr/>
          <p:nvPr/>
        </p:nvSpPr>
        <p:spPr>
          <a:xfrm rot="685663">
            <a:off x="4020649" y="468138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Abgerundetes Rechteck 24">
            <a:hlinkClick r:id="rId4" action="ppaction://hlinksldjump"/>
          </p:cNvPr>
          <p:cNvSpPr/>
          <p:nvPr/>
        </p:nvSpPr>
        <p:spPr>
          <a:xfrm rot="685663">
            <a:off x="4020647" y="4908746"/>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Abgerundetes Rechteck 25">
            <a:hlinkClick r:id="rId4" action="ppaction://hlinksldjump"/>
          </p:cNvPr>
          <p:cNvSpPr/>
          <p:nvPr/>
        </p:nvSpPr>
        <p:spPr>
          <a:xfrm rot="685663">
            <a:off x="4011280" y="4448519"/>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bgerundetes Rechteck 26">
            <a:hlinkClick r:id="rId4" action="ppaction://hlinksldjump"/>
          </p:cNvPr>
          <p:cNvSpPr/>
          <p:nvPr/>
        </p:nvSpPr>
        <p:spPr>
          <a:xfrm rot="685663">
            <a:off x="4011280" y="515907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a:hlinkClick r:id="rId4" action="ppaction://hlinksldjump"/>
          </p:cNvPr>
          <p:cNvSpPr/>
          <p:nvPr/>
        </p:nvSpPr>
        <p:spPr>
          <a:xfrm rot="20914337" flipH="1">
            <a:off x="5135632" y="445049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28">
            <a:hlinkClick r:id="rId4" action="ppaction://hlinksldjump"/>
          </p:cNvPr>
          <p:cNvSpPr/>
          <p:nvPr/>
        </p:nvSpPr>
        <p:spPr>
          <a:xfrm rot="20914337" flipH="1">
            <a:off x="5133286" y="4690642"/>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a:hlinkClick r:id="rId4" action="ppaction://hlinksldjump"/>
          </p:cNvPr>
          <p:cNvSpPr/>
          <p:nvPr/>
        </p:nvSpPr>
        <p:spPr>
          <a:xfrm rot="20914337" flipH="1">
            <a:off x="5133285" y="492769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Abgerundetes Rechteck 30">
            <a:hlinkClick r:id="rId4" action="ppaction://hlinksldjump"/>
          </p:cNvPr>
          <p:cNvSpPr/>
          <p:nvPr/>
        </p:nvSpPr>
        <p:spPr>
          <a:xfrm rot="20914337" flipH="1">
            <a:off x="5133286" y="5167842"/>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Abgerundetes Rechteck 31">
            <a:hlinkClick r:id="rId4" action="ppaction://hlinksldjump"/>
          </p:cNvPr>
          <p:cNvSpPr/>
          <p:nvPr/>
        </p:nvSpPr>
        <p:spPr>
          <a:xfrm flipH="1">
            <a:off x="4578618" y="473341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Abgerundetes Rechteck 32">
            <a:hlinkClick r:id="rId4" action="ppaction://hlinksldjump"/>
          </p:cNvPr>
          <p:cNvSpPr/>
          <p:nvPr/>
        </p:nvSpPr>
        <p:spPr>
          <a:xfrm flipH="1">
            <a:off x="4579198" y="496676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Abgerundetes Rechteck 34">
            <a:hlinkClick r:id="rId4" action="ppaction://hlinksldjump"/>
          </p:cNvPr>
          <p:cNvSpPr/>
          <p:nvPr/>
        </p:nvSpPr>
        <p:spPr>
          <a:xfrm>
            <a:off x="5051148" y="3534874"/>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Abgerundetes Rechteck 38">
            <a:hlinkClick r:id="rId4" action="ppaction://hlinksldjump"/>
          </p:cNvPr>
          <p:cNvSpPr/>
          <p:nvPr/>
        </p:nvSpPr>
        <p:spPr>
          <a:xfrm rot="6539605">
            <a:off x="5063687" y="397754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Abgerundetes Rechteck 47">
            <a:hlinkClick r:id="rId4" action="ppaction://hlinksldjump"/>
          </p:cNvPr>
          <p:cNvSpPr/>
          <p:nvPr/>
        </p:nvSpPr>
        <p:spPr>
          <a:xfrm rot="15060395" flipH="1">
            <a:off x="3882096" y="3986604"/>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6" action="ppaction://hlinksldjump"/>
          </p:cNvPr>
          <p:cNvSpPr/>
          <p:nvPr/>
        </p:nvSpPr>
        <p:spPr>
          <a:xfrm flipH="1">
            <a:off x="4573248" y="449970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4" action="ppaction://hlinksldjump"/>
          </p:cNvPr>
          <p:cNvSpPr/>
          <p:nvPr/>
        </p:nvSpPr>
        <p:spPr>
          <a:xfrm>
            <a:off x="3904959" y="3529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4" action="ppaction://hlinksldjump"/>
          </p:cNvPr>
          <p:cNvSpPr/>
          <p:nvPr/>
        </p:nvSpPr>
        <p:spPr>
          <a:xfrm>
            <a:off x="4450541" y="3534874"/>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4" name="Grafik 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1200" y="1778400"/>
            <a:ext cx="1412743" cy="1623600"/>
          </a:xfrm>
          <a:prstGeom prst="rect">
            <a:avLst/>
          </a:prstGeom>
        </p:spPr>
      </p:pic>
      <p:pic>
        <p:nvPicPr>
          <p:cNvPr id="5" name="Grafi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1200" y="1778400"/>
            <a:ext cx="1412743" cy="1623600"/>
          </a:xfrm>
          <a:prstGeom prst="rect">
            <a:avLst/>
          </a:prstGeom>
        </p:spPr>
      </p:pic>
    </p:spTree>
    <p:extLst>
      <p:ext uri="{BB962C8B-B14F-4D97-AF65-F5344CB8AC3E}">
        <p14:creationId xmlns:p14="http://schemas.microsoft.com/office/powerpoint/2010/main" val="6713395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14"/>
                                        </p:tgtEl>
                                      </p:cBhvr>
                                    </p:animEffect>
                                    <p:animScale>
                                      <p:cBhvr>
                                        <p:cTn id="9" dur="375" autoRev="1" fill="hold"/>
                                        <p:tgtEl>
                                          <p:spTgt spid="14"/>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4" name="Textfeld 3"/>
          <p:cNvSpPr txBox="1"/>
          <p:nvPr/>
        </p:nvSpPr>
        <p:spPr>
          <a:xfrm>
            <a:off x="6007485" y="2735599"/>
            <a:ext cx="5535268" cy="1938992"/>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Schalte mit Hilfe der Kurzwahl die Rufgruppe </a:t>
            </a:r>
            <a:r>
              <a:rPr lang="de-DE" sz="2400" b="1" dirty="0" err="1" smtClean="0">
                <a:solidFill>
                  <a:schemeClr val="accent4">
                    <a:lumMod val="75000"/>
                  </a:schemeClr>
                </a:solidFill>
              </a:rPr>
              <a:t>IdF_BOS</a:t>
            </a:r>
            <a:r>
              <a:rPr lang="de-DE" sz="2400" b="1" dirty="0" smtClean="0">
                <a:solidFill>
                  <a:schemeClr val="accent4">
                    <a:lumMod val="75000"/>
                  </a:schemeClr>
                </a:solidFill>
              </a:rPr>
              <a:t> (Kurzwahl: 7402)!</a:t>
            </a:r>
          </a:p>
          <a:p>
            <a:endParaRPr lang="de-DE" sz="2400" b="1" dirty="0" smtClean="0">
              <a:solidFill>
                <a:schemeClr val="accent4">
                  <a:lumMod val="75000"/>
                </a:schemeClr>
              </a:solidFill>
            </a:endParaRPr>
          </a:p>
          <a:p>
            <a:endParaRPr lang="de-DE" sz="2400" b="1" dirty="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sp>
        <p:nvSpPr>
          <p:cNvPr id="7" name="Textfeld 6"/>
          <p:cNvSpPr txBox="1"/>
          <p:nvPr/>
        </p:nvSpPr>
        <p:spPr>
          <a:xfrm>
            <a:off x="704193" y="325821"/>
            <a:ext cx="9806152" cy="584775"/>
          </a:xfrm>
          <a:prstGeom prst="rect">
            <a:avLst/>
          </a:prstGeom>
          <a:noFill/>
        </p:spPr>
        <p:txBody>
          <a:bodyPr wrap="square" rtlCol="0">
            <a:spAutoFit/>
          </a:bodyPr>
          <a:lstStyle/>
          <a:p>
            <a:r>
              <a:rPr lang="de-DE" sz="3200" b="1" u="sng" dirty="0" smtClean="0">
                <a:solidFill>
                  <a:srgbClr val="FF0000"/>
                </a:solidFill>
              </a:rPr>
              <a:t>Prüfungstraining:</a:t>
            </a:r>
            <a:r>
              <a:rPr lang="de-DE" sz="3200" b="1" dirty="0" smtClean="0">
                <a:solidFill>
                  <a:schemeClr val="accent1">
                    <a:lumMod val="50000"/>
                  </a:schemeClr>
                </a:solidFill>
              </a:rPr>
              <a:t> Rufgruppenwechsel mittels Kurzwahl</a:t>
            </a:r>
            <a:endParaRPr lang="de-DE" sz="3200" b="1" dirty="0">
              <a:solidFill>
                <a:schemeClr val="accent1">
                  <a:lumMod val="50000"/>
                </a:schemeClr>
              </a:solidFill>
            </a:endParaRPr>
          </a:p>
        </p:txBody>
      </p:sp>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5664" y="4472991"/>
            <a:ext cx="332874" cy="201600"/>
          </a:xfrm>
          <a:prstGeom prst="rect">
            <a:avLst/>
          </a:prstGeom>
        </p:spPr>
      </p:pic>
      <p:sp>
        <p:nvSpPr>
          <p:cNvPr id="34" name="Rechteck 33">
            <a:hlinkClick r:id="rId5"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6" action="ppaction://hlinksldjump"/>
          </p:cNvPr>
          <p:cNvSpPr/>
          <p:nvPr/>
        </p:nvSpPr>
        <p:spPr>
          <a:xfrm flipH="1">
            <a:off x="4579246" y="518367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Abgerundetes Rechteck 24">
            <a:hlinkClick r:id="rId6" action="ppaction://hlinksldjump"/>
          </p:cNvPr>
          <p:cNvSpPr/>
          <p:nvPr/>
        </p:nvSpPr>
        <p:spPr>
          <a:xfrm rot="685663">
            <a:off x="4020649" y="4681176"/>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Abgerundetes Rechteck 25">
            <a:hlinkClick r:id="rId6" action="ppaction://hlinksldjump"/>
          </p:cNvPr>
          <p:cNvSpPr/>
          <p:nvPr/>
        </p:nvSpPr>
        <p:spPr>
          <a:xfrm rot="685663">
            <a:off x="4020647" y="4908539"/>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bgerundetes Rechteck 26">
            <a:hlinkClick r:id="rId6" action="ppaction://hlinksldjump"/>
          </p:cNvPr>
          <p:cNvSpPr/>
          <p:nvPr/>
        </p:nvSpPr>
        <p:spPr>
          <a:xfrm rot="685663">
            <a:off x="4011280" y="4448312"/>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a:hlinkClick r:id="rId6" action="ppaction://hlinksldjump"/>
          </p:cNvPr>
          <p:cNvSpPr/>
          <p:nvPr/>
        </p:nvSpPr>
        <p:spPr>
          <a:xfrm rot="685663">
            <a:off x="4011280" y="515886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28">
            <a:hlinkClick r:id="rId6" action="ppaction://hlinksldjump"/>
          </p:cNvPr>
          <p:cNvSpPr/>
          <p:nvPr/>
        </p:nvSpPr>
        <p:spPr>
          <a:xfrm rot="20914337" flipH="1">
            <a:off x="5135632" y="445029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a:hlinkClick r:id="rId6" action="ppaction://hlinksldjump"/>
          </p:cNvPr>
          <p:cNvSpPr/>
          <p:nvPr/>
        </p:nvSpPr>
        <p:spPr>
          <a:xfrm rot="20914337" flipH="1">
            <a:off x="5133286" y="469043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Abgerundetes Rechteck 30">
            <a:hlinkClick r:id="rId6" action="ppaction://hlinksldjump"/>
          </p:cNvPr>
          <p:cNvSpPr/>
          <p:nvPr/>
        </p:nvSpPr>
        <p:spPr>
          <a:xfrm rot="20914337" flipH="1">
            <a:off x="5133285" y="492749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Abgerundetes Rechteck 31">
            <a:hlinkClick r:id="rId6" action="ppaction://hlinksldjump"/>
          </p:cNvPr>
          <p:cNvSpPr/>
          <p:nvPr/>
        </p:nvSpPr>
        <p:spPr>
          <a:xfrm rot="20914337" flipH="1">
            <a:off x="5133286" y="516763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Abgerundetes Rechteck 32">
            <a:hlinkClick r:id="rId6" action="ppaction://hlinksldjump"/>
          </p:cNvPr>
          <p:cNvSpPr/>
          <p:nvPr/>
        </p:nvSpPr>
        <p:spPr>
          <a:xfrm flipH="1">
            <a:off x="4578618" y="4733206"/>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Abgerundetes Rechteck 34">
            <a:hlinkClick r:id="rId6" action="ppaction://hlinksldjump"/>
          </p:cNvPr>
          <p:cNvSpPr/>
          <p:nvPr/>
        </p:nvSpPr>
        <p:spPr>
          <a:xfrm flipH="1">
            <a:off x="4579198" y="496655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Abgerundetes Rechteck 38">
            <a:hlinkClick r:id="rId6" action="ppaction://hlinksldjump"/>
          </p:cNvPr>
          <p:cNvSpPr/>
          <p:nvPr/>
        </p:nvSpPr>
        <p:spPr>
          <a:xfrm>
            <a:off x="5051148" y="3534667"/>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Abgerundetes Rechteck 47">
            <a:hlinkClick r:id="rId6" action="ppaction://hlinksldjump"/>
          </p:cNvPr>
          <p:cNvSpPr/>
          <p:nvPr/>
        </p:nvSpPr>
        <p:spPr>
          <a:xfrm rot="6539605">
            <a:off x="5063687" y="3977338"/>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6" action="ppaction://hlinksldjump"/>
          </p:cNvPr>
          <p:cNvSpPr/>
          <p:nvPr/>
        </p:nvSpPr>
        <p:spPr>
          <a:xfrm rot="15060395" flipH="1">
            <a:off x="3882096" y="3986397"/>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6" action="ppaction://hlinksldjump"/>
          </p:cNvPr>
          <p:cNvSpPr/>
          <p:nvPr/>
        </p:nvSpPr>
        <p:spPr>
          <a:xfrm flipH="1">
            <a:off x="4573248" y="449949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7" action="ppaction://hlinksldjump"/>
          </p:cNvPr>
          <p:cNvSpPr/>
          <p:nvPr/>
        </p:nvSpPr>
        <p:spPr>
          <a:xfrm>
            <a:off x="3904959" y="3529298"/>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6" action="ppaction://hlinksldjump"/>
          </p:cNvPr>
          <p:cNvSpPr/>
          <p:nvPr/>
        </p:nvSpPr>
        <p:spPr>
          <a:xfrm>
            <a:off x="4450541" y="3534667"/>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4" name="Grafik 5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1200" y="1778400"/>
            <a:ext cx="1412743" cy="1623600"/>
          </a:xfrm>
          <a:prstGeom prst="rect">
            <a:avLst/>
          </a:prstGeom>
        </p:spPr>
      </p:pic>
      <p:pic>
        <p:nvPicPr>
          <p:cNvPr id="5" name="Grafik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21200" y="1778400"/>
            <a:ext cx="1412743" cy="1623600"/>
          </a:xfrm>
          <a:prstGeom prst="rect">
            <a:avLst/>
          </a:prstGeom>
        </p:spPr>
      </p:pic>
    </p:spTree>
    <p:extLst>
      <p:ext uri="{BB962C8B-B14F-4D97-AF65-F5344CB8AC3E}">
        <p14:creationId xmlns:p14="http://schemas.microsoft.com/office/powerpoint/2010/main" val="15438362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3"/>
                                        </p:tgtEl>
                                      </p:cBhvr>
                                    </p:animEffect>
                                    <p:animScale>
                                      <p:cBhvr>
                                        <p:cTn id="9" dur="375" autoRev="1" fill="hold"/>
                                        <p:tgtEl>
                                          <p:spTgt spid="3"/>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smtClean="0">
                <a:solidFill>
                  <a:schemeClr val="accent1">
                    <a:lumMod val="50000"/>
                  </a:schemeClr>
                </a:solidFill>
              </a:rPr>
              <a:t>Gemeinsam sind wir stark!</a:t>
            </a:r>
            <a:endParaRPr lang="de-DE" sz="3200" b="1" u="sng" dirty="0">
              <a:solidFill>
                <a:schemeClr val="accent1">
                  <a:lumMod val="50000"/>
                </a:schemeClr>
              </a:solidFill>
            </a:endParaRPr>
          </a:p>
        </p:txBody>
      </p:sp>
      <p:sp>
        <p:nvSpPr>
          <p:cNvPr id="6" name="Textfeld 5"/>
          <p:cNvSpPr txBox="1"/>
          <p:nvPr/>
        </p:nvSpPr>
        <p:spPr>
          <a:xfrm>
            <a:off x="984738" y="1113862"/>
            <a:ext cx="10234282" cy="3108543"/>
          </a:xfrm>
          <a:prstGeom prst="rect">
            <a:avLst/>
          </a:prstGeom>
          <a:noFill/>
        </p:spPr>
        <p:txBody>
          <a:bodyPr wrap="square" rtlCol="0">
            <a:spAutoFit/>
          </a:bodyPr>
          <a:lstStyle/>
          <a:p>
            <a:r>
              <a:rPr lang="de-DE" sz="2800" dirty="0" smtClean="0">
                <a:solidFill>
                  <a:schemeClr val="tx1">
                    <a:lumMod val="75000"/>
                    <a:lumOff val="25000"/>
                  </a:schemeClr>
                </a:solidFill>
              </a:rPr>
              <a:t>Diese Unterlage wurde für den Einsatz in allen BOS der nichtpolizeilichen Gefahrenabwehr erstellt. Sie dient gleichermaßen der Ausbildung von Einheiten der Feuerwehren, der Hilfsorganisationen und der Rettungsdienste.</a:t>
            </a:r>
          </a:p>
          <a:p>
            <a:endParaRPr lang="de-DE" sz="2800" dirty="0">
              <a:solidFill>
                <a:schemeClr val="tx1">
                  <a:lumMod val="75000"/>
                  <a:lumOff val="25000"/>
                </a:schemeClr>
              </a:solidFill>
            </a:endParaRPr>
          </a:p>
          <a:p>
            <a:r>
              <a:rPr lang="de-DE" sz="2800" dirty="0" smtClean="0">
                <a:solidFill>
                  <a:schemeClr val="tx1">
                    <a:lumMod val="75000"/>
                    <a:lumOff val="25000"/>
                  </a:schemeClr>
                </a:solidFill>
              </a:rPr>
              <a:t>Ziel ist eine BOS-übergreifend einheitliche Ausbildung, die eine reibungslose Zusammenarbeit im Einsatz ermöglicht.</a:t>
            </a:r>
          </a:p>
        </p:txBody>
      </p:sp>
      <p:sp>
        <p:nvSpPr>
          <p:cNvPr id="9" name="Abgerundetes Rechteck 8">
            <a:hlinkClick r:id="rId2" action="ppaction://hlinksldjump"/>
          </p:cNvPr>
          <p:cNvSpPr/>
          <p:nvPr/>
        </p:nvSpPr>
        <p:spPr>
          <a:xfrm>
            <a:off x="6727654" y="5586862"/>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5" name="Abgerundetes Rechteck 4"/>
          <p:cNvSpPr/>
          <p:nvPr/>
        </p:nvSpPr>
        <p:spPr>
          <a:xfrm>
            <a:off x="9234742" y="4201643"/>
            <a:ext cx="1892808" cy="448056"/>
          </a:xfrm>
          <a:prstGeom prst="roundRect">
            <a:avLst/>
          </a:prstGeom>
          <a:gradFill>
            <a:gsLst>
              <a:gs pos="0">
                <a:schemeClr val="tx1">
                  <a:lumMod val="65000"/>
                  <a:lumOff val="35000"/>
                </a:schemeClr>
              </a:gs>
              <a:gs pos="37000">
                <a:schemeClr val="bg1">
                  <a:lumMod val="65000"/>
                </a:schemeClr>
              </a:gs>
              <a:gs pos="57000">
                <a:schemeClr val="bg1">
                  <a:lumMod val="75000"/>
                </a:schemeClr>
              </a:gs>
              <a:gs pos="97917">
                <a:schemeClr val="tx1">
                  <a:lumMod val="50000"/>
                  <a:lumOff val="50000"/>
                </a:schemeClr>
              </a:gs>
              <a:gs pos="77000">
                <a:schemeClr val="bg1">
                  <a:lumMod val="50000"/>
                </a:schemeClr>
              </a:gs>
            </a:gsLst>
            <a:lin ang="5400000" scaled="1"/>
          </a:gra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t>Alles klar!</a:t>
            </a:r>
            <a:endParaRPr lang="de-DE" dirty="0"/>
          </a:p>
        </p:txBody>
      </p:sp>
      <p:sp>
        <p:nvSpPr>
          <p:cNvPr id="7" name="Textfeld 6"/>
          <p:cNvSpPr txBox="1"/>
          <p:nvPr/>
        </p:nvSpPr>
        <p:spPr>
          <a:xfrm>
            <a:off x="1011217" y="1113862"/>
            <a:ext cx="10234282" cy="1384995"/>
          </a:xfrm>
          <a:prstGeom prst="rect">
            <a:avLst/>
          </a:prstGeom>
          <a:noFill/>
        </p:spPr>
        <p:txBody>
          <a:bodyPr wrap="square" rtlCol="0">
            <a:spAutoFit/>
          </a:bodyPr>
          <a:lstStyle/>
          <a:p>
            <a:r>
              <a:rPr lang="de-DE" sz="2800" dirty="0" smtClean="0">
                <a:solidFill>
                  <a:schemeClr val="tx1">
                    <a:lumMod val="75000"/>
                    <a:lumOff val="25000"/>
                  </a:schemeClr>
                </a:solidFill>
              </a:rPr>
              <a:t>Diese Präsentation läuft als eine Folge von Animationssequenzen automatisiert ab. Bitte nur auf entsprechende Schaltflächen klicken, </a:t>
            </a:r>
            <a:r>
              <a:rPr lang="de-DE" sz="2800" b="1" u="sng" dirty="0" smtClean="0">
                <a:solidFill>
                  <a:schemeClr val="tx1">
                    <a:lumMod val="75000"/>
                    <a:lumOff val="25000"/>
                  </a:schemeClr>
                </a:solidFill>
              </a:rPr>
              <a:t>nicht</a:t>
            </a:r>
            <a:r>
              <a:rPr lang="de-DE" sz="2800" dirty="0" smtClean="0">
                <a:solidFill>
                  <a:schemeClr val="tx1">
                    <a:lumMod val="75000"/>
                    <a:lumOff val="25000"/>
                  </a:schemeClr>
                </a:solidFill>
              </a:rPr>
              <a:t> die Pfeiltasten nutzen und an Tablets </a:t>
            </a:r>
            <a:r>
              <a:rPr lang="de-DE" sz="2800" b="1" u="sng" dirty="0" smtClean="0">
                <a:solidFill>
                  <a:schemeClr val="tx1">
                    <a:lumMod val="75000"/>
                    <a:lumOff val="25000"/>
                  </a:schemeClr>
                </a:solidFill>
              </a:rPr>
              <a:t>nicht</a:t>
            </a:r>
            <a:r>
              <a:rPr lang="de-DE" sz="2800" dirty="0" smtClean="0">
                <a:solidFill>
                  <a:schemeClr val="tx1">
                    <a:lumMod val="75000"/>
                    <a:lumOff val="25000"/>
                  </a:schemeClr>
                </a:solidFill>
              </a:rPr>
              <a:t> wischen!</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9263" y="3127072"/>
            <a:ext cx="2889510" cy="1694691"/>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0524" y="3056594"/>
            <a:ext cx="1560579" cy="1947676"/>
          </a:xfrm>
          <a:prstGeom prst="rect">
            <a:avLst/>
          </a:prstGeom>
        </p:spPr>
      </p:pic>
      <p:sp>
        <p:nvSpPr>
          <p:cNvPr id="10" name="Abgerundetes Rechteck 9"/>
          <p:cNvSpPr/>
          <p:nvPr/>
        </p:nvSpPr>
        <p:spPr>
          <a:xfrm>
            <a:off x="1873395" y="326975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015" y="3914665"/>
            <a:ext cx="838202" cy="1335027"/>
          </a:xfrm>
          <a:prstGeom prst="rect">
            <a:avLst/>
          </a:prstGeom>
        </p:spPr>
      </p:pic>
      <p:sp>
        <p:nvSpPr>
          <p:cNvPr id="11" name="L-Form 10"/>
          <p:cNvSpPr/>
          <p:nvPr/>
        </p:nvSpPr>
        <p:spPr>
          <a:xfrm rot="2864318" flipH="1">
            <a:off x="3777827" y="3735655"/>
            <a:ext cx="690224" cy="1314131"/>
          </a:xfrm>
          <a:prstGeom prst="corner">
            <a:avLst>
              <a:gd name="adj1" fmla="val 42308"/>
              <a:gd name="adj2" fmla="val 42907"/>
            </a:avLst>
          </a:prstGeom>
          <a:solidFill>
            <a:srgbClr val="00B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Kreuz 11"/>
          <p:cNvSpPr/>
          <p:nvPr/>
        </p:nvSpPr>
        <p:spPr>
          <a:xfrm rot="2600201">
            <a:off x="6069418" y="3171745"/>
            <a:ext cx="1545434" cy="1593376"/>
          </a:xfrm>
          <a:prstGeom prst="plus">
            <a:avLst>
              <a:gd name="adj" fmla="val 41936"/>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Kreuz 12"/>
          <p:cNvSpPr/>
          <p:nvPr/>
        </p:nvSpPr>
        <p:spPr>
          <a:xfrm rot="2600201">
            <a:off x="9098697" y="3297863"/>
            <a:ext cx="1545434" cy="1593376"/>
          </a:xfrm>
          <a:prstGeom prst="plus">
            <a:avLst>
              <a:gd name="adj" fmla="val 41936"/>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380415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0" presetClass="entr" presetSubtype="0" fill="hold" grpId="0" nodeType="withEffect">
                                  <p:stCondLst>
                                    <p:cond delay="10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500"/>
                                        <p:tgtEl>
                                          <p:spTgt spid="6"/>
                                        </p:tgtEl>
                                      </p:cBhvr>
                                    </p:animEffect>
                                  </p:childTnLst>
                                </p:cTn>
                              </p:par>
                            </p:childTnLst>
                          </p:cTn>
                        </p:par>
                        <p:par>
                          <p:cTn id="24" fill="hold">
                            <p:stCondLst>
                              <p:cond delay="2500"/>
                            </p:stCondLst>
                            <p:childTnLst>
                              <p:par>
                                <p:cTn id="25" presetID="10" presetClass="entr" presetSubtype="0" fill="hold" grpId="1" nodeType="afterEffect">
                                  <p:stCondLst>
                                    <p:cond delay="15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2" nodeType="withEffect">
                                  <p:stCondLst>
                                    <p:cond delay="0"/>
                                  </p:stCondLst>
                                  <p:childTnLst>
                                    <p:animEffect transition="out" filter="fade">
                                      <p:cBhvr>
                                        <p:cTn id="32" dur="1000"/>
                                        <p:tgtEl>
                                          <p:spTgt spid="5"/>
                                        </p:tgtEl>
                                      </p:cBhvr>
                                    </p:animEffect>
                                    <p:set>
                                      <p:cBhvr>
                                        <p:cTn id="33" dur="1" fill="hold">
                                          <p:stCondLst>
                                            <p:cond delay="999"/>
                                          </p:stCondLst>
                                        </p:cTn>
                                        <p:tgtEl>
                                          <p:spTgt spid="5"/>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1000"/>
                                        <p:tgtEl>
                                          <p:spTgt spid="6"/>
                                        </p:tgtEl>
                                      </p:cBhvr>
                                    </p:animEffect>
                                    <p:set>
                                      <p:cBhvr>
                                        <p:cTn id="36" dur="1" fill="hold">
                                          <p:stCondLst>
                                            <p:cond delay="999"/>
                                          </p:stCondLst>
                                        </p:cTn>
                                        <p:tgtEl>
                                          <p:spTgt spid="6"/>
                                        </p:tgtEl>
                                        <p:attrNameLst>
                                          <p:attrName>style.visibility</p:attrName>
                                        </p:attrNameLst>
                                      </p:cBhvr>
                                      <p:to>
                                        <p:strVal val="hidden"/>
                                      </p:to>
                                    </p:se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500"/>
                                        <p:tgtEl>
                                          <p:spTgt spid="7"/>
                                        </p:tgtEl>
                                      </p:cBhvr>
                                    </p:animEffect>
                                  </p:childTnLst>
                                </p:cTn>
                              </p:par>
                            </p:childTnLst>
                          </p:cTn>
                        </p:par>
                        <p:par>
                          <p:cTn id="41" fill="hold">
                            <p:stCondLst>
                              <p:cond delay="2500"/>
                            </p:stCondLst>
                            <p:childTnLst>
                              <p:par>
                                <p:cTn id="42" presetID="10" presetClass="entr" presetSubtype="0" fill="hold" grpId="1" nodeType="afterEffect">
                                  <p:stCondLst>
                                    <p:cond delay="150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childTnLst>
                                </p:cTn>
                              </p:par>
                              <p:par>
                                <p:cTn id="45" presetID="10" presetClass="entr" presetSubtype="0" fill="hold" nodeType="withEffect">
                                  <p:stCondLst>
                                    <p:cond delay="150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childTnLst>
                                </p:cTn>
                              </p:par>
                              <p:par>
                                <p:cTn id="48" presetID="0" presetClass="path" presetSubtype="0" accel="50000" decel="50000" fill="hold" nodeType="withEffect">
                                  <p:stCondLst>
                                    <p:cond delay="2000"/>
                                  </p:stCondLst>
                                  <p:childTnLst>
                                    <p:animMotion origin="layout" path="M 2.29167E-6 4.44444E-6 L 0.06953 0.02083 L 0.09622 0.00787 L 0.14844 -0.01366 L 0.20221 -0.05162 L 0.22161 -0.06783 " pathEditMode="relative" rAng="0" ptsTypes="AAAAAA">
                                      <p:cBhvr>
                                        <p:cTn id="49" dur="2000" fill="hold"/>
                                        <p:tgtEl>
                                          <p:spTgt spid="3"/>
                                        </p:tgtEl>
                                        <p:attrNameLst>
                                          <p:attrName>ppt_x</p:attrName>
                                          <p:attrName>ppt_y</p:attrName>
                                        </p:attrNameLst>
                                      </p:cBhvr>
                                      <p:rCtr x="11081" y="-2361"/>
                                    </p:animMotion>
                                  </p:childTnLst>
                                </p:cTn>
                              </p:par>
                            </p:childTnLst>
                          </p:cTn>
                        </p:par>
                        <p:par>
                          <p:cTn id="50" fill="hold">
                            <p:stCondLst>
                              <p:cond delay="6500"/>
                            </p:stCondLst>
                            <p:childTnLst>
                              <p:par>
                                <p:cTn id="51" presetID="26" presetClass="emph" presetSubtype="0" fill="hold" nodeType="afterEffect">
                                  <p:stCondLst>
                                    <p:cond delay="0"/>
                                  </p:stCondLst>
                                  <p:childTnLst>
                                    <p:animEffect transition="out" filter="fade">
                                      <p:cBhvr>
                                        <p:cTn id="52" dur="500" tmFilter="0, 0; .2, .5; .8, .5; 1, 0"/>
                                        <p:tgtEl>
                                          <p:spTgt spid="3"/>
                                        </p:tgtEl>
                                      </p:cBhvr>
                                    </p:animEffect>
                                    <p:animScale>
                                      <p:cBhvr>
                                        <p:cTn id="53" dur="250" autoRev="1" fill="hold"/>
                                        <p:tgtEl>
                                          <p:spTgt spid="3"/>
                                        </p:tgtEl>
                                      </p:cBhvr>
                                      <p:by x="105000" y="105000"/>
                                    </p:animScale>
                                  </p:childTnLst>
                                </p:cTn>
                              </p:par>
                              <p:par>
                                <p:cTn id="54" presetID="26" presetClass="emph" presetSubtype="0" fill="hold" grpId="2" nodeType="withEffect">
                                  <p:stCondLst>
                                    <p:cond delay="0"/>
                                  </p:stCondLst>
                                  <p:childTnLst>
                                    <p:animEffect transition="out" filter="fade">
                                      <p:cBhvr>
                                        <p:cTn id="55" dur="500" tmFilter="0, 0; .2, .5; .8, .5; 1, 0"/>
                                        <p:tgtEl>
                                          <p:spTgt spid="10"/>
                                        </p:tgtEl>
                                      </p:cBhvr>
                                    </p:animEffect>
                                    <p:animScale>
                                      <p:cBhvr>
                                        <p:cTn id="56" dur="250" autoRev="1" fill="hold"/>
                                        <p:tgtEl>
                                          <p:spTgt spid="10"/>
                                        </p:tgtEl>
                                      </p:cBhvr>
                                      <p:by x="105000" y="105000"/>
                                    </p:animScale>
                                  </p:childTnLst>
                                </p:cTn>
                              </p:par>
                            </p:childTnLst>
                          </p:cTn>
                        </p:par>
                        <p:par>
                          <p:cTn id="57" fill="hold">
                            <p:stCondLst>
                              <p:cond delay="7000"/>
                            </p:stCondLst>
                            <p:childTnLst>
                              <p:par>
                                <p:cTn id="58" presetID="10" presetClass="entr" presetSubtype="0" fill="hold" grpId="1" nodeType="afterEffect">
                                  <p:stCondLst>
                                    <p:cond delay="25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childTnLst>
                                </p:cTn>
                              </p:par>
                            </p:childTnLst>
                          </p:cTn>
                        </p:par>
                        <p:par>
                          <p:cTn id="61" fill="hold">
                            <p:stCondLst>
                              <p:cond delay="8250"/>
                            </p:stCondLst>
                            <p:childTnLst>
                              <p:par>
                                <p:cTn id="62" presetID="10" presetClass="entr" presetSubtype="0" fill="hold" nodeType="afterEffect">
                                  <p:stCondLst>
                                    <p:cond delay="50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1000"/>
                                        <p:tgtEl>
                                          <p:spTgt spid="4"/>
                                        </p:tgtEl>
                                      </p:cBhvr>
                                    </p:animEffect>
                                  </p:childTnLst>
                                </p:cTn>
                              </p:par>
                            </p:childTnLst>
                          </p:cTn>
                        </p:par>
                        <p:par>
                          <p:cTn id="65" fill="hold">
                            <p:stCondLst>
                              <p:cond delay="9750"/>
                            </p:stCondLst>
                            <p:childTnLst>
                              <p:par>
                                <p:cTn id="66" presetID="10" presetClass="entr" presetSubtype="0" fill="hold" grpId="1"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childTnLst>
                                </p:cTn>
                              </p:par>
                            </p:childTnLst>
                          </p:cTn>
                        </p:par>
                        <p:par>
                          <p:cTn id="69" fill="hold">
                            <p:stCondLst>
                              <p:cond delay="10750"/>
                            </p:stCondLst>
                            <p:childTnLst>
                              <p:par>
                                <p:cTn id="70" presetID="26" presetClass="emph" presetSubtype="0" repeatCount="2000" fill="hold" grpId="2" nodeType="afterEffect">
                                  <p:stCondLst>
                                    <p:cond delay="0"/>
                                  </p:stCondLst>
                                  <p:childTnLst>
                                    <p:animEffect transition="out" filter="fade">
                                      <p:cBhvr>
                                        <p:cTn id="71" dur="750" tmFilter="0, 0; .2, .5; .8, .5; 1, 0"/>
                                        <p:tgtEl>
                                          <p:spTgt spid="12"/>
                                        </p:tgtEl>
                                      </p:cBhvr>
                                    </p:animEffect>
                                    <p:animScale>
                                      <p:cBhvr>
                                        <p:cTn id="72" dur="375" autoRev="1" fill="hold"/>
                                        <p:tgtEl>
                                          <p:spTgt spid="12"/>
                                        </p:tgtEl>
                                      </p:cBhvr>
                                      <p:by x="105000" y="105000"/>
                                    </p:animScale>
                                  </p:childTnLst>
                                </p:cTn>
                              </p:par>
                            </p:childTnLst>
                          </p:cTn>
                        </p:par>
                        <p:par>
                          <p:cTn id="73" fill="hold">
                            <p:stCondLst>
                              <p:cond delay="12250"/>
                            </p:stCondLst>
                            <p:childTnLst>
                              <p:par>
                                <p:cTn id="74" presetID="10" presetClass="entr" presetSubtype="0" fill="hold" nodeType="afterEffect">
                                  <p:stCondLst>
                                    <p:cond delay="75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1000"/>
                                        <p:tgtEl>
                                          <p:spTgt spid="8"/>
                                        </p:tgtEl>
                                      </p:cBhvr>
                                    </p:animEffect>
                                  </p:childTnLst>
                                </p:cTn>
                              </p:par>
                            </p:childTnLst>
                          </p:cTn>
                        </p:par>
                        <p:par>
                          <p:cTn id="77" fill="hold">
                            <p:stCondLst>
                              <p:cond delay="14000"/>
                            </p:stCondLst>
                            <p:childTnLst>
                              <p:par>
                                <p:cTn id="78" presetID="63" presetClass="path" presetSubtype="0" accel="50000" decel="50000" fill="hold" nodeType="afterEffect">
                                  <p:stCondLst>
                                    <p:cond delay="0"/>
                                  </p:stCondLst>
                                  <p:childTnLst>
                                    <p:animMotion origin="layout" path="M 2.91667E-6 0 L 0.12083 0 " pathEditMode="relative" rAng="0" ptsTypes="AA">
                                      <p:cBhvr>
                                        <p:cTn id="79" dur="1000" fill="hold"/>
                                        <p:tgtEl>
                                          <p:spTgt spid="8"/>
                                        </p:tgtEl>
                                        <p:attrNameLst>
                                          <p:attrName>ppt_x</p:attrName>
                                          <p:attrName>ppt_y</p:attrName>
                                        </p:attrNameLst>
                                      </p:cBhvr>
                                      <p:rCtr x="6042" y="0"/>
                                    </p:animMotion>
                                  </p:childTnLst>
                                </p:cTn>
                              </p:par>
                            </p:childTnLst>
                          </p:cTn>
                        </p:par>
                        <p:par>
                          <p:cTn id="80" fill="hold">
                            <p:stCondLst>
                              <p:cond delay="15000"/>
                            </p:stCondLst>
                            <p:childTnLst>
                              <p:par>
                                <p:cTn id="81" presetID="10" presetClass="entr" presetSubtype="0" fill="hold" grpId="1"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childTnLst>
                                </p:cTn>
                              </p:par>
                            </p:childTnLst>
                          </p:cTn>
                        </p:par>
                        <p:par>
                          <p:cTn id="84" fill="hold">
                            <p:stCondLst>
                              <p:cond delay="16000"/>
                            </p:stCondLst>
                            <p:childTnLst>
                              <p:par>
                                <p:cTn id="85" presetID="26" presetClass="emph" presetSubtype="0" repeatCount="2000" fill="hold" grpId="2" nodeType="afterEffect">
                                  <p:stCondLst>
                                    <p:cond delay="0"/>
                                  </p:stCondLst>
                                  <p:childTnLst>
                                    <p:animEffect transition="out" filter="fade">
                                      <p:cBhvr>
                                        <p:cTn id="86" dur="750" tmFilter="0, 0; .2, .5; .8, .5; 1, 0"/>
                                        <p:tgtEl>
                                          <p:spTgt spid="13"/>
                                        </p:tgtEl>
                                      </p:cBhvr>
                                    </p:animEffect>
                                    <p:animScale>
                                      <p:cBhvr>
                                        <p:cTn id="87" dur="375" autoRev="1" fill="hold"/>
                                        <p:tgtEl>
                                          <p:spTgt spid="13"/>
                                        </p:tgtEl>
                                      </p:cBhvr>
                                      <p:by x="105000" y="105000"/>
                                    </p:animScale>
                                  </p:childTnLst>
                                </p:cTn>
                              </p:par>
                            </p:childTnLst>
                          </p:cTn>
                        </p:par>
                        <p:par>
                          <p:cTn id="88" fill="hold">
                            <p:stCondLst>
                              <p:cond delay="17500"/>
                            </p:stCondLst>
                            <p:childTnLst>
                              <p:par>
                                <p:cTn id="89" presetID="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5"/>
                  </p:tgtEl>
                </p:cond>
              </p:nextCondLst>
            </p:seq>
          </p:childTnLst>
        </p:cTn>
      </p:par>
    </p:tnLst>
    <p:bldLst>
      <p:bldP spid="6" grpId="0"/>
      <p:bldP spid="6" grpId="1"/>
      <p:bldP spid="9" grpId="0" animBg="1"/>
      <p:bldP spid="5" grpId="0" animBg="1"/>
      <p:bldP spid="5" grpId="1" animBg="1"/>
      <p:bldP spid="5" grpId="2" animBg="1"/>
      <p:bldP spid="7" grpId="0"/>
      <p:bldP spid="7" grpId="1"/>
      <p:bldP spid="10" grpId="0" animBg="1"/>
      <p:bldP spid="10" grpId="1" animBg="1"/>
      <p:bldP spid="10" grpId="2" animBg="1"/>
      <p:bldP spid="11" grpId="0" animBg="1"/>
      <p:bldP spid="11" grpId="1" animBg="1"/>
      <p:bldP spid="12" grpId="0" animBg="1"/>
      <p:bldP spid="12" grpId="1" animBg="1"/>
      <p:bldP spid="12" grpId="2" animBg="1"/>
      <p:bldP spid="13" grpId="0" animBg="1"/>
      <p:bldP spid="13" grpId="1" animBg="1"/>
      <p:bldP spid="13"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7" name="Textfeld 6"/>
          <p:cNvSpPr txBox="1"/>
          <p:nvPr/>
        </p:nvSpPr>
        <p:spPr>
          <a:xfrm>
            <a:off x="704193" y="325821"/>
            <a:ext cx="9806152" cy="584775"/>
          </a:xfrm>
          <a:prstGeom prst="rect">
            <a:avLst/>
          </a:prstGeom>
          <a:noFill/>
        </p:spPr>
        <p:txBody>
          <a:bodyPr wrap="square" rtlCol="0">
            <a:spAutoFit/>
          </a:bodyPr>
          <a:lstStyle/>
          <a:p>
            <a:r>
              <a:rPr lang="de-DE" sz="3200" b="1" u="sng" dirty="0" smtClean="0">
                <a:solidFill>
                  <a:srgbClr val="FF0000"/>
                </a:solidFill>
              </a:rPr>
              <a:t>Prüfungstraining:</a:t>
            </a:r>
            <a:r>
              <a:rPr lang="de-DE" sz="3200" b="1" dirty="0" smtClean="0">
                <a:solidFill>
                  <a:schemeClr val="accent1">
                    <a:lumMod val="50000"/>
                  </a:schemeClr>
                </a:solidFill>
              </a:rPr>
              <a:t> Rufgruppenwechsel mittels Kurzwahl</a:t>
            </a:r>
            <a:endParaRPr lang="de-DE" sz="3200" b="1" dirty="0">
              <a:solidFill>
                <a:schemeClr val="accent1">
                  <a:lumMod val="50000"/>
                </a:schemeClr>
              </a:solidFill>
            </a:endParaRPr>
          </a:p>
        </p:txBody>
      </p:sp>
      <p:pic>
        <p:nvPicPr>
          <p:cNvPr id="54" name="Grafik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1200" y="1778400"/>
            <a:ext cx="1412743" cy="1623600"/>
          </a:xfrm>
          <a:prstGeom prst="rect">
            <a:avLst/>
          </a:prstGeom>
        </p:spPr>
      </p:pic>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1200" y="1778400"/>
            <a:ext cx="1412743" cy="1623600"/>
          </a:xfrm>
          <a:prstGeom prst="rect">
            <a:avLst/>
          </a:prstGeom>
        </p:spPr>
      </p:pic>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9803" y="3542263"/>
            <a:ext cx="459870" cy="288000"/>
          </a:xfrm>
          <a:prstGeom prst="rect">
            <a:avLst/>
          </a:prstGeom>
        </p:spPr>
      </p:pic>
      <p:pic>
        <p:nvPicPr>
          <p:cNvPr id="9" name="Grafik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1200" y="1778400"/>
            <a:ext cx="1401029" cy="1623600"/>
          </a:xfrm>
          <a:prstGeom prst="rect">
            <a:avLst/>
          </a:prstGeom>
        </p:spPr>
      </p:pic>
      <p:sp>
        <p:nvSpPr>
          <p:cNvPr id="36" name="Textfeld 35"/>
          <p:cNvSpPr txBox="1"/>
          <p:nvPr/>
        </p:nvSpPr>
        <p:spPr>
          <a:xfrm>
            <a:off x="6007485" y="2735599"/>
            <a:ext cx="5535268" cy="1938992"/>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Schalte mit Hilfe der Kurzwahl die Rufgruppe </a:t>
            </a:r>
            <a:r>
              <a:rPr lang="de-DE" sz="2400" b="1" dirty="0" err="1" smtClean="0">
                <a:solidFill>
                  <a:schemeClr val="accent4">
                    <a:lumMod val="75000"/>
                  </a:schemeClr>
                </a:solidFill>
              </a:rPr>
              <a:t>IdF_BOS</a:t>
            </a:r>
            <a:r>
              <a:rPr lang="de-DE" sz="2400" b="1" dirty="0" smtClean="0">
                <a:solidFill>
                  <a:schemeClr val="accent4">
                    <a:lumMod val="75000"/>
                  </a:schemeClr>
                </a:solidFill>
              </a:rPr>
              <a:t> (Kurzwahl: 7402)!</a:t>
            </a:r>
          </a:p>
          <a:p>
            <a:endParaRPr lang="de-DE" sz="2400" b="1" dirty="0" smtClean="0">
              <a:solidFill>
                <a:schemeClr val="accent4">
                  <a:lumMod val="75000"/>
                </a:schemeClr>
              </a:solidFill>
            </a:endParaRPr>
          </a:p>
          <a:p>
            <a:endParaRPr lang="de-DE" sz="2400" b="1" dirty="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sp>
        <p:nvSpPr>
          <p:cNvPr id="10" name="Rechteck 9"/>
          <p:cNvSpPr/>
          <p:nvPr/>
        </p:nvSpPr>
        <p:spPr>
          <a:xfrm>
            <a:off x="2502569" y="5615073"/>
            <a:ext cx="4090737" cy="866273"/>
          </a:xfrm>
          <a:prstGeom prst="rect">
            <a:avLst/>
          </a:prstGeom>
          <a:solidFill>
            <a:schemeClr val="tx2">
              <a:lumMod val="60000"/>
              <a:lumOff val="4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2">
                    <a:lumMod val="50000"/>
                  </a:schemeClr>
                </a:solidFill>
              </a:rPr>
              <a:t>Herzlichen Glückwunsch! Aufgabe erfolgreich gelöst!</a:t>
            </a:r>
            <a:endParaRPr lang="de-DE" sz="2400" b="1" dirty="0">
              <a:solidFill>
                <a:schemeClr val="tx2">
                  <a:lumMod val="50000"/>
                </a:schemeClr>
              </a:solidFill>
            </a:endParaRPr>
          </a:p>
        </p:txBody>
      </p:sp>
      <p:sp>
        <p:nvSpPr>
          <p:cNvPr id="38" name="Abgerundetes Rechteck 37">
            <a:hlinkClick r:id="rId8" action="ppaction://hlinksldjump"/>
          </p:cNvPr>
          <p:cNvSpPr/>
          <p:nvPr/>
        </p:nvSpPr>
        <p:spPr>
          <a:xfrm>
            <a:off x="8923282" y="3668110"/>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Tree>
    <p:extLst>
      <p:ext uri="{BB962C8B-B14F-4D97-AF65-F5344CB8AC3E}">
        <p14:creationId xmlns:p14="http://schemas.microsoft.com/office/powerpoint/2010/main" val="1334196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750" tmFilter="0, 0; .2, .5; .8, .5; 1, 0"/>
                                        <p:tgtEl>
                                          <p:spTgt spid="6"/>
                                        </p:tgtEl>
                                      </p:cBhvr>
                                    </p:animEffect>
                                    <p:animScale>
                                      <p:cBhvr>
                                        <p:cTn id="9" dur="375" autoRev="1" fill="hold"/>
                                        <p:tgtEl>
                                          <p:spTgt spid="6"/>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750"/>
                            </p:stCondLst>
                            <p:childTnLst>
                              <p:par>
                                <p:cTn id="13" presetID="1" presetClass="exit" presetSubtype="0" fill="hold" nodeType="afterEffect">
                                  <p:stCondLst>
                                    <p:cond delay="500"/>
                                  </p:stCondLst>
                                  <p:childTnLst>
                                    <p:set>
                                      <p:cBhvr>
                                        <p:cTn id="14" dur="1" fill="hold">
                                          <p:stCondLst>
                                            <p:cond delay="0"/>
                                          </p:stCondLst>
                                        </p:cTn>
                                        <p:tgtEl>
                                          <p:spTgt spid="6"/>
                                        </p:tgtEl>
                                        <p:attrNameLst>
                                          <p:attrName>style.visibility</p:attrName>
                                        </p:attrNameLst>
                                      </p:cBhvr>
                                      <p:to>
                                        <p:strVal val="hidden"/>
                                      </p:to>
                                    </p:set>
                                  </p:childTnLst>
                                </p:cTn>
                              </p:par>
                            </p:childTnLst>
                          </p:cTn>
                        </p:par>
                        <p:par>
                          <p:cTn id="15" fill="hold">
                            <p:stCondLst>
                              <p:cond delay="1250"/>
                            </p:stCondLst>
                            <p:childTnLst>
                              <p:par>
                                <p:cTn id="16" presetID="10" presetClass="entr" presetSubtype="0" fill="hold" grpId="0" nodeType="afterEffect">
                                  <p:stCondLst>
                                    <p:cond delay="10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par>
                                <p:cTn id="19" presetID="10" presetClass="exit" presetSubtype="0" fill="hold" grpId="0" nodeType="withEffect">
                                  <p:stCondLst>
                                    <p:cond delay="1000"/>
                                  </p:stCondLst>
                                  <p:childTnLst>
                                    <p:animEffect transition="out" filter="fade">
                                      <p:cBhvr>
                                        <p:cTn id="20" dur="1000"/>
                                        <p:tgtEl>
                                          <p:spTgt spid="36"/>
                                        </p:tgtEl>
                                      </p:cBhvr>
                                    </p:animEffect>
                                    <p:set>
                                      <p:cBhvr>
                                        <p:cTn id="21" dur="1" fill="hold">
                                          <p:stCondLst>
                                            <p:cond delay="999"/>
                                          </p:stCondLst>
                                        </p:cTn>
                                        <p:tgtEl>
                                          <p:spTgt spid="36"/>
                                        </p:tgtEl>
                                        <p:attrNameLst>
                                          <p:attrName>style.visibility</p:attrName>
                                        </p:attrNameLst>
                                      </p:cBhvr>
                                      <p:to>
                                        <p:strVal val="hidden"/>
                                      </p:to>
                                    </p:set>
                                  </p:childTnLst>
                                </p:cTn>
                              </p:par>
                            </p:childTnLst>
                          </p:cTn>
                        </p:par>
                        <p:par>
                          <p:cTn id="22" fill="hold">
                            <p:stCondLst>
                              <p:cond delay="3250"/>
                            </p:stCondLst>
                            <p:childTnLst>
                              <p:par>
                                <p:cTn id="23" presetID="10" presetClass="entr" presetSubtype="0" fill="hold" grpId="0" nodeType="afterEffect">
                                  <p:stCondLst>
                                    <p:cond delay="100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0"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7" name="Textfeld 6"/>
          <p:cNvSpPr txBox="1"/>
          <p:nvPr/>
        </p:nvSpPr>
        <p:spPr>
          <a:xfrm>
            <a:off x="704193" y="325821"/>
            <a:ext cx="9806152" cy="584775"/>
          </a:xfrm>
          <a:prstGeom prst="rect">
            <a:avLst/>
          </a:prstGeom>
          <a:noFill/>
        </p:spPr>
        <p:txBody>
          <a:bodyPr wrap="square" rtlCol="0">
            <a:spAutoFit/>
          </a:bodyPr>
          <a:lstStyle/>
          <a:p>
            <a:r>
              <a:rPr lang="de-DE" sz="3200" b="1" u="sng" dirty="0" smtClean="0">
                <a:solidFill>
                  <a:srgbClr val="FF0000"/>
                </a:solidFill>
              </a:rPr>
              <a:t>Prüfungstraining:</a:t>
            </a:r>
            <a:r>
              <a:rPr lang="de-DE" sz="3200" b="1" dirty="0" smtClean="0">
                <a:solidFill>
                  <a:schemeClr val="accent1">
                    <a:lumMod val="50000"/>
                  </a:schemeClr>
                </a:solidFill>
              </a:rPr>
              <a:t> Rufgruppenwechsel mittels Kurzwahl</a:t>
            </a:r>
            <a:endParaRPr lang="de-DE" sz="3200" b="1" dirty="0">
              <a:solidFill>
                <a:schemeClr val="accent1">
                  <a:lumMod val="50000"/>
                </a:schemeClr>
              </a:solidFill>
            </a:endParaRPr>
          </a:p>
        </p:txBody>
      </p:sp>
      <p:pic>
        <p:nvPicPr>
          <p:cNvPr id="54" name="Grafik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1200" y="1778400"/>
            <a:ext cx="1412743" cy="1623600"/>
          </a:xfrm>
          <a:prstGeom prst="rect">
            <a:avLst/>
          </a:prstGeom>
        </p:spPr>
      </p:pic>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1200" y="1778400"/>
            <a:ext cx="1412743" cy="1623600"/>
          </a:xfrm>
          <a:prstGeom prst="rect">
            <a:avLst/>
          </a:prstGeom>
        </p:spPr>
      </p:pic>
      <p:pic>
        <p:nvPicPr>
          <p:cNvPr id="8" name="Grafik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4347" y="2111306"/>
            <a:ext cx="96842" cy="828000"/>
          </a:xfrm>
          <a:prstGeom prst="rect">
            <a:avLst/>
          </a:prstGeom>
        </p:spPr>
      </p:pic>
      <p:pic>
        <p:nvPicPr>
          <p:cNvPr id="9" name="Grafik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1200" y="1778400"/>
            <a:ext cx="1401029" cy="1623600"/>
          </a:xfrm>
          <a:prstGeom prst="rect">
            <a:avLst/>
          </a:prstGeom>
        </p:spPr>
      </p:pic>
      <p:sp>
        <p:nvSpPr>
          <p:cNvPr id="13" name="Textfeld 12"/>
          <p:cNvSpPr txBox="1"/>
          <p:nvPr/>
        </p:nvSpPr>
        <p:spPr>
          <a:xfrm>
            <a:off x="6007485" y="2735599"/>
            <a:ext cx="5535268" cy="1938992"/>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Schalte mit Hilfe der Kurzwahl die Rufgruppe </a:t>
            </a:r>
            <a:r>
              <a:rPr lang="de-DE" sz="2400" b="1" dirty="0" err="1" smtClean="0">
                <a:solidFill>
                  <a:schemeClr val="accent4">
                    <a:lumMod val="75000"/>
                  </a:schemeClr>
                </a:solidFill>
              </a:rPr>
              <a:t>IdF_BOS</a:t>
            </a:r>
            <a:r>
              <a:rPr lang="de-DE" sz="2400" b="1" dirty="0" smtClean="0">
                <a:solidFill>
                  <a:schemeClr val="accent4">
                    <a:lumMod val="75000"/>
                  </a:schemeClr>
                </a:solidFill>
              </a:rPr>
              <a:t> (Kurzwahl: 7402)!</a:t>
            </a:r>
          </a:p>
          <a:p>
            <a:endParaRPr lang="de-DE" sz="2400" b="1" dirty="0" smtClean="0">
              <a:solidFill>
                <a:schemeClr val="accent4">
                  <a:lumMod val="75000"/>
                </a:schemeClr>
              </a:solidFill>
            </a:endParaRPr>
          </a:p>
          <a:p>
            <a:endParaRPr lang="de-DE" sz="2400" b="1" dirty="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sp>
        <p:nvSpPr>
          <p:cNvPr id="14" name="Rechteck 13"/>
          <p:cNvSpPr/>
          <p:nvPr/>
        </p:nvSpPr>
        <p:spPr>
          <a:xfrm>
            <a:off x="2502569" y="5615073"/>
            <a:ext cx="4090737" cy="866273"/>
          </a:xfrm>
          <a:prstGeom prst="rect">
            <a:avLst/>
          </a:prstGeom>
          <a:solidFill>
            <a:schemeClr val="tx2">
              <a:lumMod val="60000"/>
              <a:lumOff val="4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2">
                    <a:lumMod val="50000"/>
                  </a:schemeClr>
                </a:solidFill>
              </a:rPr>
              <a:t>Herzlichen Glückwunsch! Aufgabe erfolgreich gelöst!</a:t>
            </a:r>
            <a:endParaRPr lang="de-DE" sz="2400" b="1" dirty="0">
              <a:solidFill>
                <a:schemeClr val="tx2">
                  <a:lumMod val="50000"/>
                </a:schemeClr>
              </a:solidFill>
            </a:endParaRPr>
          </a:p>
        </p:txBody>
      </p:sp>
      <p:sp>
        <p:nvSpPr>
          <p:cNvPr id="15" name="Abgerundetes Rechteck 14">
            <a:hlinkClick r:id="rId8" action="ppaction://hlinksldjump"/>
          </p:cNvPr>
          <p:cNvSpPr/>
          <p:nvPr/>
        </p:nvSpPr>
        <p:spPr>
          <a:xfrm>
            <a:off x="8923282" y="3668110"/>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Tree>
    <p:extLst>
      <p:ext uri="{BB962C8B-B14F-4D97-AF65-F5344CB8AC3E}">
        <p14:creationId xmlns:p14="http://schemas.microsoft.com/office/powerpoint/2010/main" val="3251312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8"/>
                                        </p:tgtEl>
                                      </p:cBhvr>
                                    </p:animEffect>
                                    <p:animScale>
                                      <p:cBhvr>
                                        <p:cTn id="9" dur="375" autoRev="1" fill="hold"/>
                                        <p:tgtEl>
                                          <p:spTgt spid="8"/>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8"/>
                                        </p:tgtEl>
                                        <p:attrNameLst>
                                          <p:attrName>style.visibility</p:attrName>
                                        </p:attrNameLst>
                                      </p:cBhvr>
                                      <p:to>
                                        <p:strVal val="hidden"/>
                                      </p:to>
                                    </p:set>
                                  </p:childTnLst>
                                </p:cTn>
                              </p:par>
                            </p:childTnLst>
                          </p:cTn>
                        </p:par>
                        <p:par>
                          <p:cTn id="15" fill="hold">
                            <p:stCondLst>
                              <p:cond delay="2750"/>
                            </p:stCondLst>
                            <p:childTnLst>
                              <p:par>
                                <p:cTn id="16" presetID="10" presetClass="entr" presetSubtype="0" fill="hold" grpId="0" nodeType="afterEffect">
                                  <p:stCondLst>
                                    <p:cond delay="20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par>
                                <p:cTn id="19" presetID="10" presetClass="exit" presetSubtype="0" fill="hold" grpId="0" nodeType="withEffect">
                                  <p:stCondLst>
                                    <p:cond delay="2000"/>
                                  </p:stCondLst>
                                  <p:childTnLst>
                                    <p:animEffect transition="out" filter="fade">
                                      <p:cBhvr>
                                        <p:cTn id="20" dur="2000"/>
                                        <p:tgtEl>
                                          <p:spTgt spid="13"/>
                                        </p:tgtEl>
                                      </p:cBhvr>
                                    </p:animEffect>
                                    <p:set>
                                      <p:cBhvr>
                                        <p:cTn id="21" dur="1" fill="hold">
                                          <p:stCondLst>
                                            <p:cond delay="1999"/>
                                          </p:stCondLst>
                                        </p:cTn>
                                        <p:tgtEl>
                                          <p:spTgt spid="13"/>
                                        </p:tgtEl>
                                        <p:attrNameLst>
                                          <p:attrName>style.visibility</p:attrName>
                                        </p:attrNameLst>
                                      </p:cBhvr>
                                      <p:to>
                                        <p:strVal val="hidden"/>
                                      </p:to>
                                    </p:set>
                                  </p:childTnLst>
                                </p:cTn>
                              </p:par>
                            </p:childTnLst>
                          </p:cTn>
                        </p:par>
                        <p:par>
                          <p:cTn id="22" fill="hold">
                            <p:stCondLst>
                              <p:cond delay="6750"/>
                            </p:stCondLst>
                            <p:childTnLst>
                              <p:par>
                                <p:cTn id="23" presetID="10" presetClass="entr" presetSubtype="0" fill="hold" grpId="0" nodeType="afterEffect">
                                  <p:stCondLst>
                                    <p:cond delay="20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704193" y="325821"/>
            <a:ext cx="9806152" cy="584775"/>
          </a:xfrm>
          <a:prstGeom prst="rect">
            <a:avLst/>
          </a:prstGeom>
          <a:noFill/>
        </p:spPr>
        <p:txBody>
          <a:bodyPr wrap="square" rtlCol="0">
            <a:spAutoFit/>
          </a:bodyPr>
          <a:lstStyle/>
          <a:p>
            <a:r>
              <a:rPr lang="de-DE" sz="3200" b="1" u="sng" dirty="0" smtClean="0">
                <a:solidFill>
                  <a:srgbClr val="FF0000"/>
                </a:solidFill>
              </a:rPr>
              <a:t>Prüfungstraining:</a:t>
            </a:r>
            <a:r>
              <a:rPr lang="de-DE" sz="3200" b="1" dirty="0" smtClean="0">
                <a:solidFill>
                  <a:schemeClr val="accent1">
                    <a:lumMod val="50000"/>
                  </a:schemeClr>
                </a:solidFill>
              </a:rPr>
              <a:t> Rufgruppenwechsel mittels Kurzwahl</a:t>
            </a:r>
            <a:endParaRPr lang="de-DE" sz="3200" b="1" dirty="0">
              <a:solidFill>
                <a:schemeClr val="accent1">
                  <a:lumMod val="50000"/>
                </a:schemeClr>
              </a:solidFill>
            </a:endParaRPr>
          </a:p>
        </p:txBody>
      </p:sp>
      <p:sp>
        <p:nvSpPr>
          <p:cNvPr id="8" name="Abgerundetes Rechteck 7">
            <a:hlinkClick r:id="rId3" action="ppaction://hlinksldjump"/>
          </p:cNvPr>
          <p:cNvSpPr/>
          <p:nvPr/>
        </p:nvSpPr>
        <p:spPr>
          <a:xfrm>
            <a:off x="8923282" y="3668110"/>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Nochmal versuchen</a:t>
            </a:r>
            <a:endParaRPr lang="de-DE" b="1" dirty="0">
              <a:solidFill>
                <a:schemeClr val="tx2">
                  <a:lumMod val="50000"/>
                </a:schemeClr>
              </a:solidFill>
            </a:endParaRPr>
          </a:p>
        </p:txBody>
      </p:sp>
      <p:sp>
        <p:nvSpPr>
          <p:cNvPr id="3" name="Textfeld 2"/>
          <p:cNvSpPr txBox="1"/>
          <p:nvPr/>
        </p:nvSpPr>
        <p:spPr>
          <a:xfrm>
            <a:off x="1736309" y="4534664"/>
            <a:ext cx="5852160" cy="1754326"/>
          </a:xfrm>
          <a:prstGeom prst="rect">
            <a:avLst/>
          </a:prstGeom>
          <a:noFill/>
        </p:spPr>
        <p:txBody>
          <a:bodyPr wrap="square" rtlCol="0">
            <a:spAutoFit/>
          </a:bodyPr>
          <a:lstStyle/>
          <a:p>
            <a:r>
              <a:rPr lang="de-DE" sz="3600" b="1" dirty="0" err="1" smtClean="0"/>
              <a:t>Upps</a:t>
            </a:r>
            <a:r>
              <a:rPr lang="de-DE" sz="3600" b="1" dirty="0" smtClean="0"/>
              <a:t>… passiert schon mal!</a:t>
            </a:r>
          </a:p>
          <a:p>
            <a:endParaRPr lang="de-DE" sz="3600" b="1" dirty="0"/>
          </a:p>
          <a:p>
            <a:r>
              <a:rPr lang="de-DE" sz="3600" b="1" dirty="0" smtClean="0"/>
              <a:t>Versuche es bitte nochmal!</a:t>
            </a:r>
            <a:endParaRPr lang="de-DE" sz="3600" b="1" dirty="0"/>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9854" y="1236669"/>
            <a:ext cx="1395986" cy="2971921"/>
          </a:xfrm>
          <a:prstGeom prst="rect">
            <a:avLst/>
          </a:prstGeom>
        </p:spPr>
      </p:pic>
    </p:spTree>
    <p:extLst>
      <p:ext uri="{BB962C8B-B14F-4D97-AF65-F5344CB8AC3E}">
        <p14:creationId xmlns:p14="http://schemas.microsoft.com/office/powerpoint/2010/main" val="22473957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4" name="Textfeld 3"/>
          <p:cNvSpPr txBox="1"/>
          <p:nvPr/>
        </p:nvSpPr>
        <p:spPr>
          <a:xfrm>
            <a:off x="6007485" y="2735599"/>
            <a:ext cx="5535268" cy="1938992"/>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Schalte mit Hilfe der Kurzwahl die Rufgruppe 404_K* (Kurzwahl: 404)!</a:t>
            </a:r>
          </a:p>
          <a:p>
            <a:endParaRPr lang="de-DE" sz="2400" b="1" dirty="0" smtClean="0">
              <a:solidFill>
                <a:schemeClr val="accent4">
                  <a:lumMod val="75000"/>
                </a:schemeClr>
              </a:solidFill>
            </a:endParaRPr>
          </a:p>
          <a:p>
            <a:endParaRPr lang="de-DE" sz="2400" b="1" dirty="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sp>
        <p:nvSpPr>
          <p:cNvPr id="7" name="Textfeld 6"/>
          <p:cNvSpPr txBox="1"/>
          <p:nvPr/>
        </p:nvSpPr>
        <p:spPr>
          <a:xfrm>
            <a:off x="704193" y="325821"/>
            <a:ext cx="9806152" cy="584775"/>
          </a:xfrm>
          <a:prstGeom prst="rect">
            <a:avLst/>
          </a:prstGeom>
          <a:noFill/>
        </p:spPr>
        <p:txBody>
          <a:bodyPr wrap="square" rtlCol="0">
            <a:spAutoFit/>
          </a:bodyPr>
          <a:lstStyle/>
          <a:p>
            <a:r>
              <a:rPr lang="de-DE" sz="3200" b="1" u="sng" dirty="0" smtClean="0">
                <a:solidFill>
                  <a:srgbClr val="FF0000"/>
                </a:solidFill>
              </a:rPr>
              <a:t>Prüfungstraining:</a:t>
            </a:r>
            <a:r>
              <a:rPr lang="de-DE" sz="3200" b="1" dirty="0" smtClean="0">
                <a:solidFill>
                  <a:schemeClr val="accent1">
                    <a:lumMod val="50000"/>
                  </a:schemeClr>
                </a:solidFill>
              </a:rPr>
              <a:t> Rufgruppenwechsel mittels Kurzwahl</a:t>
            </a:r>
            <a:endParaRPr lang="de-DE" sz="3200" b="1" dirty="0">
              <a:solidFill>
                <a:schemeClr val="accent1">
                  <a:lumMod val="50000"/>
                </a:schemeClr>
              </a:solidFill>
            </a:endParaRPr>
          </a:p>
        </p:txBody>
      </p:sp>
      <p:sp>
        <p:nvSpPr>
          <p:cNvPr id="34" name="Rechteck 33">
            <a:hlinkClick r:id="rId4"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hlinkClick r:id="rId4"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hlinkClick r:id="rId4"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hlinkClick r:id="rId4"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hlinkClick r:id="rId4"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hlinkClick r:id="rId4"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hlinkClick r:id="rId4"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hlinkClick r:id="rId4"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hlinkClick r:id="rId4"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Abgerundetes Rechteck 44">
            <a:hlinkClick r:id="rId4"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a:hlinkClick r:id="rId4"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4"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Abgerundetes Rechteck 47">
            <a:hlinkClick r:id="rId4"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4"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4"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4"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4"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5"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Abgerundetes Rechteck 22">
            <a:hlinkClick r:id="rId6" action="ppaction://hlinksldjump"/>
          </p:cNvPr>
          <p:cNvSpPr/>
          <p:nvPr/>
        </p:nvSpPr>
        <p:spPr>
          <a:xfrm>
            <a:off x="8923282" y="1405758"/>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zur Lerneinheit, bitte!</a:t>
            </a:r>
            <a:endParaRPr lang="de-DE" b="1" dirty="0">
              <a:solidFill>
                <a:schemeClr val="tx2">
                  <a:lumMod val="75000"/>
                </a:schemeClr>
              </a:solidFill>
            </a:endParaRPr>
          </a:p>
        </p:txBody>
      </p:sp>
    </p:spTree>
    <p:extLst>
      <p:ext uri="{BB962C8B-B14F-4D97-AF65-F5344CB8AC3E}">
        <p14:creationId xmlns:p14="http://schemas.microsoft.com/office/powerpoint/2010/main" val="3309429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4" name="Textfeld 3"/>
          <p:cNvSpPr txBox="1"/>
          <p:nvPr/>
        </p:nvSpPr>
        <p:spPr>
          <a:xfrm>
            <a:off x="6007485" y="2735599"/>
            <a:ext cx="5535268" cy="1938992"/>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Schalte mit Hilfe der Kurzwahl die Rufgruppe 404_K* (Kurzwahl: 404)!</a:t>
            </a:r>
          </a:p>
          <a:p>
            <a:endParaRPr lang="de-DE" sz="2400" b="1" dirty="0" smtClean="0">
              <a:solidFill>
                <a:schemeClr val="accent4">
                  <a:lumMod val="75000"/>
                </a:schemeClr>
              </a:solidFill>
            </a:endParaRPr>
          </a:p>
          <a:p>
            <a:endParaRPr lang="de-DE" sz="2400" b="1" dirty="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sp>
        <p:nvSpPr>
          <p:cNvPr id="7" name="Textfeld 6"/>
          <p:cNvSpPr txBox="1"/>
          <p:nvPr/>
        </p:nvSpPr>
        <p:spPr>
          <a:xfrm>
            <a:off x="704193" y="325821"/>
            <a:ext cx="9806152" cy="584775"/>
          </a:xfrm>
          <a:prstGeom prst="rect">
            <a:avLst/>
          </a:prstGeom>
          <a:noFill/>
        </p:spPr>
        <p:txBody>
          <a:bodyPr wrap="square" rtlCol="0">
            <a:spAutoFit/>
          </a:bodyPr>
          <a:lstStyle/>
          <a:p>
            <a:r>
              <a:rPr lang="de-DE" sz="3200" b="1" u="sng" dirty="0" smtClean="0">
                <a:solidFill>
                  <a:srgbClr val="FF0000"/>
                </a:solidFill>
              </a:rPr>
              <a:t>Prüfungstraining:</a:t>
            </a:r>
            <a:r>
              <a:rPr lang="de-DE" sz="3200" b="1" dirty="0" smtClean="0">
                <a:solidFill>
                  <a:schemeClr val="accent1">
                    <a:lumMod val="50000"/>
                  </a:schemeClr>
                </a:solidFill>
              </a:rPr>
              <a:t> Rufgruppenwechsel mittels Kurzwahl</a:t>
            </a:r>
            <a:endParaRPr lang="de-DE" sz="3200" b="1" dirty="0">
              <a:solidFill>
                <a:schemeClr val="accent1">
                  <a:lumMod val="50000"/>
                </a:schemeClr>
              </a:solidFill>
            </a:endParaRPr>
          </a:p>
        </p:txBody>
      </p:sp>
      <p:sp>
        <p:nvSpPr>
          <p:cNvPr id="34" name="Rechteck 33">
            <a:hlinkClick r:id="rId4"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hlinkClick r:id="rId4"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hlinkClick r:id="rId4"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hlinkClick r:id="rId4"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hlinkClick r:id="rId4"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hlinkClick r:id="rId4"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hlinkClick r:id="rId4"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hlinkClick r:id="rId4"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hlinkClick r:id="rId4"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Abgerundetes Rechteck 44">
            <a:hlinkClick r:id="rId4"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a:hlinkClick r:id="rId4"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4"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Abgerundetes Rechteck 47">
            <a:hlinkClick r:id="rId4"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5"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4"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4"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4"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4"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3" name="Grafik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23440" y="3578533"/>
            <a:ext cx="591439" cy="230400"/>
          </a:xfrm>
          <a:prstGeom prst="rect">
            <a:avLst/>
          </a:prstGeom>
        </p:spPr>
      </p:pic>
      <p:pic>
        <p:nvPicPr>
          <p:cNvPr id="24" name="Grafik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1014" y="1778400"/>
            <a:ext cx="1412743" cy="1623600"/>
          </a:xfrm>
          <a:prstGeom prst="rect">
            <a:avLst/>
          </a:prstGeom>
        </p:spPr>
      </p:pic>
    </p:spTree>
    <p:extLst>
      <p:ext uri="{BB962C8B-B14F-4D97-AF65-F5344CB8AC3E}">
        <p14:creationId xmlns:p14="http://schemas.microsoft.com/office/powerpoint/2010/main" val="3451552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23"/>
                                        </p:tgtEl>
                                      </p:cBhvr>
                                    </p:animEffect>
                                    <p:animScale>
                                      <p:cBhvr>
                                        <p:cTn id="9" dur="375" autoRev="1" fill="hold"/>
                                        <p:tgtEl>
                                          <p:spTgt spid="23"/>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4" name="Textfeld 3"/>
          <p:cNvSpPr txBox="1"/>
          <p:nvPr/>
        </p:nvSpPr>
        <p:spPr>
          <a:xfrm>
            <a:off x="6007485" y="2735599"/>
            <a:ext cx="5535268" cy="1938992"/>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Schalte mit Hilfe der Kurzwahl die Rufgruppe 404_K* (Kurzwahl: 404)!</a:t>
            </a:r>
          </a:p>
          <a:p>
            <a:endParaRPr lang="de-DE" sz="2400" b="1" dirty="0" smtClean="0">
              <a:solidFill>
                <a:schemeClr val="accent4">
                  <a:lumMod val="75000"/>
                </a:schemeClr>
              </a:solidFill>
            </a:endParaRPr>
          </a:p>
          <a:p>
            <a:endParaRPr lang="de-DE" sz="2400" b="1" dirty="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sp>
        <p:nvSpPr>
          <p:cNvPr id="7" name="Textfeld 6"/>
          <p:cNvSpPr txBox="1"/>
          <p:nvPr/>
        </p:nvSpPr>
        <p:spPr>
          <a:xfrm>
            <a:off x="704193" y="325821"/>
            <a:ext cx="9806152" cy="584775"/>
          </a:xfrm>
          <a:prstGeom prst="rect">
            <a:avLst/>
          </a:prstGeom>
          <a:noFill/>
        </p:spPr>
        <p:txBody>
          <a:bodyPr wrap="square" rtlCol="0">
            <a:spAutoFit/>
          </a:bodyPr>
          <a:lstStyle/>
          <a:p>
            <a:r>
              <a:rPr lang="de-DE" sz="3200" b="1" u="sng" dirty="0" smtClean="0">
                <a:solidFill>
                  <a:srgbClr val="FF0000"/>
                </a:solidFill>
              </a:rPr>
              <a:t>Prüfungstraining:</a:t>
            </a:r>
            <a:r>
              <a:rPr lang="de-DE" sz="3200" b="1" dirty="0" smtClean="0">
                <a:solidFill>
                  <a:schemeClr val="accent1">
                    <a:lumMod val="50000"/>
                  </a:schemeClr>
                </a:solidFill>
              </a:rPr>
              <a:t> Rufgruppenwechsel mittels Kurzwahl</a:t>
            </a:r>
            <a:endParaRPr lang="de-DE" sz="3200" b="1" dirty="0">
              <a:solidFill>
                <a:schemeClr val="accent1">
                  <a:lumMod val="50000"/>
                </a:schemeClr>
              </a:solidFill>
            </a:endParaRPr>
          </a:p>
        </p:txBody>
      </p:sp>
      <p:sp>
        <p:nvSpPr>
          <p:cNvPr id="34" name="Rechteck 33">
            <a:hlinkClick r:id="rId4"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hlinkClick r:id="rId4"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hlinkClick r:id="rId4"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hlinkClick r:id="rId4"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hlinkClick r:id="rId4"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hlinkClick r:id="rId4"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hlinkClick r:id="rId4"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hlinkClick r:id="rId4"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hlinkClick r:id="rId4"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Abgerundetes Rechteck 44">
            <a:hlinkClick r:id="rId4"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a:hlinkClick r:id="rId4"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4"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4"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Abgerundetes Rechteck 47">
            <a:hlinkClick r:id="rId5"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5" name="Grafik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7325" y="4655815"/>
            <a:ext cx="316206" cy="216000"/>
          </a:xfrm>
          <a:prstGeom prst="rect">
            <a:avLst/>
          </a:prstGeom>
        </p:spPr>
      </p:pic>
      <p:sp>
        <p:nvSpPr>
          <p:cNvPr id="50" name="Abgerundetes Rechteck 49">
            <a:hlinkClick r:id="rId4"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4"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4"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4"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 name="Grafik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1200" y="1778400"/>
            <a:ext cx="1412743" cy="1623600"/>
          </a:xfrm>
          <a:prstGeom prst="rect">
            <a:avLst/>
          </a:prstGeom>
        </p:spPr>
      </p:pic>
      <p:pic>
        <p:nvPicPr>
          <p:cNvPr id="3" name="Grafik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1200" y="1778400"/>
            <a:ext cx="1412743" cy="1623600"/>
          </a:xfrm>
          <a:prstGeom prst="rect">
            <a:avLst/>
          </a:prstGeom>
        </p:spPr>
      </p:pic>
    </p:spTree>
    <p:extLst>
      <p:ext uri="{BB962C8B-B14F-4D97-AF65-F5344CB8AC3E}">
        <p14:creationId xmlns:p14="http://schemas.microsoft.com/office/powerpoint/2010/main" val="21329879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25"/>
                                        </p:tgtEl>
                                      </p:cBhvr>
                                    </p:animEffect>
                                    <p:animScale>
                                      <p:cBhvr>
                                        <p:cTn id="9" dur="375" autoRev="1" fill="hold"/>
                                        <p:tgtEl>
                                          <p:spTgt spid="25"/>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4" name="Textfeld 3"/>
          <p:cNvSpPr txBox="1"/>
          <p:nvPr/>
        </p:nvSpPr>
        <p:spPr>
          <a:xfrm>
            <a:off x="6007485" y="2735599"/>
            <a:ext cx="5535268" cy="1938992"/>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Schalte mit Hilfe der Kurzwahl die Rufgruppe 404_K* (Kurzwahl: 404)!</a:t>
            </a:r>
          </a:p>
          <a:p>
            <a:endParaRPr lang="de-DE" sz="2400" b="1" dirty="0" smtClean="0">
              <a:solidFill>
                <a:schemeClr val="accent4">
                  <a:lumMod val="75000"/>
                </a:schemeClr>
              </a:solidFill>
            </a:endParaRPr>
          </a:p>
          <a:p>
            <a:endParaRPr lang="de-DE" sz="2400" b="1" dirty="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sp>
        <p:nvSpPr>
          <p:cNvPr id="7" name="Textfeld 6"/>
          <p:cNvSpPr txBox="1"/>
          <p:nvPr/>
        </p:nvSpPr>
        <p:spPr>
          <a:xfrm>
            <a:off x="704193" y="325821"/>
            <a:ext cx="9806152" cy="584775"/>
          </a:xfrm>
          <a:prstGeom prst="rect">
            <a:avLst/>
          </a:prstGeom>
          <a:noFill/>
        </p:spPr>
        <p:txBody>
          <a:bodyPr wrap="square" rtlCol="0">
            <a:spAutoFit/>
          </a:bodyPr>
          <a:lstStyle/>
          <a:p>
            <a:r>
              <a:rPr lang="de-DE" sz="3200" b="1" u="sng" dirty="0" smtClean="0">
                <a:solidFill>
                  <a:srgbClr val="FF0000"/>
                </a:solidFill>
              </a:rPr>
              <a:t>Prüfungstraining:</a:t>
            </a:r>
            <a:r>
              <a:rPr lang="de-DE" sz="3200" b="1" dirty="0" smtClean="0">
                <a:solidFill>
                  <a:schemeClr val="accent1">
                    <a:lumMod val="50000"/>
                  </a:schemeClr>
                </a:solidFill>
              </a:rPr>
              <a:t> Rufgruppenwechsel mittels Kurzwahl</a:t>
            </a:r>
            <a:endParaRPr lang="de-DE" sz="3200" b="1" dirty="0">
              <a:solidFill>
                <a:schemeClr val="accent1">
                  <a:lumMod val="50000"/>
                </a:schemeClr>
              </a:solidFill>
            </a:endParaRPr>
          </a:p>
        </p:txBody>
      </p:sp>
      <p:sp>
        <p:nvSpPr>
          <p:cNvPr id="34" name="Rechteck 33">
            <a:hlinkClick r:id="rId4"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hlinkClick r:id="rId4"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hlinkClick r:id="rId4"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hlinkClick r:id="rId4"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hlinkClick r:id="rId4"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hlinkClick r:id="rId4"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hlinkClick r:id="rId4"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hlinkClick r:id="rId4"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hlinkClick r:id="rId4"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Abgerundetes Rechteck 44">
            <a:hlinkClick r:id="rId4"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a:hlinkClick r:id="rId4"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4"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Abgerundetes Rechteck 47">
            <a:hlinkClick r:id="rId5"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5"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4"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4"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4"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4"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5" name="Grafik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1200" y="1778400"/>
            <a:ext cx="1412743" cy="1623600"/>
          </a:xfrm>
          <a:prstGeom prst="rect">
            <a:avLst/>
          </a:prstGeom>
        </p:spPr>
      </p:pic>
      <p:pic>
        <p:nvPicPr>
          <p:cNvPr id="27" name="Grafik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5658" y="5187921"/>
            <a:ext cx="332886" cy="201607"/>
          </a:xfrm>
          <a:prstGeom prst="rect">
            <a:avLst/>
          </a:prstGeom>
        </p:spPr>
      </p:pic>
      <p:pic>
        <p:nvPicPr>
          <p:cNvPr id="3" name="Grafik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1200" y="1778400"/>
            <a:ext cx="1412743" cy="1623600"/>
          </a:xfrm>
          <a:prstGeom prst="rect">
            <a:avLst/>
          </a:prstGeom>
        </p:spPr>
      </p:pic>
    </p:spTree>
    <p:extLst>
      <p:ext uri="{BB962C8B-B14F-4D97-AF65-F5344CB8AC3E}">
        <p14:creationId xmlns:p14="http://schemas.microsoft.com/office/powerpoint/2010/main" val="27779869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27"/>
                                        </p:tgtEl>
                                      </p:cBhvr>
                                    </p:animEffect>
                                    <p:animScale>
                                      <p:cBhvr>
                                        <p:cTn id="9" dur="375" autoRev="1" fill="hold"/>
                                        <p:tgtEl>
                                          <p:spTgt spid="27"/>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4" name="Textfeld 3"/>
          <p:cNvSpPr txBox="1"/>
          <p:nvPr/>
        </p:nvSpPr>
        <p:spPr>
          <a:xfrm>
            <a:off x="6007485" y="2735599"/>
            <a:ext cx="5535268" cy="1938992"/>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Schalte mit Hilfe der Kurzwahl die Rufgruppe 404_K* (Kurzwahl: 404)!</a:t>
            </a:r>
          </a:p>
          <a:p>
            <a:endParaRPr lang="de-DE" sz="2400" b="1" dirty="0" smtClean="0">
              <a:solidFill>
                <a:schemeClr val="accent4">
                  <a:lumMod val="75000"/>
                </a:schemeClr>
              </a:solidFill>
            </a:endParaRPr>
          </a:p>
          <a:p>
            <a:endParaRPr lang="de-DE" sz="2400" b="1" dirty="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sp>
        <p:nvSpPr>
          <p:cNvPr id="7" name="Textfeld 6"/>
          <p:cNvSpPr txBox="1"/>
          <p:nvPr/>
        </p:nvSpPr>
        <p:spPr>
          <a:xfrm>
            <a:off x="704193" y="325821"/>
            <a:ext cx="9806152" cy="584775"/>
          </a:xfrm>
          <a:prstGeom prst="rect">
            <a:avLst/>
          </a:prstGeom>
          <a:noFill/>
        </p:spPr>
        <p:txBody>
          <a:bodyPr wrap="square" rtlCol="0">
            <a:spAutoFit/>
          </a:bodyPr>
          <a:lstStyle/>
          <a:p>
            <a:r>
              <a:rPr lang="de-DE" sz="3200" b="1" u="sng" dirty="0" smtClean="0">
                <a:solidFill>
                  <a:srgbClr val="FF0000"/>
                </a:solidFill>
              </a:rPr>
              <a:t>Prüfungstraining:</a:t>
            </a:r>
            <a:r>
              <a:rPr lang="de-DE" sz="3200" b="1" dirty="0" smtClean="0">
                <a:solidFill>
                  <a:schemeClr val="accent1">
                    <a:lumMod val="50000"/>
                  </a:schemeClr>
                </a:solidFill>
              </a:rPr>
              <a:t> Rufgruppenwechsel mittels Kurzwahl</a:t>
            </a:r>
            <a:endParaRPr lang="de-DE" sz="3200" b="1" dirty="0">
              <a:solidFill>
                <a:schemeClr val="accent1">
                  <a:lumMod val="50000"/>
                </a:schemeClr>
              </a:solidFill>
            </a:endParaRPr>
          </a:p>
        </p:txBody>
      </p:sp>
      <p:sp>
        <p:nvSpPr>
          <p:cNvPr id="34" name="Rechteck 33">
            <a:hlinkClick r:id="rId4"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hlinkClick r:id="rId5"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hlinkClick r:id="rId5"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hlinkClick r:id="rId5"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hlinkClick r:id="rId5"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hlinkClick r:id="rId5"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hlinkClick r:id="rId5"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hlinkClick r:id="rId5"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hlinkClick r:id="rId5"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Abgerundetes Rechteck 44">
            <a:hlinkClick r:id="rId5"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a:hlinkClick r:id="rId5"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5"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Abgerundetes Rechteck 47">
            <a:hlinkClick r:id="rId5"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5"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5"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6"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5"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5" name="Grafik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1200" y="1778400"/>
            <a:ext cx="1412743" cy="1623600"/>
          </a:xfrm>
          <a:prstGeom prst="rect">
            <a:avLst/>
          </a:prstGeom>
        </p:spPr>
      </p:pic>
      <p:pic>
        <p:nvPicPr>
          <p:cNvPr id="26" name="Grafik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7325" y="4655815"/>
            <a:ext cx="316206" cy="216000"/>
          </a:xfrm>
          <a:prstGeom prst="rect">
            <a:avLst/>
          </a:prstGeom>
        </p:spPr>
      </p:pic>
      <p:sp>
        <p:nvSpPr>
          <p:cNvPr id="49" name="Abgerundetes Rechteck 48">
            <a:hlinkClick r:id="rId5"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21200" y="1778400"/>
            <a:ext cx="1412743" cy="1623600"/>
          </a:xfrm>
          <a:prstGeom prst="rect">
            <a:avLst/>
          </a:prstGeom>
        </p:spPr>
      </p:pic>
    </p:spTree>
    <p:extLst>
      <p:ext uri="{BB962C8B-B14F-4D97-AF65-F5344CB8AC3E}">
        <p14:creationId xmlns:p14="http://schemas.microsoft.com/office/powerpoint/2010/main" val="29835191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26"/>
                                        </p:tgtEl>
                                      </p:cBhvr>
                                    </p:animEffect>
                                    <p:animScale>
                                      <p:cBhvr>
                                        <p:cTn id="9" dur="375" autoRev="1" fill="hold"/>
                                        <p:tgtEl>
                                          <p:spTgt spid="26"/>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7" name="Textfeld 6"/>
          <p:cNvSpPr txBox="1"/>
          <p:nvPr/>
        </p:nvSpPr>
        <p:spPr>
          <a:xfrm>
            <a:off x="704193" y="325821"/>
            <a:ext cx="9806152" cy="584775"/>
          </a:xfrm>
          <a:prstGeom prst="rect">
            <a:avLst/>
          </a:prstGeom>
          <a:noFill/>
        </p:spPr>
        <p:txBody>
          <a:bodyPr wrap="square" rtlCol="0">
            <a:spAutoFit/>
          </a:bodyPr>
          <a:lstStyle/>
          <a:p>
            <a:r>
              <a:rPr lang="de-DE" sz="3200" b="1" u="sng" dirty="0" smtClean="0">
                <a:solidFill>
                  <a:srgbClr val="FF0000"/>
                </a:solidFill>
              </a:rPr>
              <a:t>Prüfungstraining:</a:t>
            </a:r>
            <a:r>
              <a:rPr lang="de-DE" sz="3200" b="1" dirty="0" smtClean="0">
                <a:solidFill>
                  <a:schemeClr val="accent1">
                    <a:lumMod val="50000"/>
                  </a:schemeClr>
                </a:solidFill>
              </a:rPr>
              <a:t> Rufgruppenwechsel mittels Kurzwahl</a:t>
            </a:r>
            <a:endParaRPr lang="de-DE" sz="3200" b="1" dirty="0">
              <a:solidFill>
                <a:schemeClr val="accent1">
                  <a:lumMod val="50000"/>
                </a:schemeClr>
              </a:solidFill>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9803" y="3542263"/>
            <a:ext cx="459870" cy="288000"/>
          </a:xfrm>
          <a:prstGeom prst="rect">
            <a:avLst/>
          </a:prstGeom>
        </p:spPr>
      </p:pic>
      <p:sp>
        <p:nvSpPr>
          <p:cNvPr id="36" name="Textfeld 35"/>
          <p:cNvSpPr txBox="1"/>
          <p:nvPr/>
        </p:nvSpPr>
        <p:spPr>
          <a:xfrm>
            <a:off x="6007485" y="2735599"/>
            <a:ext cx="5535268" cy="1938992"/>
          </a:xfrm>
          <a:prstGeom prst="rect">
            <a:avLst/>
          </a:prstGeom>
          <a:noFill/>
        </p:spPr>
        <p:txBody>
          <a:bodyPr wrap="square" rtlCol="0">
            <a:spAutoFit/>
          </a:bodyPr>
          <a:lstStyle/>
          <a:p>
            <a:r>
              <a:rPr lang="de-DE" sz="2400" b="1" u="sng" dirty="0">
                <a:solidFill>
                  <a:schemeClr val="accent4">
                    <a:lumMod val="75000"/>
                  </a:schemeClr>
                </a:solidFill>
              </a:rPr>
              <a:t>Aufgabe:</a:t>
            </a:r>
            <a:r>
              <a:rPr lang="de-DE" sz="2400" b="1" dirty="0">
                <a:solidFill>
                  <a:schemeClr val="accent4">
                    <a:lumMod val="75000"/>
                  </a:schemeClr>
                </a:solidFill>
              </a:rPr>
              <a:t> Schalte mit Hilfe der Kurzwahl die Rufgruppe 404_K* (Kurzwahl: 404)!</a:t>
            </a:r>
          </a:p>
          <a:p>
            <a:endParaRPr lang="de-DE" sz="2400" b="1" dirty="0">
              <a:solidFill>
                <a:schemeClr val="accent4">
                  <a:lumMod val="75000"/>
                </a:schemeClr>
              </a:solidFill>
            </a:endParaRPr>
          </a:p>
          <a:p>
            <a:endParaRPr lang="de-DE" sz="2400" b="1" dirty="0">
              <a:solidFill>
                <a:schemeClr val="accent4">
                  <a:lumMod val="75000"/>
                </a:schemeClr>
              </a:solidFill>
            </a:endParaRPr>
          </a:p>
          <a:p>
            <a:r>
              <a:rPr lang="de-DE" sz="2400" b="1" dirty="0">
                <a:solidFill>
                  <a:schemeClr val="accent4">
                    <a:lumMod val="75000"/>
                  </a:schemeClr>
                </a:solidFill>
              </a:rPr>
              <a:t>Hinweis: Das Gerät ist bereits entsperrt!</a:t>
            </a:r>
          </a:p>
        </p:txBody>
      </p:sp>
      <p:sp>
        <p:nvSpPr>
          <p:cNvPr id="10" name="Rechteck 9"/>
          <p:cNvSpPr/>
          <p:nvPr/>
        </p:nvSpPr>
        <p:spPr>
          <a:xfrm>
            <a:off x="2502569" y="5615073"/>
            <a:ext cx="4090737" cy="866273"/>
          </a:xfrm>
          <a:prstGeom prst="rect">
            <a:avLst/>
          </a:prstGeom>
          <a:solidFill>
            <a:schemeClr val="tx2">
              <a:lumMod val="60000"/>
              <a:lumOff val="4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2">
                    <a:lumMod val="50000"/>
                  </a:schemeClr>
                </a:solidFill>
              </a:rPr>
              <a:t>Herzlichen Glückwunsch! Aufgabe erfolgreich gelöst!</a:t>
            </a:r>
            <a:endParaRPr lang="de-DE" sz="2400" b="1" dirty="0">
              <a:solidFill>
                <a:schemeClr val="tx2">
                  <a:lumMod val="50000"/>
                </a:schemeClr>
              </a:solidFill>
            </a:endParaRPr>
          </a:p>
        </p:txBody>
      </p:sp>
      <p:sp>
        <p:nvSpPr>
          <p:cNvPr id="38" name="Abgerundetes Rechteck 37">
            <a:hlinkClick r:id="rId5" action="ppaction://hlinksldjump"/>
          </p:cNvPr>
          <p:cNvSpPr/>
          <p:nvPr/>
        </p:nvSpPr>
        <p:spPr>
          <a:xfrm>
            <a:off x="8923282" y="3668110"/>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pic>
        <p:nvPicPr>
          <p:cNvPr id="11" name="Grafik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1200" y="1779308"/>
            <a:ext cx="1401029" cy="1623600"/>
          </a:xfrm>
          <a:prstGeom prst="rect">
            <a:avLst/>
          </a:prstGeom>
        </p:spPr>
      </p:pic>
    </p:spTree>
    <p:extLst>
      <p:ext uri="{BB962C8B-B14F-4D97-AF65-F5344CB8AC3E}">
        <p14:creationId xmlns:p14="http://schemas.microsoft.com/office/powerpoint/2010/main" val="9069230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6"/>
                                        </p:tgtEl>
                                      </p:cBhvr>
                                    </p:animEffect>
                                    <p:animScale>
                                      <p:cBhvr>
                                        <p:cTn id="9" dur="375" autoRev="1" fill="hold"/>
                                        <p:tgtEl>
                                          <p:spTgt spid="6"/>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6"/>
                                        </p:tgtEl>
                                        <p:attrNameLst>
                                          <p:attrName>style.visibility</p:attrName>
                                        </p:attrNameLst>
                                      </p:cBhvr>
                                      <p:to>
                                        <p:strVal val="hidden"/>
                                      </p:to>
                                    </p:set>
                                  </p:childTnLst>
                                </p:cTn>
                              </p:par>
                            </p:childTnLst>
                          </p:cTn>
                        </p:par>
                        <p:par>
                          <p:cTn id="15" fill="hold">
                            <p:stCondLst>
                              <p:cond delay="2750"/>
                            </p:stCondLst>
                            <p:childTnLst>
                              <p:par>
                                <p:cTn id="16" presetID="10" presetClass="entr" presetSubtype="0" fill="hold" grpId="0" nodeType="afterEffect">
                                  <p:stCondLst>
                                    <p:cond delay="10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par>
                                <p:cTn id="19" presetID="10" presetClass="exit" presetSubtype="0" fill="hold" grpId="0" nodeType="withEffect">
                                  <p:stCondLst>
                                    <p:cond delay="1000"/>
                                  </p:stCondLst>
                                  <p:childTnLst>
                                    <p:animEffect transition="out" filter="fade">
                                      <p:cBhvr>
                                        <p:cTn id="20" dur="1000"/>
                                        <p:tgtEl>
                                          <p:spTgt spid="36"/>
                                        </p:tgtEl>
                                      </p:cBhvr>
                                    </p:animEffect>
                                    <p:set>
                                      <p:cBhvr>
                                        <p:cTn id="21" dur="1" fill="hold">
                                          <p:stCondLst>
                                            <p:cond delay="999"/>
                                          </p:stCondLst>
                                        </p:cTn>
                                        <p:tgtEl>
                                          <p:spTgt spid="36"/>
                                        </p:tgtEl>
                                        <p:attrNameLst>
                                          <p:attrName>style.visibility</p:attrName>
                                        </p:attrNameLst>
                                      </p:cBhvr>
                                      <p:to>
                                        <p:strVal val="hidden"/>
                                      </p:to>
                                    </p:set>
                                  </p:childTnLst>
                                </p:cTn>
                              </p:par>
                            </p:childTnLst>
                          </p:cTn>
                        </p:par>
                        <p:par>
                          <p:cTn id="22" fill="hold">
                            <p:stCondLst>
                              <p:cond delay="4750"/>
                            </p:stCondLst>
                            <p:childTnLst>
                              <p:par>
                                <p:cTn id="23" presetID="10" presetClass="entr" presetSubtype="0" fill="hold" grpId="0" nodeType="afterEffect">
                                  <p:stCondLst>
                                    <p:cond delay="100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0" grpId="0" animBg="1"/>
      <p:bldP spid="3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7" name="Textfeld 6"/>
          <p:cNvSpPr txBox="1"/>
          <p:nvPr/>
        </p:nvSpPr>
        <p:spPr>
          <a:xfrm>
            <a:off x="704193" y="325821"/>
            <a:ext cx="9806152" cy="584775"/>
          </a:xfrm>
          <a:prstGeom prst="rect">
            <a:avLst/>
          </a:prstGeom>
          <a:noFill/>
        </p:spPr>
        <p:txBody>
          <a:bodyPr wrap="square" rtlCol="0">
            <a:spAutoFit/>
          </a:bodyPr>
          <a:lstStyle/>
          <a:p>
            <a:r>
              <a:rPr lang="de-DE" sz="3200" b="1" u="sng" dirty="0" smtClean="0">
                <a:solidFill>
                  <a:srgbClr val="FF0000"/>
                </a:solidFill>
              </a:rPr>
              <a:t>Prüfungstraining:</a:t>
            </a:r>
            <a:r>
              <a:rPr lang="de-DE" sz="3200" b="1" dirty="0" smtClean="0">
                <a:solidFill>
                  <a:schemeClr val="accent1">
                    <a:lumMod val="50000"/>
                  </a:schemeClr>
                </a:solidFill>
              </a:rPr>
              <a:t> Rufgruppenwechsel mittels Kurzwahl</a:t>
            </a:r>
            <a:endParaRPr lang="de-DE" sz="3200" b="1" dirty="0">
              <a:solidFill>
                <a:schemeClr val="accent1">
                  <a:lumMod val="50000"/>
                </a:schemeClr>
              </a:solidFill>
            </a:endParaRPr>
          </a:p>
        </p:txBody>
      </p:sp>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4347" y="2111306"/>
            <a:ext cx="96842" cy="828000"/>
          </a:xfrm>
          <a:prstGeom prst="rect">
            <a:avLst/>
          </a:prstGeom>
        </p:spPr>
      </p:pic>
      <p:sp>
        <p:nvSpPr>
          <p:cNvPr id="13" name="Textfeld 12"/>
          <p:cNvSpPr txBox="1"/>
          <p:nvPr/>
        </p:nvSpPr>
        <p:spPr>
          <a:xfrm>
            <a:off x="6007485" y="2735599"/>
            <a:ext cx="5535268" cy="1938992"/>
          </a:xfrm>
          <a:prstGeom prst="rect">
            <a:avLst/>
          </a:prstGeom>
          <a:noFill/>
        </p:spPr>
        <p:txBody>
          <a:bodyPr wrap="square" rtlCol="0">
            <a:spAutoFit/>
          </a:bodyPr>
          <a:lstStyle/>
          <a:p>
            <a:r>
              <a:rPr lang="de-DE" sz="2400" b="1" u="sng" dirty="0">
                <a:solidFill>
                  <a:schemeClr val="accent4">
                    <a:lumMod val="75000"/>
                  </a:schemeClr>
                </a:solidFill>
              </a:rPr>
              <a:t>Aufgabe:</a:t>
            </a:r>
            <a:r>
              <a:rPr lang="de-DE" sz="2400" b="1" dirty="0">
                <a:solidFill>
                  <a:schemeClr val="accent4">
                    <a:lumMod val="75000"/>
                  </a:schemeClr>
                </a:solidFill>
              </a:rPr>
              <a:t> Schalte mit Hilfe der Kurzwahl die Rufgruppe 404_K* (Kurzwahl: 404)!</a:t>
            </a:r>
          </a:p>
          <a:p>
            <a:endParaRPr lang="de-DE" sz="2400" b="1" dirty="0">
              <a:solidFill>
                <a:schemeClr val="accent4">
                  <a:lumMod val="75000"/>
                </a:schemeClr>
              </a:solidFill>
            </a:endParaRPr>
          </a:p>
          <a:p>
            <a:endParaRPr lang="de-DE" sz="2400" b="1" dirty="0">
              <a:solidFill>
                <a:schemeClr val="accent4">
                  <a:lumMod val="75000"/>
                </a:schemeClr>
              </a:solidFill>
            </a:endParaRPr>
          </a:p>
          <a:p>
            <a:r>
              <a:rPr lang="de-DE" sz="2400" b="1" dirty="0">
                <a:solidFill>
                  <a:schemeClr val="accent4">
                    <a:lumMod val="75000"/>
                  </a:schemeClr>
                </a:solidFill>
              </a:rPr>
              <a:t>Hinweis: Das Gerät ist bereits entsperrt!</a:t>
            </a:r>
          </a:p>
        </p:txBody>
      </p:sp>
      <p:sp>
        <p:nvSpPr>
          <p:cNvPr id="14" name="Rechteck 13"/>
          <p:cNvSpPr/>
          <p:nvPr/>
        </p:nvSpPr>
        <p:spPr>
          <a:xfrm>
            <a:off x="2502569" y="5615073"/>
            <a:ext cx="4090737" cy="866273"/>
          </a:xfrm>
          <a:prstGeom prst="rect">
            <a:avLst/>
          </a:prstGeom>
          <a:solidFill>
            <a:schemeClr val="tx2">
              <a:lumMod val="60000"/>
              <a:lumOff val="4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2">
                    <a:lumMod val="50000"/>
                  </a:schemeClr>
                </a:solidFill>
              </a:rPr>
              <a:t>Herzlichen Glückwunsch! Aufgabe erfolgreich gelöst!</a:t>
            </a:r>
            <a:endParaRPr lang="de-DE" sz="2400" b="1" dirty="0">
              <a:solidFill>
                <a:schemeClr val="tx2">
                  <a:lumMod val="50000"/>
                </a:schemeClr>
              </a:solidFill>
            </a:endParaRPr>
          </a:p>
        </p:txBody>
      </p:sp>
      <p:sp>
        <p:nvSpPr>
          <p:cNvPr id="15" name="Abgerundetes Rechteck 14">
            <a:hlinkClick r:id="rId5" action="ppaction://hlinksldjump"/>
          </p:cNvPr>
          <p:cNvSpPr/>
          <p:nvPr/>
        </p:nvSpPr>
        <p:spPr>
          <a:xfrm>
            <a:off x="8923282" y="3668110"/>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pic>
        <p:nvPicPr>
          <p:cNvPr id="3" name="Grafik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1200" y="1779308"/>
            <a:ext cx="1401029" cy="1623600"/>
          </a:xfrm>
          <a:prstGeom prst="rect">
            <a:avLst/>
          </a:prstGeom>
        </p:spPr>
      </p:pic>
    </p:spTree>
    <p:extLst>
      <p:ext uri="{BB962C8B-B14F-4D97-AF65-F5344CB8AC3E}">
        <p14:creationId xmlns:p14="http://schemas.microsoft.com/office/powerpoint/2010/main" val="30480643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8"/>
                                        </p:tgtEl>
                                      </p:cBhvr>
                                    </p:animEffect>
                                    <p:animScale>
                                      <p:cBhvr>
                                        <p:cTn id="9" dur="375" autoRev="1" fill="hold"/>
                                        <p:tgtEl>
                                          <p:spTgt spid="8"/>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8"/>
                                        </p:tgtEl>
                                        <p:attrNameLst>
                                          <p:attrName>style.visibility</p:attrName>
                                        </p:attrNameLst>
                                      </p:cBhvr>
                                      <p:to>
                                        <p:strVal val="hidden"/>
                                      </p:to>
                                    </p:set>
                                  </p:childTnLst>
                                </p:cTn>
                              </p:par>
                            </p:childTnLst>
                          </p:cTn>
                        </p:par>
                        <p:par>
                          <p:cTn id="15" fill="hold">
                            <p:stCondLst>
                              <p:cond delay="2750"/>
                            </p:stCondLst>
                            <p:childTnLst>
                              <p:par>
                                <p:cTn id="16" presetID="10" presetClass="entr" presetSubtype="0" fill="hold" grpId="0" nodeType="afterEffect">
                                  <p:stCondLst>
                                    <p:cond delay="10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childTnLst>
                                </p:cTn>
                              </p:par>
                              <p:par>
                                <p:cTn id="19" presetID="10" presetClass="exit" presetSubtype="0" fill="hold" grpId="0" nodeType="withEffect">
                                  <p:stCondLst>
                                    <p:cond delay="1000"/>
                                  </p:stCondLst>
                                  <p:childTnLst>
                                    <p:animEffect transition="out" filter="fade">
                                      <p:cBhvr>
                                        <p:cTn id="20" dur="1000"/>
                                        <p:tgtEl>
                                          <p:spTgt spid="13"/>
                                        </p:tgtEl>
                                      </p:cBhvr>
                                    </p:animEffect>
                                    <p:set>
                                      <p:cBhvr>
                                        <p:cTn id="21" dur="1" fill="hold">
                                          <p:stCondLst>
                                            <p:cond delay="999"/>
                                          </p:stCondLst>
                                        </p:cTn>
                                        <p:tgtEl>
                                          <p:spTgt spid="13"/>
                                        </p:tgtEl>
                                        <p:attrNameLst>
                                          <p:attrName>style.visibility</p:attrName>
                                        </p:attrNameLst>
                                      </p:cBhvr>
                                      <p:to>
                                        <p:strVal val="hidden"/>
                                      </p:to>
                                    </p:set>
                                  </p:childTnLst>
                                </p:cTn>
                              </p:par>
                            </p:childTnLst>
                          </p:cTn>
                        </p:par>
                        <p:par>
                          <p:cTn id="22" fill="hold">
                            <p:stCondLst>
                              <p:cond delay="4750"/>
                            </p:stCondLst>
                            <p:childTnLst>
                              <p:par>
                                <p:cTn id="23" presetID="10" presetClass="entr" presetSubtype="0" fill="hold" grpId="0" nodeType="afterEffect">
                                  <p:stCondLst>
                                    <p:cond delay="10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Hinweis</a:t>
            </a:r>
            <a:endParaRPr lang="de-DE" sz="3200" b="1" dirty="0">
              <a:solidFill>
                <a:schemeClr val="accent1">
                  <a:lumMod val="50000"/>
                </a:schemeClr>
              </a:solidFill>
            </a:endParaRPr>
          </a:p>
        </p:txBody>
      </p:sp>
      <p:sp>
        <p:nvSpPr>
          <p:cNvPr id="5" name="Textfeld 4"/>
          <p:cNvSpPr txBox="1"/>
          <p:nvPr/>
        </p:nvSpPr>
        <p:spPr>
          <a:xfrm>
            <a:off x="1199213" y="1730209"/>
            <a:ext cx="7508235" cy="3108543"/>
          </a:xfrm>
          <a:prstGeom prst="rect">
            <a:avLst/>
          </a:prstGeom>
          <a:noFill/>
        </p:spPr>
        <p:txBody>
          <a:bodyPr wrap="square" rtlCol="0">
            <a:spAutoFit/>
          </a:bodyPr>
          <a:lstStyle/>
          <a:p>
            <a:r>
              <a:rPr lang="de-DE" sz="2800" dirty="0" smtClean="0">
                <a:solidFill>
                  <a:srgbClr val="990000"/>
                </a:solidFill>
              </a:rPr>
              <a:t>Aus didaktischen Gründen werden in dieser Präsentation nur einige beispielhafte Möglichkeiten zum Auswählen einer Rufgruppe in einem Digitalfunkgerät dargestellt.</a:t>
            </a:r>
          </a:p>
          <a:p>
            <a:endParaRPr lang="de-DE" sz="2800" dirty="0">
              <a:solidFill>
                <a:srgbClr val="990000"/>
              </a:solidFill>
            </a:endParaRPr>
          </a:p>
          <a:p>
            <a:r>
              <a:rPr lang="de-DE" sz="2800" dirty="0" smtClean="0">
                <a:solidFill>
                  <a:srgbClr val="990000"/>
                </a:solidFill>
              </a:rPr>
              <a:t>Du solltest Dir klar machen, dass es noch weitere, hier nicht aufgezählte Wege gibt.</a:t>
            </a:r>
            <a:endParaRPr lang="de-DE" sz="2800" dirty="0">
              <a:solidFill>
                <a:srgbClr val="990000"/>
              </a:solidFill>
            </a:endParaRPr>
          </a:p>
        </p:txBody>
      </p:sp>
      <p:sp>
        <p:nvSpPr>
          <p:cNvPr id="4" name="Abgerundetes Rechteck 3">
            <a:hlinkClick r:id="rId2" action="ppaction://hlinksldjump"/>
          </p:cNvPr>
          <p:cNvSpPr/>
          <p:nvPr/>
        </p:nvSpPr>
        <p:spPr>
          <a:xfrm>
            <a:off x="8923282" y="3668110"/>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Tree>
    <p:extLst>
      <p:ext uri="{BB962C8B-B14F-4D97-AF65-F5344CB8AC3E}">
        <p14:creationId xmlns:p14="http://schemas.microsoft.com/office/powerpoint/2010/main" val="136003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704193" y="325821"/>
            <a:ext cx="9806152" cy="584775"/>
          </a:xfrm>
          <a:prstGeom prst="rect">
            <a:avLst/>
          </a:prstGeom>
          <a:noFill/>
        </p:spPr>
        <p:txBody>
          <a:bodyPr wrap="square" rtlCol="0">
            <a:spAutoFit/>
          </a:bodyPr>
          <a:lstStyle/>
          <a:p>
            <a:r>
              <a:rPr lang="de-DE" sz="3200" b="1" u="sng" dirty="0" smtClean="0">
                <a:solidFill>
                  <a:srgbClr val="FF0000"/>
                </a:solidFill>
              </a:rPr>
              <a:t>Prüfungstraining:</a:t>
            </a:r>
            <a:r>
              <a:rPr lang="de-DE" sz="3200" b="1" dirty="0" smtClean="0">
                <a:solidFill>
                  <a:schemeClr val="accent1">
                    <a:lumMod val="50000"/>
                  </a:schemeClr>
                </a:solidFill>
              </a:rPr>
              <a:t> Rufgruppenwechsel mittels Kurzwahl</a:t>
            </a:r>
            <a:endParaRPr lang="de-DE" sz="3200" b="1" dirty="0">
              <a:solidFill>
                <a:schemeClr val="accent1">
                  <a:lumMod val="50000"/>
                </a:schemeClr>
              </a:solidFill>
            </a:endParaRPr>
          </a:p>
        </p:txBody>
      </p:sp>
      <p:sp>
        <p:nvSpPr>
          <p:cNvPr id="8" name="Abgerundetes Rechteck 7">
            <a:hlinkClick r:id="rId3" action="ppaction://hlinksldjump"/>
          </p:cNvPr>
          <p:cNvSpPr/>
          <p:nvPr/>
        </p:nvSpPr>
        <p:spPr>
          <a:xfrm>
            <a:off x="8923282" y="3668110"/>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Nochmal versuchen</a:t>
            </a:r>
            <a:endParaRPr lang="de-DE" b="1" dirty="0">
              <a:solidFill>
                <a:schemeClr val="tx2">
                  <a:lumMod val="50000"/>
                </a:schemeClr>
              </a:solidFill>
            </a:endParaRPr>
          </a:p>
        </p:txBody>
      </p:sp>
      <p:sp>
        <p:nvSpPr>
          <p:cNvPr id="3" name="Textfeld 2"/>
          <p:cNvSpPr txBox="1"/>
          <p:nvPr/>
        </p:nvSpPr>
        <p:spPr>
          <a:xfrm>
            <a:off x="1736309" y="4534664"/>
            <a:ext cx="5852160" cy="1754326"/>
          </a:xfrm>
          <a:prstGeom prst="rect">
            <a:avLst/>
          </a:prstGeom>
          <a:noFill/>
        </p:spPr>
        <p:txBody>
          <a:bodyPr wrap="square" rtlCol="0">
            <a:spAutoFit/>
          </a:bodyPr>
          <a:lstStyle/>
          <a:p>
            <a:r>
              <a:rPr lang="de-DE" sz="3600" b="1" dirty="0" err="1" smtClean="0"/>
              <a:t>Upps</a:t>
            </a:r>
            <a:r>
              <a:rPr lang="de-DE" sz="3600" b="1" dirty="0" smtClean="0"/>
              <a:t>… passiert schon mal!</a:t>
            </a:r>
          </a:p>
          <a:p>
            <a:endParaRPr lang="de-DE" sz="3600" b="1" dirty="0"/>
          </a:p>
          <a:p>
            <a:r>
              <a:rPr lang="de-DE" sz="3600" b="1" dirty="0" smtClean="0"/>
              <a:t>Versuche es bitte nochmal!</a:t>
            </a:r>
            <a:endParaRPr lang="de-DE" sz="3600" b="1" dirty="0"/>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9854" y="1236669"/>
            <a:ext cx="1395986" cy="2971921"/>
          </a:xfrm>
          <a:prstGeom prst="rect">
            <a:avLst/>
          </a:prstGeom>
        </p:spPr>
      </p:pic>
    </p:spTree>
    <p:extLst>
      <p:ext uri="{BB962C8B-B14F-4D97-AF65-F5344CB8AC3E}">
        <p14:creationId xmlns:p14="http://schemas.microsoft.com/office/powerpoint/2010/main" val="10008416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4" name="Textfeld 3"/>
          <p:cNvSpPr txBox="1"/>
          <p:nvPr/>
        </p:nvSpPr>
        <p:spPr>
          <a:xfrm>
            <a:off x="6007485" y="2735599"/>
            <a:ext cx="5535268" cy="2308324"/>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Schalte mit Hilfe der Kurzwahl die Rufgruppe NRW_RTZ_51 (Kurzwahl: 9751)!</a:t>
            </a:r>
          </a:p>
          <a:p>
            <a:endParaRPr lang="de-DE" sz="2400" b="1" dirty="0" smtClean="0">
              <a:solidFill>
                <a:schemeClr val="accent4">
                  <a:lumMod val="75000"/>
                </a:schemeClr>
              </a:solidFill>
            </a:endParaRPr>
          </a:p>
          <a:p>
            <a:endParaRPr lang="de-DE" sz="2400" b="1" dirty="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sp>
        <p:nvSpPr>
          <p:cNvPr id="7" name="Textfeld 6"/>
          <p:cNvSpPr txBox="1"/>
          <p:nvPr/>
        </p:nvSpPr>
        <p:spPr>
          <a:xfrm>
            <a:off x="704193" y="325821"/>
            <a:ext cx="9806152" cy="584775"/>
          </a:xfrm>
          <a:prstGeom prst="rect">
            <a:avLst/>
          </a:prstGeom>
          <a:noFill/>
        </p:spPr>
        <p:txBody>
          <a:bodyPr wrap="square" rtlCol="0">
            <a:spAutoFit/>
          </a:bodyPr>
          <a:lstStyle/>
          <a:p>
            <a:r>
              <a:rPr lang="de-DE" sz="3200" b="1" u="sng" dirty="0" smtClean="0">
                <a:solidFill>
                  <a:srgbClr val="FF0000"/>
                </a:solidFill>
              </a:rPr>
              <a:t>Prüfungstraining:</a:t>
            </a:r>
            <a:r>
              <a:rPr lang="de-DE" sz="3200" b="1" dirty="0" smtClean="0">
                <a:solidFill>
                  <a:schemeClr val="accent1">
                    <a:lumMod val="50000"/>
                  </a:schemeClr>
                </a:solidFill>
              </a:rPr>
              <a:t> Rufgruppenwechsel mittels Kurzwahl</a:t>
            </a:r>
            <a:endParaRPr lang="de-DE" sz="3200" b="1" dirty="0">
              <a:solidFill>
                <a:schemeClr val="accent1">
                  <a:lumMod val="50000"/>
                </a:schemeClr>
              </a:solidFill>
            </a:endParaRPr>
          </a:p>
        </p:txBody>
      </p:sp>
      <p:sp>
        <p:nvSpPr>
          <p:cNvPr id="34" name="Rechteck 33">
            <a:hlinkClick r:id="rId4"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hlinkClick r:id="rId4"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hlinkClick r:id="rId4"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hlinkClick r:id="rId4"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hlinkClick r:id="rId4"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hlinkClick r:id="rId4"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hlinkClick r:id="rId4"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hlinkClick r:id="rId4"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hlinkClick r:id="rId4"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Abgerundetes Rechteck 44">
            <a:hlinkClick r:id="rId4"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a:hlinkClick r:id="rId4"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4"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Abgerundetes Rechteck 47">
            <a:hlinkClick r:id="rId4"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4"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4"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4"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4"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5"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Abgerundetes Rechteck 22">
            <a:hlinkClick r:id="rId6" action="ppaction://hlinksldjump"/>
          </p:cNvPr>
          <p:cNvSpPr/>
          <p:nvPr/>
        </p:nvSpPr>
        <p:spPr>
          <a:xfrm>
            <a:off x="8923282" y="1405758"/>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zur Lerneinheit, bitte!</a:t>
            </a:r>
            <a:endParaRPr lang="de-DE" b="1" dirty="0">
              <a:solidFill>
                <a:schemeClr val="tx2">
                  <a:lumMod val="75000"/>
                </a:schemeClr>
              </a:solidFill>
            </a:endParaRPr>
          </a:p>
        </p:txBody>
      </p:sp>
    </p:spTree>
    <p:extLst>
      <p:ext uri="{BB962C8B-B14F-4D97-AF65-F5344CB8AC3E}">
        <p14:creationId xmlns:p14="http://schemas.microsoft.com/office/powerpoint/2010/main" val="769671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4" name="Textfeld 3"/>
          <p:cNvSpPr txBox="1"/>
          <p:nvPr/>
        </p:nvSpPr>
        <p:spPr>
          <a:xfrm>
            <a:off x="6007485" y="2735599"/>
            <a:ext cx="5535268" cy="2308324"/>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Schalte mit Hilfe der Kurzwahl die Rufgruppe NRW_RTZ_51 (Kurzwahl: 9751)!</a:t>
            </a:r>
          </a:p>
          <a:p>
            <a:endParaRPr lang="de-DE" sz="2400" b="1" dirty="0" smtClean="0">
              <a:solidFill>
                <a:schemeClr val="accent4">
                  <a:lumMod val="75000"/>
                </a:schemeClr>
              </a:solidFill>
            </a:endParaRPr>
          </a:p>
          <a:p>
            <a:endParaRPr lang="de-DE" sz="2400" b="1" dirty="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sp>
        <p:nvSpPr>
          <p:cNvPr id="7" name="Textfeld 6"/>
          <p:cNvSpPr txBox="1"/>
          <p:nvPr/>
        </p:nvSpPr>
        <p:spPr>
          <a:xfrm>
            <a:off x="704193" y="325821"/>
            <a:ext cx="9806152" cy="584775"/>
          </a:xfrm>
          <a:prstGeom prst="rect">
            <a:avLst/>
          </a:prstGeom>
          <a:noFill/>
        </p:spPr>
        <p:txBody>
          <a:bodyPr wrap="square" rtlCol="0">
            <a:spAutoFit/>
          </a:bodyPr>
          <a:lstStyle/>
          <a:p>
            <a:r>
              <a:rPr lang="de-DE" sz="3200" b="1" u="sng" dirty="0" smtClean="0">
                <a:solidFill>
                  <a:srgbClr val="FF0000"/>
                </a:solidFill>
              </a:rPr>
              <a:t>Prüfungstraining:</a:t>
            </a:r>
            <a:r>
              <a:rPr lang="de-DE" sz="3200" b="1" dirty="0" smtClean="0">
                <a:solidFill>
                  <a:schemeClr val="accent1">
                    <a:lumMod val="50000"/>
                  </a:schemeClr>
                </a:solidFill>
              </a:rPr>
              <a:t> Rufgruppenwechsel mittels Kurzwahl</a:t>
            </a:r>
            <a:endParaRPr lang="de-DE" sz="3200" b="1" dirty="0">
              <a:solidFill>
                <a:schemeClr val="accent1">
                  <a:lumMod val="50000"/>
                </a:schemeClr>
              </a:solidFill>
            </a:endParaRPr>
          </a:p>
        </p:txBody>
      </p:sp>
      <p:sp>
        <p:nvSpPr>
          <p:cNvPr id="34" name="Rechteck 33">
            <a:hlinkClick r:id="rId4"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hlinkClick r:id="rId4"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hlinkClick r:id="rId4"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hlinkClick r:id="rId4"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hlinkClick r:id="rId4"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hlinkClick r:id="rId5"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hlinkClick r:id="rId4"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hlinkClick r:id="rId4"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hlinkClick r:id="rId4"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Abgerundetes Rechteck 44">
            <a:hlinkClick r:id="rId4"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a:hlinkClick r:id="rId4"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4"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Abgerundetes Rechteck 47">
            <a:hlinkClick r:id="rId4"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4"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4"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4"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4"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4"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5" name="Grafik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23440" y="3578533"/>
            <a:ext cx="591439" cy="230400"/>
          </a:xfrm>
          <a:prstGeom prst="rect">
            <a:avLst/>
          </a:prstGeom>
        </p:spPr>
      </p:pic>
      <p:pic>
        <p:nvPicPr>
          <p:cNvPr id="6" name="Grafik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1014" y="1778726"/>
            <a:ext cx="1412743" cy="1623600"/>
          </a:xfrm>
          <a:prstGeom prst="rect">
            <a:avLst/>
          </a:prstGeom>
        </p:spPr>
      </p:pic>
    </p:spTree>
    <p:extLst>
      <p:ext uri="{BB962C8B-B14F-4D97-AF65-F5344CB8AC3E}">
        <p14:creationId xmlns:p14="http://schemas.microsoft.com/office/powerpoint/2010/main" val="28267187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25"/>
                                        </p:tgtEl>
                                      </p:cBhvr>
                                    </p:animEffect>
                                    <p:animScale>
                                      <p:cBhvr>
                                        <p:cTn id="9" dur="375" autoRev="1" fill="hold"/>
                                        <p:tgtEl>
                                          <p:spTgt spid="25"/>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4" name="Textfeld 3"/>
          <p:cNvSpPr txBox="1"/>
          <p:nvPr/>
        </p:nvSpPr>
        <p:spPr>
          <a:xfrm>
            <a:off x="6007485" y="2735599"/>
            <a:ext cx="5535268" cy="2308324"/>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Schalte mit Hilfe der Kurzwahl die Rufgruppe NRW_RTZ_51 (Kurzwahl: 9751)!</a:t>
            </a:r>
          </a:p>
          <a:p>
            <a:endParaRPr lang="de-DE" sz="2400" b="1" dirty="0" smtClean="0">
              <a:solidFill>
                <a:schemeClr val="accent4">
                  <a:lumMod val="75000"/>
                </a:schemeClr>
              </a:solidFill>
            </a:endParaRPr>
          </a:p>
          <a:p>
            <a:endParaRPr lang="de-DE" sz="2400" b="1" dirty="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sp>
        <p:nvSpPr>
          <p:cNvPr id="7" name="Textfeld 6"/>
          <p:cNvSpPr txBox="1"/>
          <p:nvPr/>
        </p:nvSpPr>
        <p:spPr>
          <a:xfrm>
            <a:off x="704193" y="325821"/>
            <a:ext cx="9806152" cy="584775"/>
          </a:xfrm>
          <a:prstGeom prst="rect">
            <a:avLst/>
          </a:prstGeom>
          <a:noFill/>
        </p:spPr>
        <p:txBody>
          <a:bodyPr wrap="square" rtlCol="0">
            <a:spAutoFit/>
          </a:bodyPr>
          <a:lstStyle/>
          <a:p>
            <a:r>
              <a:rPr lang="de-DE" sz="3200" b="1" u="sng" dirty="0" smtClean="0">
                <a:solidFill>
                  <a:srgbClr val="FF0000"/>
                </a:solidFill>
              </a:rPr>
              <a:t>Prüfungstraining:</a:t>
            </a:r>
            <a:r>
              <a:rPr lang="de-DE" sz="3200" b="1" dirty="0" smtClean="0">
                <a:solidFill>
                  <a:schemeClr val="accent1">
                    <a:lumMod val="50000"/>
                  </a:schemeClr>
                </a:solidFill>
              </a:rPr>
              <a:t> Rufgruppenwechsel mittels Kurzwahl</a:t>
            </a:r>
            <a:endParaRPr lang="de-DE" sz="3200" b="1" dirty="0">
              <a:solidFill>
                <a:schemeClr val="accent1">
                  <a:lumMod val="50000"/>
                </a:schemeClr>
              </a:solidFill>
            </a:endParaRPr>
          </a:p>
        </p:txBody>
      </p:sp>
      <p:sp>
        <p:nvSpPr>
          <p:cNvPr id="34" name="Rechteck 33">
            <a:hlinkClick r:id="rId4"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hlinkClick r:id="rId4"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hlinkClick r:id="rId4"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hlinkClick r:id="rId4"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hlinkClick r:id="rId4"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hlinkClick r:id="rId4"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hlinkClick r:id="rId4"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hlinkClick r:id="rId4"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Abgerundetes Rechteck 44">
            <a:hlinkClick r:id="rId4"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a:hlinkClick r:id="rId4"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4"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Abgerundetes Rechteck 47">
            <a:hlinkClick r:id="rId4"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4"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5"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4"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4"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4"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 name="Grafik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1200" y="1778400"/>
            <a:ext cx="1412743" cy="1623600"/>
          </a:xfrm>
          <a:prstGeom prst="rect">
            <a:avLst/>
          </a:prstGeom>
        </p:spPr>
      </p:pic>
      <p:pic>
        <p:nvPicPr>
          <p:cNvPr id="6" name="Grafik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1200" y="1778400"/>
            <a:ext cx="1412743" cy="1623600"/>
          </a:xfrm>
          <a:prstGeom prst="rect">
            <a:avLst/>
          </a:prstGeom>
        </p:spPr>
      </p:pic>
      <p:pic>
        <p:nvPicPr>
          <p:cNvPr id="5" name="Grafi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8712" y="4899764"/>
            <a:ext cx="316206" cy="216000"/>
          </a:xfrm>
          <a:prstGeom prst="rect">
            <a:avLst/>
          </a:prstGeom>
        </p:spPr>
      </p:pic>
      <p:sp>
        <p:nvSpPr>
          <p:cNvPr id="41" name="Abgerundetes Rechteck 40">
            <a:hlinkClick r:id="rId4"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49115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5"/>
                                        </p:tgtEl>
                                      </p:cBhvr>
                                    </p:animEffect>
                                    <p:animScale>
                                      <p:cBhvr>
                                        <p:cTn id="9" dur="375" autoRev="1" fill="hold"/>
                                        <p:tgtEl>
                                          <p:spTgt spid="5"/>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4" name="Textfeld 3"/>
          <p:cNvSpPr txBox="1"/>
          <p:nvPr/>
        </p:nvSpPr>
        <p:spPr>
          <a:xfrm>
            <a:off x="6007485" y="2735599"/>
            <a:ext cx="5535268" cy="2308324"/>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Schalte mit Hilfe der Kurzwahl die Rufgruppe NRW_RTZ_51 (Kurzwahl: 9751)!</a:t>
            </a:r>
          </a:p>
          <a:p>
            <a:endParaRPr lang="de-DE" sz="2400" b="1" dirty="0" smtClean="0">
              <a:solidFill>
                <a:schemeClr val="accent4">
                  <a:lumMod val="75000"/>
                </a:schemeClr>
              </a:solidFill>
            </a:endParaRPr>
          </a:p>
          <a:p>
            <a:endParaRPr lang="de-DE" sz="2400" b="1" dirty="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sp>
        <p:nvSpPr>
          <p:cNvPr id="7" name="Textfeld 6"/>
          <p:cNvSpPr txBox="1"/>
          <p:nvPr/>
        </p:nvSpPr>
        <p:spPr>
          <a:xfrm>
            <a:off x="704193" y="325821"/>
            <a:ext cx="9806152" cy="584775"/>
          </a:xfrm>
          <a:prstGeom prst="rect">
            <a:avLst/>
          </a:prstGeom>
          <a:noFill/>
        </p:spPr>
        <p:txBody>
          <a:bodyPr wrap="square" rtlCol="0">
            <a:spAutoFit/>
          </a:bodyPr>
          <a:lstStyle/>
          <a:p>
            <a:r>
              <a:rPr lang="de-DE" sz="3200" b="1" u="sng" dirty="0" smtClean="0">
                <a:solidFill>
                  <a:srgbClr val="FF0000"/>
                </a:solidFill>
              </a:rPr>
              <a:t>Prüfungstraining:</a:t>
            </a:r>
            <a:r>
              <a:rPr lang="de-DE" sz="3200" b="1" dirty="0" smtClean="0">
                <a:solidFill>
                  <a:schemeClr val="accent1">
                    <a:lumMod val="50000"/>
                  </a:schemeClr>
                </a:solidFill>
              </a:rPr>
              <a:t> Rufgruppenwechsel mittels Kurzwahl</a:t>
            </a:r>
            <a:endParaRPr lang="de-DE" sz="3200" b="1" dirty="0">
              <a:solidFill>
                <a:schemeClr val="accent1">
                  <a:lumMod val="50000"/>
                </a:schemeClr>
              </a:solidFill>
            </a:endParaRPr>
          </a:p>
        </p:txBody>
      </p:sp>
      <p:sp>
        <p:nvSpPr>
          <p:cNvPr id="34" name="Rechteck 33">
            <a:hlinkClick r:id="rId4"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hlinkClick r:id="rId4"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hlinkClick r:id="rId4"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hlinkClick r:id="rId4"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hlinkClick r:id="rId4"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hlinkClick r:id="rId4"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hlinkClick r:id="rId4"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hlinkClick r:id="rId5"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hlinkClick r:id="rId4"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Abgerundetes Rechteck 44">
            <a:hlinkClick r:id="rId4"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a:hlinkClick r:id="rId4"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4"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Abgerundetes Rechteck 47">
            <a:hlinkClick r:id="rId4"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4"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4"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4"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4"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Grafik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1200" y="1778400"/>
            <a:ext cx="1412743" cy="1623600"/>
          </a:xfrm>
          <a:prstGeom prst="rect">
            <a:avLst/>
          </a:prstGeom>
        </p:spPr>
      </p:pic>
      <p:pic>
        <p:nvPicPr>
          <p:cNvPr id="6" name="Grafik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1200" y="1778400"/>
            <a:ext cx="1412743" cy="1623600"/>
          </a:xfrm>
          <a:prstGeom prst="rect">
            <a:avLst/>
          </a:prstGeom>
        </p:spPr>
      </p:pic>
      <p:pic>
        <p:nvPicPr>
          <p:cNvPr id="27" name="Grafik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7308" y="4886621"/>
            <a:ext cx="316241" cy="216024"/>
          </a:xfrm>
          <a:prstGeom prst="rect">
            <a:avLst/>
          </a:prstGeom>
        </p:spPr>
      </p:pic>
      <p:sp>
        <p:nvSpPr>
          <p:cNvPr id="50" name="Abgerundetes Rechteck 49">
            <a:hlinkClick r:id="rId4"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732054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27"/>
                                        </p:tgtEl>
                                      </p:cBhvr>
                                    </p:animEffect>
                                    <p:animScale>
                                      <p:cBhvr>
                                        <p:cTn id="9" dur="375" autoRev="1" fill="hold"/>
                                        <p:tgtEl>
                                          <p:spTgt spid="27"/>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4" name="Textfeld 3"/>
          <p:cNvSpPr txBox="1"/>
          <p:nvPr/>
        </p:nvSpPr>
        <p:spPr>
          <a:xfrm>
            <a:off x="6007485" y="2735599"/>
            <a:ext cx="5535268" cy="2308324"/>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Schalte mit Hilfe der Kurzwahl die Rufgruppe NRW_RTZ_51 (Kurzwahl: 9751)!</a:t>
            </a:r>
          </a:p>
          <a:p>
            <a:endParaRPr lang="de-DE" sz="2400" b="1" dirty="0" smtClean="0">
              <a:solidFill>
                <a:schemeClr val="accent4">
                  <a:lumMod val="75000"/>
                </a:schemeClr>
              </a:solidFill>
            </a:endParaRPr>
          </a:p>
          <a:p>
            <a:endParaRPr lang="de-DE" sz="2400" b="1" dirty="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sp>
        <p:nvSpPr>
          <p:cNvPr id="7" name="Textfeld 6"/>
          <p:cNvSpPr txBox="1"/>
          <p:nvPr/>
        </p:nvSpPr>
        <p:spPr>
          <a:xfrm>
            <a:off x="704193" y="325821"/>
            <a:ext cx="9806152" cy="584775"/>
          </a:xfrm>
          <a:prstGeom prst="rect">
            <a:avLst/>
          </a:prstGeom>
          <a:noFill/>
        </p:spPr>
        <p:txBody>
          <a:bodyPr wrap="square" rtlCol="0">
            <a:spAutoFit/>
          </a:bodyPr>
          <a:lstStyle/>
          <a:p>
            <a:r>
              <a:rPr lang="de-DE" sz="3200" b="1" u="sng" dirty="0" smtClean="0">
                <a:solidFill>
                  <a:srgbClr val="FF0000"/>
                </a:solidFill>
              </a:rPr>
              <a:t>Prüfungstraining:</a:t>
            </a:r>
            <a:r>
              <a:rPr lang="de-DE" sz="3200" b="1" dirty="0" smtClean="0">
                <a:solidFill>
                  <a:schemeClr val="accent1">
                    <a:lumMod val="50000"/>
                  </a:schemeClr>
                </a:solidFill>
              </a:rPr>
              <a:t> Rufgruppenwechsel mittels Kurzwahl</a:t>
            </a:r>
            <a:endParaRPr lang="de-DE" sz="3200" b="1" dirty="0">
              <a:solidFill>
                <a:schemeClr val="accent1">
                  <a:lumMod val="50000"/>
                </a:schemeClr>
              </a:solidFill>
            </a:endParaRPr>
          </a:p>
        </p:txBody>
      </p:sp>
      <p:sp>
        <p:nvSpPr>
          <p:cNvPr id="34" name="Rechteck 33">
            <a:hlinkClick r:id="rId4"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hlinkClick r:id="rId5"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hlinkClick r:id="rId4"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hlinkClick r:id="rId4"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hlinkClick r:id="rId4"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hlinkClick r:id="rId4"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hlinkClick r:id="rId4"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hlinkClick r:id="rId4"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hlinkClick r:id="rId4"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Abgerundetes Rechteck 44">
            <a:hlinkClick r:id="rId4"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a:hlinkClick r:id="rId4"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4"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Abgerundetes Rechteck 47">
            <a:hlinkClick r:id="rId4"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4"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4"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4"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4"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4"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967" y="4704765"/>
            <a:ext cx="332874" cy="201600"/>
          </a:xfrm>
          <a:prstGeom prst="rect">
            <a:avLst/>
          </a:prstGeom>
        </p:spPr>
      </p:pic>
      <p:pic>
        <p:nvPicPr>
          <p:cNvPr id="27" name="Grafik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1014" y="1778400"/>
            <a:ext cx="1412743" cy="1623600"/>
          </a:xfrm>
          <a:prstGeom prst="rect">
            <a:avLst/>
          </a:prstGeom>
        </p:spPr>
      </p:pic>
      <p:pic>
        <p:nvPicPr>
          <p:cNvPr id="5" name="Grafi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1014" y="1778400"/>
            <a:ext cx="1412743" cy="1623600"/>
          </a:xfrm>
          <a:prstGeom prst="rect">
            <a:avLst/>
          </a:prstGeom>
        </p:spPr>
      </p:pic>
    </p:spTree>
    <p:extLst>
      <p:ext uri="{BB962C8B-B14F-4D97-AF65-F5344CB8AC3E}">
        <p14:creationId xmlns:p14="http://schemas.microsoft.com/office/powerpoint/2010/main" val="26255378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3"/>
                                        </p:tgtEl>
                                      </p:cBhvr>
                                    </p:animEffect>
                                    <p:animScale>
                                      <p:cBhvr>
                                        <p:cTn id="9" dur="375" autoRev="1" fill="hold"/>
                                        <p:tgtEl>
                                          <p:spTgt spid="3"/>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4" name="Textfeld 3"/>
          <p:cNvSpPr txBox="1"/>
          <p:nvPr/>
        </p:nvSpPr>
        <p:spPr>
          <a:xfrm>
            <a:off x="6007485" y="2735599"/>
            <a:ext cx="5535268" cy="2308324"/>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Schalte mit Hilfe der Kurzwahl die Rufgruppe NRW_RTZ_51 (Kurzwahl: 9751)!</a:t>
            </a:r>
          </a:p>
          <a:p>
            <a:endParaRPr lang="de-DE" sz="2400" b="1" dirty="0" smtClean="0">
              <a:solidFill>
                <a:schemeClr val="accent4">
                  <a:lumMod val="75000"/>
                </a:schemeClr>
              </a:solidFill>
            </a:endParaRPr>
          </a:p>
          <a:p>
            <a:endParaRPr lang="de-DE" sz="2400" b="1" dirty="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sp>
        <p:nvSpPr>
          <p:cNvPr id="7" name="Textfeld 6"/>
          <p:cNvSpPr txBox="1"/>
          <p:nvPr/>
        </p:nvSpPr>
        <p:spPr>
          <a:xfrm>
            <a:off x="704193" y="325821"/>
            <a:ext cx="9806152" cy="584775"/>
          </a:xfrm>
          <a:prstGeom prst="rect">
            <a:avLst/>
          </a:prstGeom>
          <a:noFill/>
        </p:spPr>
        <p:txBody>
          <a:bodyPr wrap="square" rtlCol="0">
            <a:spAutoFit/>
          </a:bodyPr>
          <a:lstStyle/>
          <a:p>
            <a:r>
              <a:rPr lang="de-DE" sz="3200" b="1" u="sng" dirty="0" smtClean="0">
                <a:solidFill>
                  <a:srgbClr val="FF0000"/>
                </a:solidFill>
              </a:rPr>
              <a:t>Prüfungstraining:</a:t>
            </a:r>
            <a:r>
              <a:rPr lang="de-DE" sz="3200" b="1" dirty="0" smtClean="0">
                <a:solidFill>
                  <a:schemeClr val="accent1">
                    <a:lumMod val="50000"/>
                  </a:schemeClr>
                </a:solidFill>
              </a:rPr>
              <a:t> Rufgruppenwechsel mittels Kurzwahl</a:t>
            </a:r>
            <a:endParaRPr lang="de-DE" sz="3200" b="1" dirty="0">
              <a:solidFill>
                <a:schemeClr val="accent1">
                  <a:lumMod val="50000"/>
                </a:schemeClr>
              </a:solidFill>
            </a:endParaRPr>
          </a:p>
        </p:txBody>
      </p:sp>
      <p:sp>
        <p:nvSpPr>
          <p:cNvPr id="34" name="Rechteck 33">
            <a:hlinkClick r:id="rId4"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hlinkClick r:id="rId5"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hlinkClick r:id="rId5"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hlinkClick r:id="rId5"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hlinkClick r:id="rId5"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hlinkClick r:id="rId5"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hlinkClick r:id="rId5"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hlinkClick r:id="rId5"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hlinkClick r:id="rId5"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Abgerundetes Rechteck 44">
            <a:hlinkClick r:id="rId5"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a:hlinkClick r:id="rId5"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5"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Abgerundetes Rechteck 47">
            <a:hlinkClick r:id="rId5"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5"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5"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5"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6"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5"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7315" y="4420600"/>
            <a:ext cx="316206" cy="216000"/>
          </a:xfrm>
          <a:prstGeom prst="rect">
            <a:avLst/>
          </a:prstGeom>
        </p:spPr>
      </p:pic>
      <p:pic>
        <p:nvPicPr>
          <p:cNvPr id="27" name="Grafik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1200" y="1778400"/>
            <a:ext cx="1412743" cy="1623600"/>
          </a:xfrm>
          <a:prstGeom prst="rect">
            <a:avLst/>
          </a:prstGeom>
        </p:spPr>
      </p:pic>
      <p:pic>
        <p:nvPicPr>
          <p:cNvPr id="6" name="Grafik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21200" y="1778400"/>
            <a:ext cx="1412743" cy="1623600"/>
          </a:xfrm>
          <a:prstGeom prst="rect">
            <a:avLst/>
          </a:prstGeom>
        </p:spPr>
      </p:pic>
    </p:spTree>
    <p:extLst>
      <p:ext uri="{BB962C8B-B14F-4D97-AF65-F5344CB8AC3E}">
        <p14:creationId xmlns:p14="http://schemas.microsoft.com/office/powerpoint/2010/main" val="6752203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5"/>
                                        </p:tgtEl>
                                      </p:cBhvr>
                                    </p:animEffect>
                                    <p:animScale>
                                      <p:cBhvr>
                                        <p:cTn id="9" dur="375" autoRev="1" fill="hold"/>
                                        <p:tgtEl>
                                          <p:spTgt spid="5"/>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7" name="Textfeld 6"/>
          <p:cNvSpPr txBox="1"/>
          <p:nvPr/>
        </p:nvSpPr>
        <p:spPr>
          <a:xfrm>
            <a:off x="704193" y="325821"/>
            <a:ext cx="9806152" cy="584775"/>
          </a:xfrm>
          <a:prstGeom prst="rect">
            <a:avLst/>
          </a:prstGeom>
          <a:noFill/>
        </p:spPr>
        <p:txBody>
          <a:bodyPr wrap="square" rtlCol="0">
            <a:spAutoFit/>
          </a:bodyPr>
          <a:lstStyle/>
          <a:p>
            <a:r>
              <a:rPr lang="de-DE" sz="3200" b="1" u="sng" dirty="0" smtClean="0">
                <a:solidFill>
                  <a:srgbClr val="FF0000"/>
                </a:solidFill>
              </a:rPr>
              <a:t>Prüfungstraining:</a:t>
            </a:r>
            <a:r>
              <a:rPr lang="de-DE" sz="3200" b="1" dirty="0" smtClean="0">
                <a:solidFill>
                  <a:schemeClr val="accent1">
                    <a:lumMod val="50000"/>
                  </a:schemeClr>
                </a:solidFill>
              </a:rPr>
              <a:t> Rufgruppenwechsel mittels Kurzwahl</a:t>
            </a:r>
            <a:endParaRPr lang="de-DE" sz="3200" b="1" dirty="0">
              <a:solidFill>
                <a:schemeClr val="accent1">
                  <a:lumMod val="50000"/>
                </a:schemeClr>
              </a:solidFill>
            </a:endParaRPr>
          </a:p>
        </p:txBody>
      </p:sp>
      <p:pic>
        <p:nvPicPr>
          <p:cNvPr id="25" name="Grafik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9803" y="3542263"/>
            <a:ext cx="459870" cy="288000"/>
          </a:xfrm>
          <a:prstGeom prst="rect">
            <a:avLst/>
          </a:prstGeom>
        </p:spPr>
      </p:pic>
      <p:sp>
        <p:nvSpPr>
          <p:cNvPr id="27" name="Textfeld 26"/>
          <p:cNvSpPr txBox="1"/>
          <p:nvPr/>
        </p:nvSpPr>
        <p:spPr>
          <a:xfrm>
            <a:off x="6007485" y="2735599"/>
            <a:ext cx="5535268" cy="2308324"/>
          </a:xfrm>
          <a:prstGeom prst="rect">
            <a:avLst/>
          </a:prstGeom>
          <a:noFill/>
        </p:spPr>
        <p:txBody>
          <a:bodyPr wrap="square" rtlCol="0">
            <a:spAutoFit/>
          </a:bodyPr>
          <a:lstStyle/>
          <a:p>
            <a:r>
              <a:rPr lang="de-DE" sz="2400" b="1" u="sng" dirty="0">
                <a:solidFill>
                  <a:schemeClr val="accent4">
                    <a:lumMod val="75000"/>
                  </a:schemeClr>
                </a:solidFill>
              </a:rPr>
              <a:t>Aufgabe:</a:t>
            </a:r>
            <a:r>
              <a:rPr lang="de-DE" sz="2400" b="1" dirty="0">
                <a:solidFill>
                  <a:schemeClr val="accent4">
                    <a:lumMod val="75000"/>
                  </a:schemeClr>
                </a:solidFill>
              </a:rPr>
              <a:t> Schalte mit Hilfe der Kurzwahl die Rufgruppe NRW_RTZ_51 (Kurzwahl: 9751)!</a:t>
            </a:r>
          </a:p>
          <a:p>
            <a:endParaRPr lang="de-DE" sz="2400" b="1" dirty="0">
              <a:solidFill>
                <a:schemeClr val="accent4">
                  <a:lumMod val="75000"/>
                </a:schemeClr>
              </a:solidFill>
            </a:endParaRPr>
          </a:p>
          <a:p>
            <a:endParaRPr lang="de-DE" sz="2400" b="1" dirty="0">
              <a:solidFill>
                <a:schemeClr val="accent4">
                  <a:lumMod val="75000"/>
                </a:schemeClr>
              </a:solidFill>
            </a:endParaRPr>
          </a:p>
          <a:p>
            <a:r>
              <a:rPr lang="de-DE" sz="2400" b="1" dirty="0">
                <a:solidFill>
                  <a:schemeClr val="accent4">
                    <a:lumMod val="75000"/>
                  </a:schemeClr>
                </a:solidFill>
              </a:rPr>
              <a:t>Hinweis: Das Gerät ist bereits entsperrt!</a:t>
            </a:r>
          </a:p>
        </p:txBody>
      </p:sp>
      <p:sp>
        <p:nvSpPr>
          <p:cNvPr id="28" name="Rechteck 27"/>
          <p:cNvSpPr/>
          <p:nvPr/>
        </p:nvSpPr>
        <p:spPr>
          <a:xfrm>
            <a:off x="2502569" y="5615073"/>
            <a:ext cx="4090737" cy="866273"/>
          </a:xfrm>
          <a:prstGeom prst="rect">
            <a:avLst/>
          </a:prstGeom>
          <a:solidFill>
            <a:schemeClr val="tx2">
              <a:lumMod val="60000"/>
              <a:lumOff val="4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2">
                    <a:lumMod val="50000"/>
                  </a:schemeClr>
                </a:solidFill>
              </a:rPr>
              <a:t>Herzlichen Glückwunsch! Aufgabe erfolgreich gelöst!</a:t>
            </a:r>
            <a:endParaRPr lang="de-DE" sz="2400" b="1" dirty="0">
              <a:solidFill>
                <a:schemeClr val="tx2">
                  <a:lumMod val="50000"/>
                </a:schemeClr>
              </a:solidFill>
            </a:endParaRPr>
          </a:p>
        </p:txBody>
      </p:sp>
      <p:sp>
        <p:nvSpPr>
          <p:cNvPr id="29" name="Abgerundetes Rechteck 28">
            <a:hlinkClick r:id="rId5" action="ppaction://hlinksldjump"/>
          </p:cNvPr>
          <p:cNvSpPr/>
          <p:nvPr/>
        </p:nvSpPr>
        <p:spPr>
          <a:xfrm>
            <a:off x="8923282" y="3668110"/>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pic>
        <p:nvPicPr>
          <p:cNvPr id="30" name="Grafik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1200" y="1778400"/>
            <a:ext cx="1412743" cy="1623600"/>
          </a:xfrm>
          <a:prstGeom prst="rect">
            <a:avLst/>
          </a:prstGeom>
        </p:spPr>
      </p:pic>
      <p:pic>
        <p:nvPicPr>
          <p:cNvPr id="3" name="Grafik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1200" y="1778400"/>
            <a:ext cx="1401029" cy="1623600"/>
          </a:xfrm>
          <a:prstGeom prst="rect">
            <a:avLst/>
          </a:prstGeom>
        </p:spPr>
      </p:pic>
    </p:spTree>
    <p:extLst>
      <p:ext uri="{BB962C8B-B14F-4D97-AF65-F5344CB8AC3E}">
        <p14:creationId xmlns:p14="http://schemas.microsoft.com/office/powerpoint/2010/main" val="2786708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25"/>
                                        </p:tgtEl>
                                      </p:cBhvr>
                                    </p:animEffect>
                                    <p:animScale>
                                      <p:cBhvr>
                                        <p:cTn id="9" dur="375" autoRev="1" fill="hold"/>
                                        <p:tgtEl>
                                          <p:spTgt spid="25"/>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25"/>
                                        </p:tgtEl>
                                        <p:attrNameLst>
                                          <p:attrName>style.visibility</p:attrName>
                                        </p:attrNameLst>
                                      </p:cBhvr>
                                      <p:to>
                                        <p:strVal val="hidden"/>
                                      </p:to>
                                    </p:set>
                                  </p:childTnLst>
                                </p:cTn>
                              </p:par>
                            </p:childTnLst>
                          </p:cTn>
                        </p:par>
                        <p:par>
                          <p:cTn id="15" fill="hold">
                            <p:stCondLst>
                              <p:cond delay="2750"/>
                            </p:stCondLst>
                            <p:childTnLst>
                              <p:par>
                                <p:cTn id="16" presetID="10" presetClass="entr" presetSubtype="0" fill="hold" grpId="0" nodeType="afterEffect">
                                  <p:stCondLst>
                                    <p:cond delay="100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childTnLst>
                                </p:cTn>
                              </p:par>
                              <p:par>
                                <p:cTn id="19" presetID="10" presetClass="exit" presetSubtype="0" fill="hold" grpId="0" nodeType="withEffect">
                                  <p:stCondLst>
                                    <p:cond delay="1000"/>
                                  </p:stCondLst>
                                  <p:childTnLst>
                                    <p:animEffect transition="out" filter="fade">
                                      <p:cBhvr>
                                        <p:cTn id="20" dur="1000"/>
                                        <p:tgtEl>
                                          <p:spTgt spid="27"/>
                                        </p:tgtEl>
                                      </p:cBhvr>
                                    </p:animEffect>
                                    <p:set>
                                      <p:cBhvr>
                                        <p:cTn id="21" dur="1" fill="hold">
                                          <p:stCondLst>
                                            <p:cond delay="999"/>
                                          </p:stCondLst>
                                        </p:cTn>
                                        <p:tgtEl>
                                          <p:spTgt spid="27"/>
                                        </p:tgtEl>
                                        <p:attrNameLst>
                                          <p:attrName>style.visibility</p:attrName>
                                        </p:attrNameLst>
                                      </p:cBhvr>
                                      <p:to>
                                        <p:strVal val="hidden"/>
                                      </p:to>
                                    </p:set>
                                  </p:childTnLst>
                                </p:cTn>
                              </p:par>
                            </p:childTnLst>
                          </p:cTn>
                        </p:par>
                        <p:par>
                          <p:cTn id="22" fill="hold">
                            <p:stCondLst>
                              <p:cond delay="4750"/>
                            </p:stCondLst>
                            <p:childTnLst>
                              <p:par>
                                <p:cTn id="23" presetID="10" presetClass="entr" presetSubtype="0" fill="hold" grpId="0" nodeType="afterEffect">
                                  <p:stCondLst>
                                    <p:cond delay="100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7" name="Textfeld 6"/>
          <p:cNvSpPr txBox="1"/>
          <p:nvPr/>
        </p:nvSpPr>
        <p:spPr>
          <a:xfrm>
            <a:off x="704193" y="325821"/>
            <a:ext cx="9806152" cy="584775"/>
          </a:xfrm>
          <a:prstGeom prst="rect">
            <a:avLst/>
          </a:prstGeom>
          <a:noFill/>
        </p:spPr>
        <p:txBody>
          <a:bodyPr wrap="square" rtlCol="0">
            <a:spAutoFit/>
          </a:bodyPr>
          <a:lstStyle/>
          <a:p>
            <a:r>
              <a:rPr lang="de-DE" sz="3200" b="1" u="sng" dirty="0" smtClean="0">
                <a:solidFill>
                  <a:srgbClr val="FF0000"/>
                </a:solidFill>
              </a:rPr>
              <a:t>Prüfungstraining:</a:t>
            </a:r>
            <a:r>
              <a:rPr lang="de-DE" sz="3200" b="1" dirty="0" smtClean="0">
                <a:solidFill>
                  <a:schemeClr val="accent1">
                    <a:lumMod val="50000"/>
                  </a:schemeClr>
                </a:solidFill>
              </a:rPr>
              <a:t> Rufgruppenwechsel mittels Kurzwahl</a:t>
            </a:r>
            <a:endParaRPr lang="de-DE" sz="3200" b="1" dirty="0">
              <a:solidFill>
                <a:schemeClr val="accent1">
                  <a:lumMod val="50000"/>
                </a:schemeClr>
              </a:solidFill>
            </a:endParaRPr>
          </a:p>
        </p:txBody>
      </p:sp>
      <p:pic>
        <p:nvPicPr>
          <p:cNvPr id="25" name="Grafik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4347" y="2111306"/>
            <a:ext cx="96842" cy="828000"/>
          </a:xfrm>
          <a:prstGeom prst="rect">
            <a:avLst/>
          </a:prstGeom>
        </p:spPr>
      </p:pic>
      <p:sp>
        <p:nvSpPr>
          <p:cNvPr id="27" name="Textfeld 26"/>
          <p:cNvSpPr txBox="1"/>
          <p:nvPr/>
        </p:nvSpPr>
        <p:spPr>
          <a:xfrm>
            <a:off x="6007485" y="2735599"/>
            <a:ext cx="5535268" cy="2308324"/>
          </a:xfrm>
          <a:prstGeom prst="rect">
            <a:avLst/>
          </a:prstGeom>
          <a:noFill/>
        </p:spPr>
        <p:txBody>
          <a:bodyPr wrap="square" rtlCol="0">
            <a:spAutoFit/>
          </a:bodyPr>
          <a:lstStyle/>
          <a:p>
            <a:r>
              <a:rPr lang="de-DE" sz="2400" b="1" u="sng" dirty="0">
                <a:solidFill>
                  <a:schemeClr val="accent4">
                    <a:lumMod val="75000"/>
                  </a:schemeClr>
                </a:solidFill>
              </a:rPr>
              <a:t>Aufgabe:</a:t>
            </a:r>
            <a:r>
              <a:rPr lang="de-DE" sz="2400" b="1" dirty="0">
                <a:solidFill>
                  <a:schemeClr val="accent4">
                    <a:lumMod val="75000"/>
                  </a:schemeClr>
                </a:solidFill>
              </a:rPr>
              <a:t> Schalte mit Hilfe der Kurzwahl die Rufgruppe NRW_RTZ_51 (Kurzwahl: 9751)!</a:t>
            </a:r>
          </a:p>
          <a:p>
            <a:endParaRPr lang="de-DE" sz="2400" b="1" dirty="0">
              <a:solidFill>
                <a:schemeClr val="accent4">
                  <a:lumMod val="75000"/>
                </a:schemeClr>
              </a:solidFill>
            </a:endParaRPr>
          </a:p>
          <a:p>
            <a:endParaRPr lang="de-DE" sz="2400" b="1" dirty="0">
              <a:solidFill>
                <a:schemeClr val="accent4">
                  <a:lumMod val="75000"/>
                </a:schemeClr>
              </a:solidFill>
            </a:endParaRPr>
          </a:p>
          <a:p>
            <a:r>
              <a:rPr lang="de-DE" sz="2400" b="1" dirty="0">
                <a:solidFill>
                  <a:schemeClr val="accent4">
                    <a:lumMod val="75000"/>
                  </a:schemeClr>
                </a:solidFill>
              </a:rPr>
              <a:t>Hinweis: Das Gerät ist bereits entsperrt!</a:t>
            </a:r>
          </a:p>
        </p:txBody>
      </p:sp>
      <p:sp>
        <p:nvSpPr>
          <p:cNvPr id="28" name="Rechteck 27"/>
          <p:cNvSpPr/>
          <p:nvPr/>
        </p:nvSpPr>
        <p:spPr>
          <a:xfrm>
            <a:off x="2502569" y="5615073"/>
            <a:ext cx="4090737" cy="866273"/>
          </a:xfrm>
          <a:prstGeom prst="rect">
            <a:avLst/>
          </a:prstGeom>
          <a:solidFill>
            <a:schemeClr val="tx2">
              <a:lumMod val="60000"/>
              <a:lumOff val="4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2">
                    <a:lumMod val="50000"/>
                  </a:schemeClr>
                </a:solidFill>
              </a:rPr>
              <a:t>Herzlichen Glückwunsch! Aufgabe erfolgreich gelöst!</a:t>
            </a:r>
            <a:endParaRPr lang="de-DE" sz="2400" b="1" dirty="0">
              <a:solidFill>
                <a:schemeClr val="tx2">
                  <a:lumMod val="50000"/>
                </a:schemeClr>
              </a:solidFill>
            </a:endParaRPr>
          </a:p>
        </p:txBody>
      </p:sp>
      <p:sp>
        <p:nvSpPr>
          <p:cNvPr id="29" name="Abgerundetes Rechteck 28">
            <a:hlinkClick r:id="rId5" action="ppaction://hlinksldjump"/>
          </p:cNvPr>
          <p:cNvSpPr/>
          <p:nvPr/>
        </p:nvSpPr>
        <p:spPr>
          <a:xfrm>
            <a:off x="8923282" y="3668110"/>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pic>
        <p:nvPicPr>
          <p:cNvPr id="30" name="Grafik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1200" y="1778400"/>
            <a:ext cx="1412743" cy="1623600"/>
          </a:xfrm>
          <a:prstGeom prst="rect">
            <a:avLst/>
          </a:prstGeom>
        </p:spPr>
      </p:pic>
      <p:pic>
        <p:nvPicPr>
          <p:cNvPr id="31" name="Grafik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1200" y="1778400"/>
            <a:ext cx="1401029" cy="1623600"/>
          </a:xfrm>
          <a:prstGeom prst="rect">
            <a:avLst/>
          </a:prstGeom>
        </p:spPr>
      </p:pic>
    </p:spTree>
    <p:extLst>
      <p:ext uri="{BB962C8B-B14F-4D97-AF65-F5344CB8AC3E}">
        <p14:creationId xmlns:p14="http://schemas.microsoft.com/office/powerpoint/2010/main" val="35568125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25"/>
                                        </p:tgtEl>
                                      </p:cBhvr>
                                    </p:animEffect>
                                    <p:animScale>
                                      <p:cBhvr>
                                        <p:cTn id="9" dur="375" autoRev="1" fill="hold"/>
                                        <p:tgtEl>
                                          <p:spTgt spid="25"/>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25"/>
                                        </p:tgtEl>
                                        <p:attrNameLst>
                                          <p:attrName>style.visibility</p:attrName>
                                        </p:attrNameLst>
                                      </p:cBhvr>
                                      <p:to>
                                        <p:strVal val="hidden"/>
                                      </p:to>
                                    </p:set>
                                  </p:childTnLst>
                                </p:cTn>
                              </p:par>
                            </p:childTnLst>
                          </p:cTn>
                        </p:par>
                        <p:par>
                          <p:cTn id="15" fill="hold">
                            <p:stCondLst>
                              <p:cond delay="2750"/>
                            </p:stCondLst>
                            <p:childTnLst>
                              <p:par>
                                <p:cTn id="16" presetID="10" presetClass="entr" presetSubtype="0" fill="hold" grpId="0" nodeType="afterEffect">
                                  <p:stCondLst>
                                    <p:cond delay="100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childTnLst>
                                </p:cTn>
                              </p:par>
                              <p:par>
                                <p:cTn id="19" presetID="10" presetClass="exit" presetSubtype="0" fill="hold" grpId="0" nodeType="withEffect">
                                  <p:stCondLst>
                                    <p:cond delay="1000"/>
                                  </p:stCondLst>
                                  <p:childTnLst>
                                    <p:animEffect transition="out" filter="fade">
                                      <p:cBhvr>
                                        <p:cTn id="20" dur="1000"/>
                                        <p:tgtEl>
                                          <p:spTgt spid="27"/>
                                        </p:tgtEl>
                                      </p:cBhvr>
                                    </p:animEffect>
                                    <p:set>
                                      <p:cBhvr>
                                        <p:cTn id="21" dur="1" fill="hold">
                                          <p:stCondLst>
                                            <p:cond delay="999"/>
                                          </p:stCondLst>
                                        </p:cTn>
                                        <p:tgtEl>
                                          <p:spTgt spid="27"/>
                                        </p:tgtEl>
                                        <p:attrNameLst>
                                          <p:attrName>style.visibility</p:attrName>
                                        </p:attrNameLst>
                                      </p:cBhvr>
                                      <p:to>
                                        <p:strVal val="hidden"/>
                                      </p:to>
                                    </p:set>
                                  </p:childTnLst>
                                </p:cTn>
                              </p:par>
                            </p:childTnLst>
                          </p:cTn>
                        </p:par>
                        <p:par>
                          <p:cTn id="22" fill="hold">
                            <p:stCondLst>
                              <p:cond delay="4750"/>
                            </p:stCondLst>
                            <p:childTnLst>
                              <p:par>
                                <p:cTn id="23" presetID="10" presetClass="entr" presetSubtype="0" fill="hold" grpId="0" nodeType="afterEffect">
                                  <p:stCondLst>
                                    <p:cond delay="100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704193" y="325821"/>
            <a:ext cx="9806152" cy="584775"/>
          </a:xfrm>
          <a:prstGeom prst="rect">
            <a:avLst/>
          </a:prstGeom>
          <a:noFill/>
        </p:spPr>
        <p:txBody>
          <a:bodyPr wrap="square" rtlCol="0">
            <a:spAutoFit/>
          </a:bodyPr>
          <a:lstStyle/>
          <a:p>
            <a:r>
              <a:rPr lang="de-DE" sz="3200" b="1" u="sng" dirty="0" smtClean="0">
                <a:solidFill>
                  <a:srgbClr val="FF0000"/>
                </a:solidFill>
              </a:rPr>
              <a:t>Prüfungstraining:</a:t>
            </a:r>
            <a:r>
              <a:rPr lang="de-DE" sz="3200" b="1" dirty="0" smtClean="0">
                <a:solidFill>
                  <a:schemeClr val="accent1">
                    <a:lumMod val="50000"/>
                  </a:schemeClr>
                </a:solidFill>
              </a:rPr>
              <a:t> Rufgruppenwechsel mittels Kurzwahl</a:t>
            </a:r>
            <a:endParaRPr lang="de-DE" sz="3200" b="1" dirty="0">
              <a:solidFill>
                <a:schemeClr val="accent1">
                  <a:lumMod val="50000"/>
                </a:schemeClr>
              </a:solidFill>
            </a:endParaRPr>
          </a:p>
        </p:txBody>
      </p:sp>
      <p:sp>
        <p:nvSpPr>
          <p:cNvPr id="8" name="Abgerundetes Rechteck 7">
            <a:hlinkClick r:id="rId3" action="ppaction://hlinksldjump"/>
          </p:cNvPr>
          <p:cNvSpPr/>
          <p:nvPr/>
        </p:nvSpPr>
        <p:spPr>
          <a:xfrm>
            <a:off x="8923282" y="3668110"/>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Nochmal versuchen</a:t>
            </a:r>
            <a:endParaRPr lang="de-DE" b="1" dirty="0">
              <a:solidFill>
                <a:schemeClr val="tx2">
                  <a:lumMod val="50000"/>
                </a:schemeClr>
              </a:solidFill>
            </a:endParaRPr>
          </a:p>
        </p:txBody>
      </p:sp>
      <p:sp>
        <p:nvSpPr>
          <p:cNvPr id="3" name="Textfeld 2"/>
          <p:cNvSpPr txBox="1"/>
          <p:nvPr/>
        </p:nvSpPr>
        <p:spPr>
          <a:xfrm>
            <a:off x="1736309" y="4534664"/>
            <a:ext cx="5852160" cy="1754326"/>
          </a:xfrm>
          <a:prstGeom prst="rect">
            <a:avLst/>
          </a:prstGeom>
          <a:noFill/>
        </p:spPr>
        <p:txBody>
          <a:bodyPr wrap="square" rtlCol="0">
            <a:spAutoFit/>
          </a:bodyPr>
          <a:lstStyle/>
          <a:p>
            <a:r>
              <a:rPr lang="de-DE" sz="3600" b="1" dirty="0" err="1" smtClean="0"/>
              <a:t>Upps</a:t>
            </a:r>
            <a:r>
              <a:rPr lang="de-DE" sz="3600" b="1" dirty="0" smtClean="0"/>
              <a:t>… passiert schon mal!</a:t>
            </a:r>
          </a:p>
          <a:p>
            <a:endParaRPr lang="de-DE" sz="3600" b="1" dirty="0"/>
          </a:p>
          <a:p>
            <a:r>
              <a:rPr lang="de-DE" sz="3600" b="1" dirty="0" smtClean="0"/>
              <a:t>Versuche es bitte nochmal!</a:t>
            </a:r>
            <a:endParaRPr lang="de-DE" sz="3600" b="1" dirty="0"/>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9854" y="1236669"/>
            <a:ext cx="1395986" cy="2971921"/>
          </a:xfrm>
          <a:prstGeom prst="rect">
            <a:avLst/>
          </a:prstGeom>
        </p:spPr>
      </p:pic>
    </p:spTree>
    <p:extLst>
      <p:ext uri="{BB962C8B-B14F-4D97-AF65-F5344CB8AC3E}">
        <p14:creationId xmlns:p14="http://schemas.microsoft.com/office/powerpoint/2010/main" val="4066458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Was sollst Du in dieser Unterrichtseinheit lernen?</a:t>
            </a:r>
            <a:endParaRPr lang="de-DE" sz="3200" b="1" dirty="0">
              <a:solidFill>
                <a:schemeClr val="accent1">
                  <a:lumMod val="50000"/>
                </a:schemeClr>
              </a:solidFill>
            </a:endParaRPr>
          </a:p>
        </p:txBody>
      </p:sp>
      <p:sp>
        <p:nvSpPr>
          <p:cNvPr id="3" name="Textfeld 2"/>
          <p:cNvSpPr txBox="1"/>
          <p:nvPr/>
        </p:nvSpPr>
        <p:spPr>
          <a:xfrm>
            <a:off x="1282261" y="1165569"/>
            <a:ext cx="8640453" cy="5262979"/>
          </a:xfrm>
          <a:prstGeom prst="rect">
            <a:avLst/>
          </a:prstGeom>
          <a:noFill/>
        </p:spPr>
        <p:txBody>
          <a:bodyPr wrap="square" rtlCol="0">
            <a:spAutoFit/>
          </a:bodyPr>
          <a:lstStyle/>
          <a:p>
            <a:r>
              <a:rPr lang="de-DE" sz="2800" dirty="0" smtClean="0">
                <a:solidFill>
                  <a:schemeClr val="tx1">
                    <a:lumMod val="75000"/>
                    <a:lumOff val="25000"/>
                  </a:schemeClr>
                </a:solidFill>
              </a:rPr>
              <a:t>Am Ende dieser Unterrichtseinheit sollst Du in der Lage sein, am Digitalfunkgerät</a:t>
            </a:r>
          </a:p>
          <a:p>
            <a:pPr marL="742950" lvl="1" indent="-285750">
              <a:buFont typeface="Arial" panose="020B0604020202020204" pitchFamily="34" charset="0"/>
              <a:buChar char="•"/>
            </a:pPr>
            <a:r>
              <a:rPr lang="de-DE" sz="2800" dirty="0" smtClean="0">
                <a:solidFill>
                  <a:schemeClr val="tx1">
                    <a:lumMod val="75000"/>
                    <a:lumOff val="25000"/>
                  </a:schemeClr>
                </a:solidFill>
              </a:rPr>
              <a:t>eine Rufgruppe mit Hilfe der Kurzwahl zu schalten,</a:t>
            </a:r>
          </a:p>
          <a:p>
            <a:pPr marL="742950" lvl="1" indent="-285750">
              <a:buFont typeface="Arial" panose="020B0604020202020204" pitchFamily="34" charset="0"/>
              <a:buChar char="•"/>
            </a:pPr>
            <a:r>
              <a:rPr lang="de-DE" sz="2800" dirty="0" smtClean="0">
                <a:solidFill>
                  <a:schemeClr val="tx1">
                    <a:lumMod val="75000"/>
                    <a:lumOff val="25000"/>
                  </a:schemeClr>
                </a:solidFill>
              </a:rPr>
              <a:t>eine Rufgruppe über den Favoritenordner auszuwählen und</a:t>
            </a:r>
          </a:p>
          <a:p>
            <a:pPr marL="742950" lvl="1" indent="-285750">
              <a:buFont typeface="Arial" panose="020B0604020202020204" pitchFamily="34" charset="0"/>
              <a:buChar char="•"/>
            </a:pPr>
            <a:r>
              <a:rPr lang="de-DE" sz="2800" dirty="0" smtClean="0">
                <a:solidFill>
                  <a:schemeClr val="tx1">
                    <a:lumMod val="75000"/>
                    <a:lumOff val="25000"/>
                  </a:schemeClr>
                </a:solidFill>
              </a:rPr>
              <a:t>eine Rufgruppe mit Hilfe des Drehreglers auszuwählen.</a:t>
            </a:r>
            <a:endParaRPr lang="de-DE" sz="2800" dirty="0">
              <a:solidFill>
                <a:schemeClr val="tx1">
                  <a:lumMod val="75000"/>
                  <a:lumOff val="25000"/>
                </a:schemeClr>
              </a:solidFill>
            </a:endParaRPr>
          </a:p>
          <a:p>
            <a:endParaRPr lang="de-DE" sz="2800" dirty="0" smtClean="0">
              <a:solidFill>
                <a:schemeClr val="tx1">
                  <a:lumMod val="75000"/>
                  <a:lumOff val="25000"/>
                </a:schemeClr>
              </a:solidFill>
            </a:endParaRPr>
          </a:p>
          <a:p>
            <a:r>
              <a:rPr lang="de-DE" sz="2800" dirty="0" smtClean="0">
                <a:solidFill>
                  <a:schemeClr val="tx1">
                    <a:lumMod val="75000"/>
                    <a:lumOff val="25000"/>
                  </a:schemeClr>
                </a:solidFill>
              </a:rPr>
              <a:t>Speziell die Verwendung der Kurzwahl und des Drehreglers sind absolut einsatzrelevant und für das Bestehen der Lernerfolgskontrolle am Ende des Lehrgangs </a:t>
            </a:r>
            <a:r>
              <a:rPr lang="de-DE" sz="2800" b="1" u="sng" dirty="0" smtClean="0">
                <a:solidFill>
                  <a:schemeClr val="tx1">
                    <a:lumMod val="75000"/>
                    <a:lumOff val="25000"/>
                  </a:schemeClr>
                </a:solidFill>
              </a:rPr>
              <a:t>unbedingt notwendig</a:t>
            </a:r>
            <a:r>
              <a:rPr lang="de-DE" sz="2800" dirty="0" smtClean="0">
                <a:solidFill>
                  <a:schemeClr val="tx1">
                    <a:lumMod val="75000"/>
                    <a:lumOff val="25000"/>
                  </a:schemeClr>
                </a:solidFill>
              </a:rPr>
              <a:t>.</a:t>
            </a:r>
          </a:p>
        </p:txBody>
      </p:sp>
      <p:sp>
        <p:nvSpPr>
          <p:cNvPr id="4" name="Abgerundetes Rechteck 3">
            <a:hlinkClick r:id="rId2" action="ppaction://hlinksldjump"/>
          </p:cNvPr>
          <p:cNvSpPr/>
          <p:nvPr/>
        </p:nvSpPr>
        <p:spPr>
          <a:xfrm>
            <a:off x="8923282" y="3668110"/>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Tree>
    <p:extLst>
      <p:ext uri="{BB962C8B-B14F-4D97-AF65-F5344CB8AC3E}">
        <p14:creationId xmlns:p14="http://schemas.microsoft.com/office/powerpoint/2010/main" val="91845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smtClean="0">
                <a:solidFill>
                  <a:srgbClr val="FF0000"/>
                </a:solidFill>
              </a:rPr>
              <a:t>Prüfungstraining:</a:t>
            </a:r>
            <a:r>
              <a:rPr lang="de-DE" sz="3200" b="1" dirty="0" smtClean="0">
                <a:solidFill>
                  <a:schemeClr val="accent1">
                    <a:lumMod val="50000"/>
                  </a:schemeClr>
                </a:solidFill>
              </a:rPr>
              <a:t> Rufgruppenwechsel mittels Kurzwahl</a:t>
            </a:r>
            <a:endParaRPr lang="de-DE" sz="3200" b="1" dirty="0">
              <a:solidFill>
                <a:schemeClr val="accent1">
                  <a:lumMod val="50000"/>
                </a:schemeClr>
              </a:solidFill>
            </a:endParaRPr>
          </a:p>
        </p:txBody>
      </p:sp>
      <p:sp>
        <p:nvSpPr>
          <p:cNvPr id="3" name="Abgerundetes Rechteck 2">
            <a:hlinkClick r:id="rId2" action="ppaction://hlinksldjump"/>
          </p:cNvPr>
          <p:cNvSpPr/>
          <p:nvPr/>
        </p:nvSpPr>
        <p:spPr>
          <a:xfrm>
            <a:off x="8923282" y="3668110"/>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Weiter zum nächsten Kapitel</a:t>
            </a:r>
            <a:endParaRPr lang="de-DE" b="1" dirty="0">
              <a:solidFill>
                <a:schemeClr val="tx2">
                  <a:lumMod val="50000"/>
                </a:schemeClr>
              </a:solidFill>
            </a:endParaRPr>
          </a:p>
        </p:txBody>
      </p:sp>
      <p:sp>
        <p:nvSpPr>
          <p:cNvPr id="4" name="Textfeld 3"/>
          <p:cNvSpPr txBox="1"/>
          <p:nvPr/>
        </p:nvSpPr>
        <p:spPr>
          <a:xfrm>
            <a:off x="1018986" y="2457345"/>
            <a:ext cx="7360515" cy="2062103"/>
          </a:xfrm>
          <a:prstGeom prst="rect">
            <a:avLst/>
          </a:prstGeom>
          <a:solidFill>
            <a:schemeClr val="accent1">
              <a:lumMod val="20000"/>
              <a:lumOff val="80000"/>
            </a:schemeClr>
          </a:solidFill>
          <a:ln w="57150">
            <a:solidFill>
              <a:schemeClr val="tx2">
                <a:lumMod val="50000"/>
              </a:schemeClr>
            </a:solidFill>
          </a:ln>
        </p:spPr>
        <p:txBody>
          <a:bodyPr wrap="square" rtlCol="0">
            <a:spAutoFit/>
          </a:bodyPr>
          <a:lstStyle/>
          <a:p>
            <a:pPr algn="ctr"/>
            <a:r>
              <a:rPr lang="de-DE" sz="3200" b="1" dirty="0" smtClean="0">
                <a:solidFill>
                  <a:schemeClr val="tx2">
                    <a:lumMod val="75000"/>
                  </a:schemeClr>
                </a:solidFill>
              </a:rPr>
              <a:t>Herzlichen Glückwunsch, Du hast das Prüfungstraining für den Rufgruppenwechsel mittels Kurzwahl erfolgreich abgeschlossen!</a:t>
            </a:r>
            <a:endParaRPr lang="de-DE" sz="3200" b="1" dirty="0">
              <a:solidFill>
                <a:schemeClr val="tx2">
                  <a:lumMod val="75000"/>
                </a:schemeClr>
              </a:solidFill>
            </a:endParaRPr>
          </a:p>
        </p:txBody>
      </p:sp>
      <p:sp>
        <p:nvSpPr>
          <p:cNvPr id="5" name="Abgerundetes Rechteck 4">
            <a:hlinkClick r:id="rId3" action="ppaction://hlinksldjump"/>
          </p:cNvPr>
          <p:cNvSpPr/>
          <p:nvPr/>
        </p:nvSpPr>
        <p:spPr>
          <a:xfrm>
            <a:off x="8923281" y="2637058"/>
            <a:ext cx="2648607" cy="851338"/>
          </a:xfrm>
          <a:prstGeom prst="roundRect">
            <a:avLst/>
          </a:prstGeom>
          <a:gradFill flip="none" rotWithShape="1">
            <a:gsLst>
              <a:gs pos="34972">
                <a:schemeClr val="accent5">
                  <a:lumMod val="40000"/>
                  <a:lumOff val="60000"/>
                </a:schemeClr>
              </a:gs>
              <a:gs pos="30000">
                <a:schemeClr val="accent5">
                  <a:lumMod val="20000"/>
                  <a:lumOff val="80000"/>
                </a:schemeClr>
              </a:gs>
              <a:gs pos="0">
                <a:schemeClr val="accent5"/>
              </a:gs>
              <a:gs pos="74000">
                <a:schemeClr val="accent5">
                  <a:lumMod val="60000"/>
                  <a:lumOff val="40000"/>
                </a:schemeClr>
              </a:gs>
              <a:gs pos="83000">
                <a:schemeClr val="accent5"/>
              </a:gs>
              <a:gs pos="100000">
                <a:schemeClr val="accent5">
                  <a:lumMod val="75000"/>
                </a:schemeClr>
              </a:gs>
            </a:gsLst>
            <a:lin ang="5400000" scaled="1"/>
            <a:tileRect/>
          </a:gradFill>
          <a:ln w="3810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Direkt zum nächsten Prüfungstraining</a:t>
            </a:r>
            <a:endParaRPr lang="de-DE" b="1" dirty="0">
              <a:solidFill>
                <a:schemeClr val="tx2">
                  <a:lumMod val="50000"/>
                </a:schemeClr>
              </a:solidFill>
            </a:endParaRPr>
          </a:p>
        </p:txBody>
      </p:sp>
    </p:spTree>
    <p:extLst>
      <p:ext uri="{BB962C8B-B14F-4D97-AF65-F5344CB8AC3E}">
        <p14:creationId xmlns:p14="http://schemas.microsoft.com/office/powerpoint/2010/main" val="229034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Lerneinheit 5: Rufgruppenwechsel mittels Drehregler</a:t>
            </a:r>
            <a:endParaRPr lang="de-DE" sz="3200" b="1" dirty="0">
              <a:solidFill>
                <a:schemeClr val="accent1">
                  <a:lumMod val="50000"/>
                </a:schemeClr>
              </a:solidFill>
            </a:endParaRPr>
          </a:p>
        </p:txBody>
      </p:sp>
      <p:sp>
        <p:nvSpPr>
          <p:cNvPr id="3" name="Abgerundetes Rechteck 2">
            <a:hlinkClick r:id="rId2" action="ppaction://hlinksldjump"/>
          </p:cNvPr>
          <p:cNvSpPr/>
          <p:nvPr/>
        </p:nvSpPr>
        <p:spPr>
          <a:xfrm>
            <a:off x="8923282" y="3668110"/>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5" name="Abgerundetes Rechteck 4"/>
          <p:cNvSpPr/>
          <p:nvPr/>
        </p:nvSpPr>
        <p:spPr>
          <a:xfrm>
            <a:off x="8923282" y="2701158"/>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t="32797"/>
          <a:stretch/>
        </p:blipFill>
        <p:spPr>
          <a:xfrm>
            <a:off x="573656" y="866734"/>
            <a:ext cx="2076212" cy="4608786"/>
          </a:xfrm>
          <a:prstGeom prst="rect">
            <a:avLst/>
          </a:prstGeom>
        </p:spPr>
      </p:pic>
      <p:sp>
        <p:nvSpPr>
          <p:cNvPr id="7" name="Textfeld 6"/>
          <p:cNvSpPr txBox="1"/>
          <p:nvPr/>
        </p:nvSpPr>
        <p:spPr>
          <a:xfrm>
            <a:off x="472967" y="5486400"/>
            <a:ext cx="9007364" cy="830997"/>
          </a:xfrm>
          <a:prstGeom prst="rect">
            <a:avLst/>
          </a:prstGeom>
          <a:noFill/>
        </p:spPr>
        <p:txBody>
          <a:bodyPr wrap="square" rtlCol="0">
            <a:spAutoFit/>
          </a:bodyPr>
          <a:lstStyle/>
          <a:p>
            <a:r>
              <a:rPr lang="de-DE" sz="2400" b="1" dirty="0" smtClean="0">
                <a:solidFill>
                  <a:schemeClr val="accent1">
                    <a:lumMod val="75000"/>
                  </a:schemeClr>
                </a:solidFill>
              </a:rPr>
              <a:t>In dieser Lerneinheit sollst Du lernen, wie eine Rufgruppe mit Hilfe des Drehreglers ausgewählt und geschaltet wird.</a:t>
            </a:r>
            <a:endParaRPr lang="de-DE" sz="2400" b="1" dirty="0">
              <a:solidFill>
                <a:schemeClr val="accent1">
                  <a:lumMod val="75000"/>
                </a:schemeClr>
              </a:solidFill>
            </a:endParaRPr>
          </a:p>
        </p:txBody>
      </p:sp>
      <p:sp>
        <p:nvSpPr>
          <p:cNvPr id="8" name="Textfeld 7"/>
          <p:cNvSpPr txBox="1"/>
          <p:nvPr/>
        </p:nvSpPr>
        <p:spPr>
          <a:xfrm>
            <a:off x="3151320" y="1363703"/>
            <a:ext cx="5261160" cy="1200329"/>
          </a:xfrm>
          <a:prstGeom prst="rect">
            <a:avLst/>
          </a:prstGeom>
          <a:noFill/>
        </p:spPr>
        <p:txBody>
          <a:bodyPr wrap="square" rtlCol="0">
            <a:spAutoFit/>
          </a:bodyPr>
          <a:lstStyle/>
          <a:p>
            <a:r>
              <a:rPr lang="de-DE" sz="2400" b="1" dirty="0" smtClean="0">
                <a:solidFill>
                  <a:schemeClr val="tx1">
                    <a:lumMod val="85000"/>
                    <a:lumOff val="15000"/>
                  </a:schemeClr>
                </a:solidFill>
              </a:rPr>
              <a:t>In unseren Digitalfunkgeräten sind die Rufgruppen in Ordnern einsortiert, ähnlich der Dateien in einem Computer.</a:t>
            </a:r>
            <a:endParaRPr lang="de-DE" sz="2400" b="1" dirty="0">
              <a:solidFill>
                <a:schemeClr val="tx1">
                  <a:lumMod val="85000"/>
                  <a:lumOff val="15000"/>
                </a:schemeClr>
              </a:solidFill>
            </a:endParaRPr>
          </a:p>
        </p:txBody>
      </p:sp>
      <p:sp>
        <p:nvSpPr>
          <p:cNvPr id="9" name="Textfeld 8"/>
          <p:cNvSpPr txBox="1"/>
          <p:nvPr/>
        </p:nvSpPr>
        <p:spPr>
          <a:xfrm>
            <a:off x="3151319" y="3115265"/>
            <a:ext cx="5261160" cy="1569660"/>
          </a:xfrm>
          <a:prstGeom prst="rect">
            <a:avLst/>
          </a:prstGeom>
          <a:noFill/>
        </p:spPr>
        <p:txBody>
          <a:bodyPr wrap="square" rtlCol="0">
            <a:spAutoFit/>
          </a:bodyPr>
          <a:lstStyle/>
          <a:p>
            <a:r>
              <a:rPr lang="de-DE" sz="2400" b="1" dirty="0" smtClean="0">
                <a:solidFill>
                  <a:schemeClr val="tx1">
                    <a:lumMod val="85000"/>
                    <a:lumOff val="15000"/>
                  </a:schemeClr>
                </a:solidFill>
              </a:rPr>
              <a:t>Der wichtigste dieser Ordner ist der Favoritenordner, in den alle Rufgruppen einsortiert werden, die für die jeweiligen Feuerwehren wichtig sind.</a:t>
            </a:r>
            <a:endParaRPr lang="de-DE" sz="2400" b="1" dirty="0">
              <a:solidFill>
                <a:schemeClr val="tx1">
                  <a:lumMod val="85000"/>
                  <a:lumOff val="15000"/>
                </a:schemeClr>
              </a:solidFill>
            </a:endParaRPr>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203" y="1797130"/>
            <a:ext cx="1401029" cy="1623600"/>
          </a:xfrm>
          <a:prstGeom prst="rect">
            <a:avLst/>
          </a:prstGeom>
        </p:spPr>
      </p:pic>
      <p:sp>
        <p:nvSpPr>
          <p:cNvPr id="12" name="Textfeld 11"/>
          <p:cNvSpPr txBox="1"/>
          <p:nvPr/>
        </p:nvSpPr>
        <p:spPr>
          <a:xfrm>
            <a:off x="3151319" y="1363703"/>
            <a:ext cx="5520241" cy="830997"/>
          </a:xfrm>
          <a:prstGeom prst="rect">
            <a:avLst/>
          </a:prstGeom>
          <a:noFill/>
        </p:spPr>
        <p:txBody>
          <a:bodyPr wrap="square" rtlCol="0">
            <a:spAutoFit/>
          </a:bodyPr>
          <a:lstStyle/>
          <a:p>
            <a:r>
              <a:rPr lang="de-DE" sz="2400" b="1" dirty="0" smtClean="0">
                <a:solidFill>
                  <a:schemeClr val="tx1">
                    <a:lumMod val="85000"/>
                    <a:lumOff val="15000"/>
                  </a:schemeClr>
                </a:solidFill>
              </a:rPr>
              <a:t>Im Alltagsbetrieb ist meist eine Rufgruppe aus dem Favoritenordner ausgewählt.</a:t>
            </a:r>
            <a:endParaRPr lang="de-DE" sz="2400" b="1" dirty="0">
              <a:solidFill>
                <a:schemeClr val="tx1">
                  <a:lumMod val="85000"/>
                  <a:lumOff val="15000"/>
                </a:schemeClr>
              </a:solidFill>
            </a:endParaRPr>
          </a:p>
        </p:txBody>
      </p:sp>
    </p:spTree>
    <p:extLst>
      <p:ext uri="{BB962C8B-B14F-4D97-AF65-F5344CB8AC3E}">
        <p14:creationId xmlns:p14="http://schemas.microsoft.com/office/powerpoint/2010/main" val="304367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2000"/>
                            </p:stCondLst>
                            <p:childTnLst>
                              <p:par>
                                <p:cTn id="9" presetID="10" presetClass="exit" presetSubtype="0" fill="hold" grpId="1" nodeType="afterEffect">
                                  <p:stCondLst>
                                    <p:cond delay="5000"/>
                                  </p:stCondLst>
                                  <p:childTnLst>
                                    <p:animEffect transition="out" filter="fade">
                                      <p:cBhvr>
                                        <p:cTn id="10" dur="1000"/>
                                        <p:tgtEl>
                                          <p:spTgt spid="7"/>
                                        </p:tgtEl>
                                      </p:cBhvr>
                                    </p:animEffect>
                                    <p:set>
                                      <p:cBhvr>
                                        <p:cTn id="11" dur="1" fill="hold">
                                          <p:stCondLst>
                                            <p:cond delay="999"/>
                                          </p:stCondLst>
                                        </p:cTn>
                                        <p:tgtEl>
                                          <p:spTgt spid="7"/>
                                        </p:tgtEl>
                                        <p:attrNameLst>
                                          <p:attrName>style.visibility</p:attrName>
                                        </p:attrNameLst>
                                      </p:cBhvr>
                                      <p:to>
                                        <p:strVal val="hidden"/>
                                      </p:to>
                                    </p:set>
                                  </p:childTnLst>
                                </p:cTn>
                              </p:par>
                            </p:childTnLst>
                          </p:cTn>
                        </p:par>
                        <p:par>
                          <p:cTn id="12" fill="hold">
                            <p:stCondLst>
                              <p:cond delay="8000"/>
                            </p:stCondLst>
                            <p:childTnLst>
                              <p:par>
                                <p:cTn id="13" presetID="10" presetClass="entr" presetSubtype="0" fill="hold" grpId="0" nodeType="after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10000"/>
                            </p:stCondLst>
                            <p:childTnLst>
                              <p:par>
                                <p:cTn id="17" presetID="10" presetClass="exit" presetSubtype="0" fill="hold" grpId="1" nodeType="afterEffect">
                                  <p:stCondLst>
                                    <p:cond delay="5000"/>
                                  </p:stCondLst>
                                  <p:childTnLst>
                                    <p:animEffect transition="out" filter="fade">
                                      <p:cBhvr>
                                        <p:cTn id="18" dur="1000"/>
                                        <p:tgtEl>
                                          <p:spTgt spid="8"/>
                                        </p:tgtEl>
                                      </p:cBhvr>
                                    </p:animEffect>
                                    <p:set>
                                      <p:cBhvr>
                                        <p:cTn id="19" dur="1" fill="hold">
                                          <p:stCondLst>
                                            <p:cond delay="999"/>
                                          </p:stCondLst>
                                        </p:cTn>
                                        <p:tgtEl>
                                          <p:spTgt spid="8"/>
                                        </p:tgtEl>
                                        <p:attrNameLst>
                                          <p:attrName>style.visibility</p:attrName>
                                        </p:attrNameLst>
                                      </p:cBhvr>
                                      <p:to>
                                        <p:strVal val="hidden"/>
                                      </p:to>
                                    </p:set>
                                  </p:childTnLst>
                                </p:cTn>
                              </p:par>
                            </p:childTnLst>
                          </p:cTn>
                        </p:par>
                        <p:par>
                          <p:cTn id="20" fill="hold">
                            <p:stCondLst>
                              <p:cond delay="16000"/>
                            </p:stCondLst>
                            <p:childTnLst>
                              <p:par>
                                <p:cTn id="21" presetID="10" presetClass="entr" presetSubtype="0" fill="hold" grpId="0" nodeType="afterEffect">
                                  <p:stCondLst>
                                    <p:cond delay="10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par>
                          <p:cTn id="24" fill="hold">
                            <p:stCondLst>
                              <p:cond delay="18000"/>
                            </p:stCondLst>
                            <p:childTnLst>
                              <p:par>
                                <p:cTn id="25" presetID="10" presetClass="exit" presetSubtype="0" fill="hold" grpId="1" nodeType="afterEffect">
                                  <p:stCondLst>
                                    <p:cond delay="5000"/>
                                  </p:stCondLst>
                                  <p:childTnLst>
                                    <p:animEffect transition="out" filter="fade">
                                      <p:cBhvr>
                                        <p:cTn id="26" dur="1000"/>
                                        <p:tgtEl>
                                          <p:spTgt spid="9"/>
                                        </p:tgtEl>
                                      </p:cBhvr>
                                    </p:animEffect>
                                    <p:set>
                                      <p:cBhvr>
                                        <p:cTn id="27" dur="1" fill="hold">
                                          <p:stCondLst>
                                            <p:cond delay="999"/>
                                          </p:stCondLst>
                                        </p:cTn>
                                        <p:tgtEl>
                                          <p:spTgt spid="9"/>
                                        </p:tgtEl>
                                        <p:attrNameLst>
                                          <p:attrName>style.visibility</p:attrName>
                                        </p:attrNameLst>
                                      </p:cBhvr>
                                      <p:to>
                                        <p:strVal val="hidden"/>
                                      </p:to>
                                    </p:set>
                                  </p:childTnLst>
                                </p:cTn>
                              </p:par>
                            </p:childTnLst>
                          </p:cTn>
                        </p:par>
                        <p:par>
                          <p:cTn id="28" fill="hold">
                            <p:stCondLst>
                              <p:cond delay="24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childTnLst>
                          </p:cTn>
                        </p:par>
                        <p:par>
                          <p:cTn id="32" fill="hold">
                            <p:stCondLst>
                              <p:cond delay="25000"/>
                            </p:stCondLst>
                            <p:childTnLst>
                              <p:par>
                                <p:cTn id="33" presetID="10" presetClass="exit" presetSubtype="0" fill="hold" grpId="1" nodeType="afterEffect">
                                  <p:stCondLst>
                                    <p:cond delay="5000"/>
                                  </p:stCondLst>
                                  <p:childTnLst>
                                    <p:animEffect transition="out" filter="fade">
                                      <p:cBhvr>
                                        <p:cTn id="34" dur="1000"/>
                                        <p:tgtEl>
                                          <p:spTgt spid="12"/>
                                        </p:tgtEl>
                                      </p:cBhvr>
                                    </p:animEffect>
                                    <p:set>
                                      <p:cBhvr>
                                        <p:cTn id="35" dur="1" fill="hold">
                                          <p:stCondLst>
                                            <p:cond delay="999"/>
                                          </p:stCondLst>
                                        </p:cTn>
                                        <p:tgtEl>
                                          <p:spTgt spid="12"/>
                                        </p:tgtEl>
                                        <p:attrNameLst>
                                          <p:attrName>style.visibility</p:attrName>
                                        </p:attrNameLst>
                                      </p:cBhvr>
                                      <p:to>
                                        <p:strVal val="hidden"/>
                                      </p:to>
                                    </p:set>
                                  </p:childTnLst>
                                </p:cTn>
                              </p:par>
                            </p:childTnLst>
                          </p:cTn>
                        </p:par>
                        <p:par>
                          <p:cTn id="36" fill="hold">
                            <p:stCondLst>
                              <p:cond delay="31000"/>
                            </p:stCondLst>
                            <p:childTnLst>
                              <p:par>
                                <p:cTn id="37" presetID="1" presetClass="entr" presetSubtype="0" fill="hold" grpId="0" nodeType="afterEffect">
                                  <p:stCondLst>
                                    <p:cond delay="100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100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5"/>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grpId="4" nodeType="withEffect">
                                  <p:stCondLst>
                                    <p:cond delay="100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childTnLst>
                                </p:cTn>
                              </p:par>
                            </p:childTnLst>
                          </p:cTn>
                        </p:par>
                        <p:par>
                          <p:cTn id="47" fill="hold">
                            <p:stCondLst>
                              <p:cond delay="2000"/>
                            </p:stCondLst>
                            <p:childTnLst>
                              <p:par>
                                <p:cTn id="48" presetID="10" presetClass="exit" presetSubtype="0" fill="hold" grpId="5" nodeType="afterEffect">
                                  <p:stCondLst>
                                    <p:cond delay="5000"/>
                                  </p:stCondLst>
                                  <p:childTnLst>
                                    <p:animEffect transition="out" filter="fade">
                                      <p:cBhvr>
                                        <p:cTn id="49" dur="1000"/>
                                        <p:tgtEl>
                                          <p:spTgt spid="7"/>
                                        </p:tgtEl>
                                      </p:cBhvr>
                                    </p:animEffect>
                                    <p:set>
                                      <p:cBhvr>
                                        <p:cTn id="50" dur="1" fill="hold">
                                          <p:stCondLst>
                                            <p:cond delay="999"/>
                                          </p:stCondLst>
                                        </p:cTn>
                                        <p:tgtEl>
                                          <p:spTgt spid="7"/>
                                        </p:tgtEl>
                                        <p:attrNameLst>
                                          <p:attrName>style.visibility</p:attrName>
                                        </p:attrNameLst>
                                      </p:cBhvr>
                                      <p:to>
                                        <p:strVal val="hidden"/>
                                      </p:to>
                                    </p:set>
                                  </p:childTnLst>
                                </p:cTn>
                              </p:par>
                            </p:childTnLst>
                          </p:cTn>
                        </p:par>
                        <p:par>
                          <p:cTn id="51" fill="hold">
                            <p:stCondLst>
                              <p:cond delay="8000"/>
                            </p:stCondLst>
                            <p:childTnLst>
                              <p:par>
                                <p:cTn id="52" presetID="10" presetClass="entr" presetSubtype="0" fill="hold" grpId="2" nodeType="afterEffect">
                                  <p:stCondLst>
                                    <p:cond delay="100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childTnLst>
                                </p:cTn>
                              </p:par>
                            </p:childTnLst>
                          </p:cTn>
                        </p:par>
                        <p:par>
                          <p:cTn id="55" fill="hold">
                            <p:stCondLst>
                              <p:cond delay="10000"/>
                            </p:stCondLst>
                            <p:childTnLst>
                              <p:par>
                                <p:cTn id="56" presetID="10" presetClass="exit" presetSubtype="0" fill="hold" grpId="3" nodeType="afterEffect">
                                  <p:stCondLst>
                                    <p:cond delay="5000"/>
                                  </p:stCondLst>
                                  <p:childTnLst>
                                    <p:animEffect transition="out" filter="fade">
                                      <p:cBhvr>
                                        <p:cTn id="57" dur="1000"/>
                                        <p:tgtEl>
                                          <p:spTgt spid="8"/>
                                        </p:tgtEl>
                                      </p:cBhvr>
                                    </p:animEffect>
                                    <p:set>
                                      <p:cBhvr>
                                        <p:cTn id="58" dur="1" fill="hold">
                                          <p:stCondLst>
                                            <p:cond delay="999"/>
                                          </p:stCondLst>
                                        </p:cTn>
                                        <p:tgtEl>
                                          <p:spTgt spid="8"/>
                                        </p:tgtEl>
                                        <p:attrNameLst>
                                          <p:attrName>style.visibility</p:attrName>
                                        </p:attrNameLst>
                                      </p:cBhvr>
                                      <p:to>
                                        <p:strVal val="hidden"/>
                                      </p:to>
                                    </p:set>
                                  </p:childTnLst>
                                </p:cTn>
                              </p:par>
                            </p:childTnLst>
                          </p:cTn>
                        </p:par>
                        <p:par>
                          <p:cTn id="59" fill="hold">
                            <p:stCondLst>
                              <p:cond delay="16000"/>
                            </p:stCondLst>
                            <p:childTnLst>
                              <p:par>
                                <p:cTn id="60" presetID="10" presetClass="entr" presetSubtype="0" fill="hold" grpId="2" nodeType="afterEffect">
                                  <p:stCondLst>
                                    <p:cond delay="100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1000"/>
                                        <p:tgtEl>
                                          <p:spTgt spid="9"/>
                                        </p:tgtEl>
                                      </p:cBhvr>
                                    </p:animEffect>
                                  </p:childTnLst>
                                </p:cTn>
                              </p:par>
                            </p:childTnLst>
                          </p:cTn>
                        </p:par>
                        <p:par>
                          <p:cTn id="63" fill="hold">
                            <p:stCondLst>
                              <p:cond delay="18000"/>
                            </p:stCondLst>
                            <p:childTnLst>
                              <p:par>
                                <p:cTn id="64" presetID="10" presetClass="exit" presetSubtype="0" fill="hold" grpId="3" nodeType="afterEffect">
                                  <p:stCondLst>
                                    <p:cond delay="5000"/>
                                  </p:stCondLst>
                                  <p:childTnLst>
                                    <p:animEffect transition="out" filter="fade">
                                      <p:cBhvr>
                                        <p:cTn id="65" dur="1000"/>
                                        <p:tgtEl>
                                          <p:spTgt spid="9"/>
                                        </p:tgtEl>
                                      </p:cBhvr>
                                    </p:animEffect>
                                    <p:set>
                                      <p:cBhvr>
                                        <p:cTn id="66" dur="1" fill="hold">
                                          <p:stCondLst>
                                            <p:cond delay="999"/>
                                          </p:stCondLst>
                                        </p:cTn>
                                        <p:tgtEl>
                                          <p:spTgt spid="9"/>
                                        </p:tgtEl>
                                        <p:attrNameLst>
                                          <p:attrName>style.visibility</p:attrName>
                                        </p:attrNameLst>
                                      </p:cBhvr>
                                      <p:to>
                                        <p:strVal val="hidden"/>
                                      </p:to>
                                    </p:set>
                                  </p:childTnLst>
                                </p:cTn>
                              </p:par>
                            </p:childTnLst>
                          </p:cTn>
                        </p:par>
                        <p:par>
                          <p:cTn id="67" fill="hold">
                            <p:stCondLst>
                              <p:cond delay="24000"/>
                            </p:stCondLst>
                            <p:childTnLst>
                              <p:par>
                                <p:cTn id="68" presetID="10" presetClass="entr" presetSubtype="0" fill="hold" grpId="2" nodeType="afterEffect">
                                  <p:stCondLst>
                                    <p:cond delay="100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childTnLst>
                                </p:cTn>
                              </p:par>
                            </p:childTnLst>
                          </p:cTn>
                        </p:par>
                        <p:par>
                          <p:cTn id="71" fill="hold">
                            <p:stCondLst>
                              <p:cond delay="26000"/>
                            </p:stCondLst>
                            <p:childTnLst>
                              <p:par>
                                <p:cTn id="72" presetID="10" presetClass="exit" presetSubtype="0" fill="hold" grpId="3" nodeType="afterEffect">
                                  <p:stCondLst>
                                    <p:cond delay="1000"/>
                                  </p:stCondLst>
                                  <p:childTnLst>
                                    <p:animEffect transition="out" filter="fade">
                                      <p:cBhvr>
                                        <p:cTn id="73" dur="1000"/>
                                        <p:tgtEl>
                                          <p:spTgt spid="12"/>
                                        </p:tgtEl>
                                      </p:cBhvr>
                                    </p:animEffect>
                                    <p:set>
                                      <p:cBhvr>
                                        <p:cTn id="74"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3" grpId="0" animBg="1"/>
      <p:bldP spid="5" grpId="0" animBg="1"/>
      <p:bldP spid="7" grpId="0"/>
      <p:bldP spid="7" grpId="1"/>
      <p:bldP spid="7" grpId="4"/>
      <p:bldP spid="7" grpId="5"/>
      <p:bldP spid="8" grpId="0"/>
      <p:bldP spid="8" grpId="1"/>
      <p:bldP spid="8" grpId="2"/>
      <p:bldP spid="8" grpId="3"/>
      <p:bldP spid="9" grpId="0"/>
      <p:bldP spid="9" grpId="1"/>
      <p:bldP spid="9" grpId="2"/>
      <p:bldP spid="9" grpId="3"/>
      <p:bldP spid="12" grpId="0"/>
      <p:bldP spid="12" grpId="1"/>
      <p:bldP spid="12" grpId="2"/>
      <p:bldP spid="12" grpId="3"/>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573656" y="866734"/>
            <a:ext cx="2076212" cy="4608786"/>
          </a:xfrm>
          <a:prstGeom prst="rect">
            <a:avLst/>
          </a:prstGeom>
        </p:spPr>
      </p:pic>
      <p:pic>
        <p:nvPicPr>
          <p:cNvPr id="27" name="Grafik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600" y="1796400"/>
            <a:ext cx="1401029" cy="1623600"/>
          </a:xfrm>
          <a:prstGeom prst="rect">
            <a:avLst/>
          </a:prstGeom>
        </p:spPr>
      </p:pic>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Lerneinheit 5: Rufgruppenwechsel mittels Drehregler</a:t>
            </a:r>
            <a:endParaRPr lang="de-DE" sz="3200" b="1" dirty="0">
              <a:solidFill>
                <a:schemeClr val="accent1">
                  <a:lumMod val="50000"/>
                </a:schemeClr>
              </a:solidFill>
            </a:endParaRPr>
          </a:p>
        </p:txBody>
      </p:sp>
      <p:sp>
        <p:nvSpPr>
          <p:cNvPr id="3" name="Abgerundetes Rechteck 2">
            <a:hlinkClick r:id="rId4" action="ppaction://hlinksldjump"/>
          </p:cNvPr>
          <p:cNvSpPr/>
          <p:nvPr/>
        </p:nvSpPr>
        <p:spPr>
          <a:xfrm>
            <a:off x="8923282" y="3668110"/>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5" name="Abgerundetes Rechteck 4"/>
          <p:cNvSpPr/>
          <p:nvPr/>
        </p:nvSpPr>
        <p:spPr>
          <a:xfrm>
            <a:off x="8923282" y="2701158"/>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8" name="Textfeld 7"/>
          <p:cNvSpPr txBox="1"/>
          <p:nvPr/>
        </p:nvSpPr>
        <p:spPr>
          <a:xfrm>
            <a:off x="3151320" y="1363703"/>
            <a:ext cx="5261160" cy="1200329"/>
          </a:xfrm>
          <a:prstGeom prst="rect">
            <a:avLst/>
          </a:prstGeom>
          <a:noFill/>
        </p:spPr>
        <p:txBody>
          <a:bodyPr wrap="square" rtlCol="0">
            <a:spAutoFit/>
          </a:bodyPr>
          <a:lstStyle/>
          <a:p>
            <a:r>
              <a:rPr lang="de-DE" sz="2400" b="1" dirty="0" smtClean="0">
                <a:solidFill>
                  <a:schemeClr val="tx1">
                    <a:lumMod val="85000"/>
                    <a:lumOff val="15000"/>
                  </a:schemeClr>
                </a:solidFill>
              </a:rPr>
              <a:t>Innerhalb eines Ordners, z.B. des Favoritenordners, wird eine Rufgruppe wie folgt gewechselt:</a:t>
            </a:r>
            <a:endParaRPr lang="de-DE" sz="2400" b="1" dirty="0">
              <a:solidFill>
                <a:schemeClr val="tx1">
                  <a:lumMod val="85000"/>
                  <a:lumOff val="15000"/>
                </a:schemeClr>
              </a:solidFill>
            </a:endParaRPr>
          </a:p>
        </p:txBody>
      </p:sp>
      <p:sp>
        <p:nvSpPr>
          <p:cNvPr id="9" name="Textfeld 8"/>
          <p:cNvSpPr txBox="1"/>
          <p:nvPr/>
        </p:nvSpPr>
        <p:spPr>
          <a:xfrm>
            <a:off x="3151319" y="3115265"/>
            <a:ext cx="5261160" cy="2677656"/>
          </a:xfrm>
          <a:prstGeom prst="rect">
            <a:avLst/>
          </a:prstGeom>
          <a:noFill/>
        </p:spPr>
        <p:txBody>
          <a:bodyPr wrap="square" rtlCol="0">
            <a:spAutoFit/>
          </a:bodyPr>
          <a:lstStyle/>
          <a:p>
            <a:r>
              <a:rPr lang="de-DE" sz="2400" b="1" dirty="0" smtClean="0">
                <a:solidFill>
                  <a:schemeClr val="tx1">
                    <a:lumMod val="85000"/>
                    <a:lumOff val="15000"/>
                  </a:schemeClr>
                </a:solidFill>
              </a:rPr>
              <a:t>Die Taste zentral unter dem Display wird kurz gedrückt und anschließend durch Betätigen des Drehreglers die gewünschte Rufgruppe ausgewählt. Bestätigt wird die Auswahl mit der Sprechtaste oder der Taste links unter dem Display.</a:t>
            </a:r>
            <a:endParaRPr lang="de-DE" sz="2400" b="1" dirty="0">
              <a:solidFill>
                <a:schemeClr val="tx1">
                  <a:lumMod val="85000"/>
                  <a:lumOff val="15000"/>
                </a:schemeClr>
              </a:solidFill>
            </a:endParaRPr>
          </a:p>
        </p:txBody>
      </p:sp>
      <p:pic>
        <p:nvPicPr>
          <p:cNvPr id="12" name="Grafik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1434" y="3597642"/>
            <a:ext cx="596206" cy="232257"/>
          </a:xfrm>
          <a:prstGeom prst="rect">
            <a:avLst/>
          </a:prstGeom>
        </p:spPr>
      </p:pic>
      <p:pic>
        <p:nvPicPr>
          <p:cNvPr id="13" name="Grafik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656" y="2136590"/>
            <a:ext cx="91622" cy="783367"/>
          </a:xfrm>
          <a:prstGeom prst="rect">
            <a:avLst/>
          </a:prstGeom>
        </p:spPr>
      </p:pic>
      <p:pic>
        <p:nvPicPr>
          <p:cNvPr id="14" name="Grafik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0217" y="1290333"/>
            <a:ext cx="361217" cy="322352"/>
          </a:xfrm>
          <a:prstGeom prst="rect">
            <a:avLst/>
          </a:prstGeom>
        </p:spPr>
      </p:pic>
      <p:pic>
        <p:nvPicPr>
          <p:cNvPr id="29" name="Grafik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1434" y="3597642"/>
            <a:ext cx="596206" cy="232257"/>
          </a:xfrm>
          <a:prstGeom prst="rect">
            <a:avLst/>
          </a:prstGeom>
        </p:spPr>
      </p:pic>
      <p:pic>
        <p:nvPicPr>
          <p:cNvPr id="30" name="Grafik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464" y="2136590"/>
            <a:ext cx="91622" cy="783367"/>
          </a:xfrm>
          <a:prstGeom prst="rect">
            <a:avLst/>
          </a:prstGeom>
        </p:spPr>
      </p:pic>
      <p:pic>
        <p:nvPicPr>
          <p:cNvPr id="31" name="Grafik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0217" y="1290333"/>
            <a:ext cx="361217" cy="322352"/>
          </a:xfrm>
          <a:prstGeom prst="rect">
            <a:avLst/>
          </a:prstGeom>
        </p:spPr>
      </p:pic>
      <p:pic>
        <p:nvPicPr>
          <p:cNvPr id="4" name="Grafik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9600" y="1796400"/>
            <a:ext cx="1425273" cy="1638000"/>
          </a:xfrm>
          <a:prstGeom prst="rect">
            <a:avLst/>
          </a:prstGeom>
        </p:spPr>
      </p:pic>
      <p:pic>
        <p:nvPicPr>
          <p:cNvPr id="7" name="Grafik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9600" y="1796400"/>
            <a:ext cx="1425273" cy="1638000"/>
          </a:xfrm>
          <a:prstGeom prst="rect">
            <a:avLst/>
          </a:prstGeom>
        </p:spPr>
      </p:pic>
      <p:pic>
        <p:nvPicPr>
          <p:cNvPr id="10" name="Grafik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9600" y="1796400"/>
            <a:ext cx="1425273" cy="1638000"/>
          </a:xfrm>
          <a:prstGeom prst="rect">
            <a:avLst/>
          </a:prstGeom>
        </p:spPr>
      </p:pic>
      <p:pic>
        <p:nvPicPr>
          <p:cNvPr id="11" name="Grafik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9600" y="1796400"/>
            <a:ext cx="1425273" cy="1638000"/>
          </a:xfrm>
          <a:prstGeom prst="rect">
            <a:avLst/>
          </a:prstGeom>
        </p:spPr>
      </p:pic>
      <p:pic>
        <p:nvPicPr>
          <p:cNvPr id="28" name="Grafik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39600" y="1796400"/>
            <a:ext cx="1425273" cy="1638000"/>
          </a:xfrm>
          <a:prstGeom prst="rect">
            <a:avLst/>
          </a:prstGeom>
        </p:spPr>
      </p:pic>
      <p:pic>
        <p:nvPicPr>
          <p:cNvPr id="44" name="Grafik 4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39600" y="1796400"/>
            <a:ext cx="1425273" cy="1638000"/>
          </a:xfrm>
          <a:prstGeom prst="rect">
            <a:avLst/>
          </a:prstGeom>
        </p:spPr>
      </p:pic>
      <p:sp>
        <p:nvSpPr>
          <p:cNvPr id="21" name="Rechteckiger Pfeil 20"/>
          <p:cNvSpPr/>
          <p:nvPr/>
        </p:nvSpPr>
        <p:spPr>
          <a:xfrm rot="8571743">
            <a:off x="1076794" y="1271648"/>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22" name="Rechteckiger Pfeil 21"/>
          <p:cNvSpPr/>
          <p:nvPr/>
        </p:nvSpPr>
        <p:spPr>
          <a:xfrm rot="8571743">
            <a:off x="1081089" y="1271186"/>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23" name="Rechteckiger Pfeil 22"/>
          <p:cNvSpPr/>
          <p:nvPr/>
        </p:nvSpPr>
        <p:spPr>
          <a:xfrm rot="8571743">
            <a:off x="1084003" y="1270724"/>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24" name="Rechteckiger Pfeil 23"/>
          <p:cNvSpPr/>
          <p:nvPr/>
        </p:nvSpPr>
        <p:spPr>
          <a:xfrm rot="8571743">
            <a:off x="1084002" y="1267382"/>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26" name="Rechteckiger Pfeil 25"/>
          <p:cNvSpPr/>
          <p:nvPr/>
        </p:nvSpPr>
        <p:spPr>
          <a:xfrm rot="8571743">
            <a:off x="1086203" y="1285038"/>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38" name="Rechteckiger Pfeil 37"/>
          <p:cNvSpPr/>
          <p:nvPr/>
        </p:nvSpPr>
        <p:spPr>
          <a:xfrm rot="8571743">
            <a:off x="1076794" y="1271648"/>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39" name="Rechteckiger Pfeil 38"/>
          <p:cNvSpPr/>
          <p:nvPr/>
        </p:nvSpPr>
        <p:spPr>
          <a:xfrm rot="8571743">
            <a:off x="1081089" y="1271186"/>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40" name="Rechteckiger Pfeil 39"/>
          <p:cNvSpPr/>
          <p:nvPr/>
        </p:nvSpPr>
        <p:spPr>
          <a:xfrm rot="8571743">
            <a:off x="1084003" y="1270724"/>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41" name="Rechteckiger Pfeil 40"/>
          <p:cNvSpPr/>
          <p:nvPr/>
        </p:nvSpPr>
        <p:spPr>
          <a:xfrm rot="8571743">
            <a:off x="1084002" y="1267382"/>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pic>
        <p:nvPicPr>
          <p:cNvPr id="47" name="Grafik 4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39600" y="1796400"/>
            <a:ext cx="1413455" cy="1638000"/>
          </a:xfrm>
          <a:prstGeom prst="rect">
            <a:avLst/>
          </a:prstGeom>
        </p:spPr>
      </p:pic>
      <p:sp>
        <p:nvSpPr>
          <p:cNvPr id="43" name="Rechteckiger Pfeil 42"/>
          <p:cNvSpPr/>
          <p:nvPr/>
        </p:nvSpPr>
        <p:spPr>
          <a:xfrm rot="8571743">
            <a:off x="1086203" y="1285038"/>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71664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xit" presetSubtype="0" fill="hold" grpId="1" nodeType="afterEffect">
                                  <p:stCondLst>
                                    <p:cond delay="5000"/>
                                  </p:stCondLst>
                                  <p:childTnLst>
                                    <p:animEffect transition="out" filter="fade">
                                      <p:cBhvr>
                                        <p:cTn id="10" dur="1000"/>
                                        <p:tgtEl>
                                          <p:spTgt spid="8"/>
                                        </p:tgtEl>
                                      </p:cBhvr>
                                    </p:animEffect>
                                    <p:set>
                                      <p:cBhvr>
                                        <p:cTn id="11" dur="1" fill="hold">
                                          <p:stCondLst>
                                            <p:cond delay="999"/>
                                          </p:stCondLst>
                                        </p:cTn>
                                        <p:tgtEl>
                                          <p:spTgt spid="8"/>
                                        </p:tgtEl>
                                        <p:attrNameLst>
                                          <p:attrName>style.visibility</p:attrName>
                                        </p:attrNameLst>
                                      </p:cBhvr>
                                      <p:to>
                                        <p:strVal val="hidden"/>
                                      </p:to>
                                    </p:set>
                                  </p:childTnLst>
                                </p:cTn>
                              </p:par>
                            </p:childTnLst>
                          </p:cTn>
                        </p:par>
                        <p:par>
                          <p:cTn id="12" fill="hold">
                            <p:stCondLst>
                              <p:cond delay="7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par>
                                <p:cTn id="16" presetID="1" presetClass="entr" presetSubtype="0" fill="hold" nodeType="withEffect">
                                  <p:stCondLst>
                                    <p:cond delay="700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childTnLst>
                                </p:cTn>
                              </p:par>
                              <p:par>
                                <p:cTn id="20" presetID="35" presetClass="emph" presetSubtype="0" repeatCount="3000" fill="hold" nodeType="withEffect">
                                  <p:stCondLst>
                                    <p:cond delay="0"/>
                                  </p:stCondLst>
                                  <p:childTnLst>
                                    <p:anim calcmode="discrete" valueType="str">
                                      <p:cBhvr>
                                        <p:cTn id="21" dur="750" fill="hold"/>
                                        <p:tgtEl>
                                          <p:spTgt spid="12"/>
                                        </p:tgtEl>
                                        <p:attrNameLst>
                                          <p:attrName>style.visibility</p:attrName>
                                        </p:attrNameLst>
                                      </p:cBhvr>
                                      <p:tavLst>
                                        <p:tav tm="0">
                                          <p:val>
                                            <p:strVal val="hidden"/>
                                          </p:val>
                                        </p:tav>
                                        <p:tav tm="50000">
                                          <p:val>
                                            <p:strVal val="visible"/>
                                          </p:val>
                                        </p:tav>
                                      </p:tavLst>
                                    </p:anim>
                                  </p:childTnLst>
                                </p:cTn>
                              </p:par>
                            </p:childTnLst>
                          </p:cTn>
                        </p:par>
                        <p:par>
                          <p:cTn id="22" fill="hold">
                            <p:stCondLst>
                              <p:cond delay="14000"/>
                            </p:stCondLst>
                            <p:childTnLst>
                              <p:par>
                                <p:cTn id="23" presetID="1" presetClass="exit" presetSubtype="0" fill="hold" nodeType="afterEffect">
                                  <p:stCondLst>
                                    <p:cond delay="1500"/>
                                  </p:stCondLst>
                                  <p:childTnLst>
                                    <p:set>
                                      <p:cBhvr>
                                        <p:cTn id="24" dur="1" fill="hold">
                                          <p:stCondLst>
                                            <p:cond delay="0"/>
                                          </p:stCondLst>
                                        </p:cTn>
                                        <p:tgtEl>
                                          <p:spTgt spid="12"/>
                                        </p:tgtEl>
                                        <p:attrNameLst>
                                          <p:attrName>style.visibility</p:attrName>
                                        </p:attrNameLst>
                                      </p:cBhvr>
                                      <p:to>
                                        <p:strVal val="hidden"/>
                                      </p:to>
                                    </p:set>
                                  </p:childTnLst>
                                </p:cTn>
                              </p:par>
                            </p:childTnLst>
                          </p:cTn>
                        </p:par>
                        <p:par>
                          <p:cTn id="25" fill="hold">
                            <p:stCondLst>
                              <p:cond delay="15500"/>
                            </p:stCondLst>
                            <p:childTnLst>
                              <p:par>
                                <p:cTn id="26" presetID="1"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par>
                                <p:cTn id="30" presetID="1" presetClass="entr" presetSubtype="0" fill="hold" nodeType="withEffect">
                                  <p:stCondLst>
                                    <p:cond delay="750"/>
                                  </p:stCondLst>
                                  <p:childTnLst>
                                    <p:set>
                                      <p:cBhvr>
                                        <p:cTn id="31" dur="1" fill="hold">
                                          <p:stCondLst>
                                            <p:cond delay="0"/>
                                          </p:stCondLst>
                                        </p:cTn>
                                        <p:tgtEl>
                                          <p:spTgt spid="7"/>
                                        </p:tgtEl>
                                        <p:attrNameLst>
                                          <p:attrName>style.visibility</p:attrName>
                                        </p:attrNameLst>
                                      </p:cBhvr>
                                      <p:to>
                                        <p:strVal val="visible"/>
                                      </p:to>
                                    </p:set>
                                  </p:childTnLst>
                                </p:cTn>
                              </p:par>
                              <p:par>
                                <p:cTn id="32" presetID="35" presetClass="emph" presetSubtype="0" repeatCount="3000" fill="hold" nodeType="withEffect">
                                  <p:stCondLst>
                                    <p:cond delay="0"/>
                                  </p:stCondLst>
                                  <p:childTnLst>
                                    <p:anim calcmode="discrete" valueType="str">
                                      <p:cBhvr>
                                        <p:cTn id="33" dur="750" fill="hold"/>
                                        <p:tgtEl>
                                          <p:spTgt spid="14"/>
                                        </p:tgtEl>
                                        <p:attrNameLst>
                                          <p:attrName>style.visibility</p:attrName>
                                        </p:attrNameLst>
                                      </p:cBhvr>
                                      <p:tavLst>
                                        <p:tav tm="0">
                                          <p:val>
                                            <p:strVal val="hidden"/>
                                          </p:val>
                                        </p:tav>
                                        <p:tav tm="50000">
                                          <p:val>
                                            <p:strVal val="visible"/>
                                          </p:val>
                                        </p:tav>
                                      </p:tavLst>
                                    </p:anim>
                                  </p:childTnLst>
                                </p:cTn>
                              </p:par>
                              <p:par>
                                <p:cTn id="34" presetID="26" presetClass="emph" presetSubtype="0" repeatCount="3000" fill="hold" grpId="1" nodeType="withEffect">
                                  <p:stCondLst>
                                    <p:cond delay="0"/>
                                  </p:stCondLst>
                                  <p:childTnLst>
                                    <p:animEffect transition="out" filter="fade">
                                      <p:cBhvr>
                                        <p:cTn id="35" dur="500" tmFilter="0, 0; .2, .5; .8, .5; 1, 0"/>
                                        <p:tgtEl>
                                          <p:spTgt spid="21"/>
                                        </p:tgtEl>
                                      </p:cBhvr>
                                    </p:animEffect>
                                    <p:animScale>
                                      <p:cBhvr>
                                        <p:cTn id="36" dur="250" autoRev="1" fill="hold"/>
                                        <p:tgtEl>
                                          <p:spTgt spid="21"/>
                                        </p:tgtEl>
                                      </p:cBhvr>
                                      <p:by x="105000" y="105000"/>
                                    </p:animScale>
                                  </p:childTnLst>
                                </p:cTn>
                              </p:par>
                            </p:childTnLst>
                          </p:cTn>
                        </p:par>
                        <p:par>
                          <p:cTn id="37" fill="hold">
                            <p:stCondLst>
                              <p:cond delay="17750"/>
                            </p:stCondLst>
                            <p:childTnLst>
                              <p:par>
                                <p:cTn id="38" presetID="1" presetClass="exit" presetSubtype="0" fill="hold" grpId="2" nodeType="afterEffect">
                                  <p:stCondLst>
                                    <p:cond delay="1000"/>
                                  </p:stCondLst>
                                  <p:childTnLst>
                                    <p:set>
                                      <p:cBhvr>
                                        <p:cTn id="39" dur="1" fill="hold">
                                          <p:stCondLst>
                                            <p:cond delay="0"/>
                                          </p:stCondLst>
                                        </p:cTn>
                                        <p:tgtEl>
                                          <p:spTgt spid="21"/>
                                        </p:tgtEl>
                                        <p:attrNameLst>
                                          <p:attrName>style.visibility</p:attrName>
                                        </p:attrNameLst>
                                      </p:cBhvr>
                                      <p:to>
                                        <p:strVal val="hidden"/>
                                      </p:to>
                                    </p:set>
                                  </p:childTnLst>
                                </p:cTn>
                              </p:par>
                            </p:childTnLst>
                          </p:cTn>
                        </p:par>
                        <p:par>
                          <p:cTn id="40" fill="hold">
                            <p:stCondLst>
                              <p:cond delay="18750"/>
                            </p:stCondLst>
                            <p:childTnLst>
                              <p:par>
                                <p:cTn id="41" presetID="1" presetClass="entr" presetSubtype="0" fill="hold" grpId="0" nodeType="afterEffect">
                                  <p:stCondLst>
                                    <p:cond delay="50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1750"/>
                                  </p:stCondLst>
                                  <p:childTnLst>
                                    <p:set>
                                      <p:cBhvr>
                                        <p:cTn id="44" dur="1" fill="hold">
                                          <p:stCondLst>
                                            <p:cond delay="0"/>
                                          </p:stCondLst>
                                        </p:cTn>
                                        <p:tgtEl>
                                          <p:spTgt spid="10"/>
                                        </p:tgtEl>
                                        <p:attrNameLst>
                                          <p:attrName>style.visibility</p:attrName>
                                        </p:attrNameLst>
                                      </p:cBhvr>
                                      <p:to>
                                        <p:strVal val="visible"/>
                                      </p:to>
                                    </p:set>
                                  </p:childTnLst>
                                </p:cTn>
                              </p:par>
                            </p:childTnLst>
                          </p:cTn>
                        </p:par>
                        <p:par>
                          <p:cTn id="45" fill="hold">
                            <p:stCondLst>
                              <p:cond delay="20500"/>
                            </p:stCondLst>
                            <p:childTnLst>
                              <p:par>
                                <p:cTn id="46" presetID="26" presetClass="emph" presetSubtype="0" repeatCount="3000" fill="hold" grpId="1" nodeType="afterEffect">
                                  <p:stCondLst>
                                    <p:cond delay="0"/>
                                  </p:stCondLst>
                                  <p:childTnLst>
                                    <p:animEffect transition="out" filter="fade">
                                      <p:cBhvr>
                                        <p:cTn id="47" dur="500" tmFilter="0, 0; .2, .5; .8, .5; 1, 0"/>
                                        <p:tgtEl>
                                          <p:spTgt spid="22"/>
                                        </p:tgtEl>
                                      </p:cBhvr>
                                    </p:animEffect>
                                    <p:animScale>
                                      <p:cBhvr>
                                        <p:cTn id="48" dur="250" autoRev="1" fill="hold"/>
                                        <p:tgtEl>
                                          <p:spTgt spid="22"/>
                                        </p:tgtEl>
                                      </p:cBhvr>
                                      <p:by x="105000" y="105000"/>
                                    </p:animScale>
                                  </p:childTnLst>
                                </p:cTn>
                              </p:par>
                            </p:childTnLst>
                          </p:cTn>
                        </p:par>
                        <p:par>
                          <p:cTn id="49" fill="hold">
                            <p:stCondLst>
                              <p:cond delay="22000"/>
                            </p:stCondLst>
                            <p:childTnLst>
                              <p:par>
                                <p:cTn id="50" presetID="1" presetClass="exit" presetSubtype="0" fill="hold" grpId="2" nodeType="afterEffect">
                                  <p:stCondLst>
                                    <p:cond delay="1000"/>
                                  </p:stCondLst>
                                  <p:childTnLst>
                                    <p:set>
                                      <p:cBhvr>
                                        <p:cTn id="51" dur="1" fill="hold">
                                          <p:stCondLst>
                                            <p:cond delay="0"/>
                                          </p:stCondLst>
                                        </p:cTn>
                                        <p:tgtEl>
                                          <p:spTgt spid="22"/>
                                        </p:tgtEl>
                                        <p:attrNameLst>
                                          <p:attrName>style.visibility</p:attrName>
                                        </p:attrNameLst>
                                      </p:cBhvr>
                                      <p:to>
                                        <p:strVal val="hidden"/>
                                      </p:to>
                                    </p:set>
                                  </p:childTnLst>
                                </p:cTn>
                              </p:par>
                            </p:childTnLst>
                          </p:cTn>
                        </p:par>
                        <p:par>
                          <p:cTn id="52" fill="hold">
                            <p:stCondLst>
                              <p:cond delay="23000"/>
                            </p:stCondLst>
                            <p:childTnLst>
                              <p:par>
                                <p:cTn id="53" presetID="1" presetClass="entr" presetSubtype="0" fill="hold" grpId="0" nodeType="afterEffect">
                                  <p:stCondLst>
                                    <p:cond delay="50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nodeType="withEffect">
                                  <p:stCondLst>
                                    <p:cond delay="1750"/>
                                  </p:stCondLst>
                                  <p:childTnLst>
                                    <p:set>
                                      <p:cBhvr>
                                        <p:cTn id="56" dur="1" fill="hold">
                                          <p:stCondLst>
                                            <p:cond delay="0"/>
                                          </p:stCondLst>
                                        </p:cTn>
                                        <p:tgtEl>
                                          <p:spTgt spid="11"/>
                                        </p:tgtEl>
                                        <p:attrNameLst>
                                          <p:attrName>style.visibility</p:attrName>
                                        </p:attrNameLst>
                                      </p:cBhvr>
                                      <p:to>
                                        <p:strVal val="visible"/>
                                      </p:to>
                                    </p:set>
                                  </p:childTnLst>
                                </p:cTn>
                              </p:par>
                            </p:childTnLst>
                          </p:cTn>
                        </p:par>
                        <p:par>
                          <p:cTn id="57" fill="hold">
                            <p:stCondLst>
                              <p:cond delay="24750"/>
                            </p:stCondLst>
                            <p:childTnLst>
                              <p:par>
                                <p:cTn id="58" presetID="26" presetClass="emph" presetSubtype="0" repeatCount="3000" fill="hold" grpId="1" nodeType="afterEffect">
                                  <p:stCondLst>
                                    <p:cond delay="0"/>
                                  </p:stCondLst>
                                  <p:childTnLst>
                                    <p:animEffect transition="out" filter="fade">
                                      <p:cBhvr>
                                        <p:cTn id="59" dur="500" tmFilter="0, 0; .2, .5; .8, .5; 1, 0"/>
                                        <p:tgtEl>
                                          <p:spTgt spid="23"/>
                                        </p:tgtEl>
                                      </p:cBhvr>
                                    </p:animEffect>
                                    <p:animScale>
                                      <p:cBhvr>
                                        <p:cTn id="60" dur="250" autoRev="1" fill="hold"/>
                                        <p:tgtEl>
                                          <p:spTgt spid="23"/>
                                        </p:tgtEl>
                                      </p:cBhvr>
                                      <p:by x="105000" y="105000"/>
                                    </p:animScale>
                                  </p:childTnLst>
                                </p:cTn>
                              </p:par>
                            </p:childTnLst>
                          </p:cTn>
                        </p:par>
                        <p:par>
                          <p:cTn id="61" fill="hold">
                            <p:stCondLst>
                              <p:cond delay="26250"/>
                            </p:stCondLst>
                            <p:childTnLst>
                              <p:par>
                                <p:cTn id="62" presetID="1" presetClass="exit" presetSubtype="0" fill="hold" grpId="2" nodeType="afterEffect">
                                  <p:stCondLst>
                                    <p:cond delay="1000"/>
                                  </p:stCondLst>
                                  <p:childTnLst>
                                    <p:set>
                                      <p:cBhvr>
                                        <p:cTn id="63" dur="1" fill="hold">
                                          <p:stCondLst>
                                            <p:cond delay="0"/>
                                          </p:stCondLst>
                                        </p:cTn>
                                        <p:tgtEl>
                                          <p:spTgt spid="23"/>
                                        </p:tgtEl>
                                        <p:attrNameLst>
                                          <p:attrName>style.visibility</p:attrName>
                                        </p:attrNameLst>
                                      </p:cBhvr>
                                      <p:to>
                                        <p:strVal val="hidden"/>
                                      </p:to>
                                    </p:set>
                                  </p:childTnLst>
                                </p:cTn>
                              </p:par>
                            </p:childTnLst>
                          </p:cTn>
                        </p:par>
                        <p:par>
                          <p:cTn id="64" fill="hold">
                            <p:stCondLst>
                              <p:cond delay="27250"/>
                            </p:stCondLst>
                            <p:childTnLst>
                              <p:par>
                                <p:cTn id="65" presetID="1" presetClass="entr" presetSubtype="0" fill="hold" grpId="0" nodeType="afterEffect">
                                  <p:stCondLst>
                                    <p:cond delay="500"/>
                                  </p:stCondLst>
                                  <p:childTnLst>
                                    <p:set>
                                      <p:cBhvr>
                                        <p:cTn id="66" dur="1" fill="hold">
                                          <p:stCondLst>
                                            <p:cond delay="0"/>
                                          </p:stCondLst>
                                        </p:cTn>
                                        <p:tgtEl>
                                          <p:spTgt spid="24"/>
                                        </p:tgtEl>
                                        <p:attrNameLst>
                                          <p:attrName>style.visibility</p:attrName>
                                        </p:attrNameLst>
                                      </p:cBhvr>
                                      <p:to>
                                        <p:strVal val="visible"/>
                                      </p:to>
                                    </p:set>
                                  </p:childTnLst>
                                </p:cTn>
                              </p:par>
                              <p:par>
                                <p:cTn id="67" presetID="1" presetClass="entr" presetSubtype="0" fill="hold" nodeType="withEffect">
                                  <p:stCondLst>
                                    <p:cond delay="1750"/>
                                  </p:stCondLst>
                                  <p:childTnLst>
                                    <p:set>
                                      <p:cBhvr>
                                        <p:cTn id="68" dur="1" fill="hold">
                                          <p:stCondLst>
                                            <p:cond delay="0"/>
                                          </p:stCondLst>
                                        </p:cTn>
                                        <p:tgtEl>
                                          <p:spTgt spid="28"/>
                                        </p:tgtEl>
                                        <p:attrNameLst>
                                          <p:attrName>style.visibility</p:attrName>
                                        </p:attrNameLst>
                                      </p:cBhvr>
                                      <p:to>
                                        <p:strVal val="visible"/>
                                      </p:to>
                                    </p:set>
                                  </p:childTnLst>
                                </p:cTn>
                              </p:par>
                            </p:childTnLst>
                          </p:cTn>
                        </p:par>
                        <p:par>
                          <p:cTn id="69" fill="hold">
                            <p:stCondLst>
                              <p:cond delay="29000"/>
                            </p:stCondLst>
                            <p:childTnLst>
                              <p:par>
                                <p:cTn id="70" presetID="26" presetClass="emph" presetSubtype="0" repeatCount="3000" fill="hold" grpId="1" nodeType="afterEffect">
                                  <p:stCondLst>
                                    <p:cond delay="0"/>
                                  </p:stCondLst>
                                  <p:childTnLst>
                                    <p:animEffect transition="out" filter="fade">
                                      <p:cBhvr>
                                        <p:cTn id="71" dur="500" tmFilter="0, 0; .2, .5; .8, .5; 1, 0"/>
                                        <p:tgtEl>
                                          <p:spTgt spid="24"/>
                                        </p:tgtEl>
                                      </p:cBhvr>
                                    </p:animEffect>
                                    <p:animScale>
                                      <p:cBhvr>
                                        <p:cTn id="72" dur="250" autoRev="1" fill="hold"/>
                                        <p:tgtEl>
                                          <p:spTgt spid="24"/>
                                        </p:tgtEl>
                                      </p:cBhvr>
                                      <p:by x="105000" y="105000"/>
                                    </p:animScale>
                                  </p:childTnLst>
                                </p:cTn>
                              </p:par>
                            </p:childTnLst>
                          </p:cTn>
                        </p:par>
                        <p:par>
                          <p:cTn id="73" fill="hold">
                            <p:stCondLst>
                              <p:cond delay="30500"/>
                            </p:stCondLst>
                            <p:childTnLst>
                              <p:par>
                                <p:cTn id="74" presetID="1" presetClass="exit" presetSubtype="0" fill="hold" grpId="2" nodeType="afterEffect">
                                  <p:stCondLst>
                                    <p:cond delay="1000"/>
                                  </p:stCondLst>
                                  <p:childTnLst>
                                    <p:set>
                                      <p:cBhvr>
                                        <p:cTn id="75" dur="1" fill="hold">
                                          <p:stCondLst>
                                            <p:cond delay="0"/>
                                          </p:stCondLst>
                                        </p:cTn>
                                        <p:tgtEl>
                                          <p:spTgt spid="24"/>
                                        </p:tgtEl>
                                        <p:attrNameLst>
                                          <p:attrName>style.visibility</p:attrName>
                                        </p:attrNameLst>
                                      </p:cBhvr>
                                      <p:to>
                                        <p:strVal val="hidden"/>
                                      </p:to>
                                    </p:set>
                                  </p:childTnLst>
                                </p:cTn>
                              </p:par>
                            </p:childTnLst>
                          </p:cTn>
                        </p:par>
                        <p:par>
                          <p:cTn id="76" fill="hold">
                            <p:stCondLst>
                              <p:cond delay="31500"/>
                            </p:stCondLst>
                            <p:childTnLst>
                              <p:par>
                                <p:cTn id="77" presetID="1" presetClass="entr" presetSubtype="0" fill="hold" grpId="0" nodeType="afterEffect">
                                  <p:stCondLst>
                                    <p:cond delay="500"/>
                                  </p:stCondLst>
                                  <p:childTnLst>
                                    <p:set>
                                      <p:cBhvr>
                                        <p:cTn id="78" dur="1" fill="hold">
                                          <p:stCondLst>
                                            <p:cond delay="0"/>
                                          </p:stCondLst>
                                        </p:cTn>
                                        <p:tgtEl>
                                          <p:spTgt spid="26"/>
                                        </p:tgtEl>
                                        <p:attrNameLst>
                                          <p:attrName>style.visibility</p:attrName>
                                        </p:attrNameLst>
                                      </p:cBhvr>
                                      <p:to>
                                        <p:strVal val="visible"/>
                                      </p:to>
                                    </p:set>
                                  </p:childTnLst>
                                </p:cTn>
                              </p:par>
                            </p:childTnLst>
                          </p:cTn>
                        </p:par>
                        <p:par>
                          <p:cTn id="79" fill="hold">
                            <p:stCondLst>
                              <p:cond delay="32000"/>
                            </p:stCondLst>
                            <p:childTnLst>
                              <p:par>
                                <p:cTn id="80" presetID="26" presetClass="emph" presetSubtype="0" repeatCount="3000" fill="hold" grpId="1" nodeType="afterEffect">
                                  <p:stCondLst>
                                    <p:cond delay="0"/>
                                  </p:stCondLst>
                                  <p:childTnLst>
                                    <p:animEffect transition="out" filter="fade">
                                      <p:cBhvr>
                                        <p:cTn id="81" dur="500" tmFilter="0, 0; .2, .5; .8, .5; 1, 0"/>
                                        <p:tgtEl>
                                          <p:spTgt spid="26"/>
                                        </p:tgtEl>
                                      </p:cBhvr>
                                    </p:animEffect>
                                    <p:animScale>
                                      <p:cBhvr>
                                        <p:cTn id="82" dur="250" autoRev="1" fill="hold"/>
                                        <p:tgtEl>
                                          <p:spTgt spid="26"/>
                                        </p:tgtEl>
                                      </p:cBhvr>
                                      <p:by x="105000" y="105000"/>
                                    </p:animScale>
                                  </p:childTnLst>
                                </p:cTn>
                              </p:par>
                              <p:par>
                                <p:cTn id="83" presetID="1" presetClass="entr" presetSubtype="0" fill="hold" nodeType="withEffect">
                                  <p:stCondLst>
                                    <p:cond delay="750"/>
                                  </p:stCondLst>
                                  <p:childTnLst>
                                    <p:set>
                                      <p:cBhvr>
                                        <p:cTn id="84" dur="1" fill="hold">
                                          <p:stCondLst>
                                            <p:cond delay="0"/>
                                          </p:stCondLst>
                                        </p:cTn>
                                        <p:tgtEl>
                                          <p:spTgt spid="44"/>
                                        </p:tgtEl>
                                        <p:attrNameLst>
                                          <p:attrName>style.visibility</p:attrName>
                                        </p:attrNameLst>
                                      </p:cBhvr>
                                      <p:to>
                                        <p:strVal val="visible"/>
                                      </p:to>
                                    </p:set>
                                  </p:childTnLst>
                                </p:cTn>
                              </p:par>
                            </p:childTnLst>
                          </p:cTn>
                        </p:par>
                        <p:par>
                          <p:cTn id="85" fill="hold">
                            <p:stCondLst>
                              <p:cond delay="33500"/>
                            </p:stCondLst>
                            <p:childTnLst>
                              <p:par>
                                <p:cTn id="86" presetID="1" presetClass="exit" presetSubtype="0" fill="hold" grpId="2" nodeType="afterEffect">
                                  <p:stCondLst>
                                    <p:cond delay="1000"/>
                                  </p:stCondLst>
                                  <p:childTnLst>
                                    <p:set>
                                      <p:cBhvr>
                                        <p:cTn id="87" dur="1" fill="hold">
                                          <p:stCondLst>
                                            <p:cond delay="0"/>
                                          </p:stCondLst>
                                        </p:cTn>
                                        <p:tgtEl>
                                          <p:spTgt spid="26"/>
                                        </p:tgtEl>
                                        <p:attrNameLst>
                                          <p:attrName>style.visibility</p:attrName>
                                        </p:attrNameLst>
                                      </p:cBhvr>
                                      <p:to>
                                        <p:strVal val="hidden"/>
                                      </p:to>
                                    </p:set>
                                  </p:childTnLst>
                                </p:cTn>
                              </p:par>
                            </p:childTnLst>
                          </p:cTn>
                        </p:par>
                        <p:par>
                          <p:cTn id="88" fill="hold">
                            <p:stCondLst>
                              <p:cond delay="34500"/>
                            </p:stCondLst>
                            <p:childTnLst>
                              <p:par>
                                <p:cTn id="89" presetID="1" presetClass="entr" presetSubtype="0"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par>
                                <p:cTn id="91" presetID="1" presetClass="exit" presetSubtype="0" fill="hold" nodeType="withEffect">
                                  <p:stCondLst>
                                    <p:cond delay="0"/>
                                  </p:stCondLst>
                                  <p:childTnLst>
                                    <p:set>
                                      <p:cBhvr>
                                        <p:cTn id="92" dur="1" fill="hold">
                                          <p:stCondLst>
                                            <p:cond delay="0"/>
                                          </p:stCondLst>
                                        </p:cTn>
                                        <p:tgtEl>
                                          <p:spTgt spid="14"/>
                                        </p:tgtEl>
                                        <p:attrNameLst>
                                          <p:attrName>style.visibility</p:attrName>
                                        </p:attrNameLst>
                                      </p:cBhvr>
                                      <p:to>
                                        <p:strVal val="hidden"/>
                                      </p:to>
                                    </p:set>
                                  </p:childTnLst>
                                </p:cTn>
                              </p:par>
                              <p:par>
                                <p:cTn id="93" presetID="1" presetClass="entr" presetSubtype="0" fill="hold" nodeType="withEffect">
                                  <p:stCondLst>
                                    <p:cond delay="750"/>
                                  </p:stCondLst>
                                  <p:childTnLst>
                                    <p:set>
                                      <p:cBhvr>
                                        <p:cTn id="94" dur="1" fill="hold">
                                          <p:stCondLst>
                                            <p:cond delay="0"/>
                                          </p:stCondLst>
                                        </p:cTn>
                                        <p:tgtEl>
                                          <p:spTgt spid="47"/>
                                        </p:tgtEl>
                                        <p:attrNameLst>
                                          <p:attrName>style.visibility</p:attrName>
                                        </p:attrNameLst>
                                      </p:cBhvr>
                                      <p:to>
                                        <p:strVal val="visible"/>
                                      </p:to>
                                    </p:set>
                                  </p:childTnLst>
                                </p:cTn>
                              </p:par>
                              <p:par>
                                <p:cTn id="95" presetID="35" presetClass="emph" presetSubtype="0" repeatCount="3000" fill="hold" nodeType="withEffect">
                                  <p:stCondLst>
                                    <p:cond delay="0"/>
                                  </p:stCondLst>
                                  <p:childTnLst>
                                    <p:anim calcmode="discrete" valueType="str">
                                      <p:cBhvr>
                                        <p:cTn id="96" dur="750" fill="hold"/>
                                        <p:tgtEl>
                                          <p:spTgt spid="13"/>
                                        </p:tgtEl>
                                        <p:attrNameLst>
                                          <p:attrName>style.visibility</p:attrName>
                                        </p:attrNameLst>
                                      </p:cBhvr>
                                      <p:tavLst>
                                        <p:tav tm="0">
                                          <p:val>
                                            <p:strVal val="hidden"/>
                                          </p:val>
                                        </p:tav>
                                        <p:tav tm="50000">
                                          <p:val>
                                            <p:strVal val="visible"/>
                                          </p:val>
                                        </p:tav>
                                      </p:tavLst>
                                    </p:anim>
                                  </p:childTnLst>
                                </p:cTn>
                              </p:par>
                            </p:childTnLst>
                          </p:cTn>
                        </p:par>
                        <p:par>
                          <p:cTn id="97" fill="hold">
                            <p:stCondLst>
                              <p:cond delay="36750"/>
                            </p:stCondLst>
                            <p:childTnLst>
                              <p:par>
                                <p:cTn id="98" presetID="10" presetClass="exit" presetSubtype="0" fill="hold" grpId="1" nodeType="afterEffect">
                                  <p:stCondLst>
                                    <p:cond delay="0"/>
                                  </p:stCondLst>
                                  <p:childTnLst>
                                    <p:animEffect transition="out" filter="fade">
                                      <p:cBhvr>
                                        <p:cTn id="99" dur="1000"/>
                                        <p:tgtEl>
                                          <p:spTgt spid="9"/>
                                        </p:tgtEl>
                                      </p:cBhvr>
                                    </p:animEffect>
                                    <p:set>
                                      <p:cBhvr>
                                        <p:cTn id="100" dur="1" fill="hold">
                                          <p:stCondLst>
                                            <p:cond delay="999"/>
                                          </p:stCondLst>
                                        </p:cTn>
                                        <p:tgtEl>
                                          <p:spTgt spid="9"/>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13"/>
                                        </p:tgtEl>
                                      </p:cBhvr>
                                    </p:animEffect>
                                    <p:set>
                                      <p:cBhvr>
                                        <p:cTn id="103" dur="1" fill="hold">
                                          <p:stCondLst>
                                            <p:cond delay="499"/>
                                          </p:stCondLst>
                                        </p:cTn>
                                        <p:tgtEl>
                                          <p:spTgt spid="13"/>
                                        </p:tgtEl>
                                        <p:attrNameLst>
                                          <p:attrName>style.visibility</p:attrName>
                                        </p:attrNameLst>
                                      </p:cBhvr>
                                      <p:to>
                                        <p:strVal val="hidden"/>
                                      </p:to>
                                    </p:set>
                                  </p:childTnLst>
                                </p:cTn>
                              </p:par>
                            </p:childTnLst>
                          </p:cTn>
                        </p:par>
                        <p:par>
                          <p:cTn id="104" fill="hold">
                            <p:stCondLst>
                              <p:cond delay="37750"/>
                            </p:stCondLst>
                            <p:childTnLst>
                              <p:par>
                                <p:cTn id="105" presetID="1" presetClass="entr" presetSubtype="0" fill="hold" grpId="0" nodeType="afterEffect">
                                  <p:stCondLst>
                                    <p:cond delay="0"/>
                                  </p:stCondLst>
                                  <p:childTnLst>
                                    <p:set>
                                      <p:cBhvr>
                                        <p:cTn id="106" dur="1" fill="hold">
                                          <p:stCondLst>
                                            <p:cond delay="0"/>
                                          </p:stCondLst>
                                        </p:cTn>
                                        <p:tgtEl>
                                          <p:spTgt spid="5"/>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9" restart="whenNotActive" fill="hold" evtFilter="cancelBubble" nodeType="interactiveSeq">
                <p:stCondLst>
                  <p:cond evt="onClick" delay="0">
                    <p:tgtEl>
                      <p:spTgt spid="5"/>
                    </p:tgtEl>
                  </p:cond>
                </p:stCondLst>
                <p:endSync evt="end" delay="0">
                  <p:rtn val="all"/>
                </p:endSync>
                <p:childTnLst>
                  <p:par>
                    <p:cTn id="110" fill="hold">
                      <p:stCondLst>
                        <p:cond delay="0"/>
                      </p:stCondLst>
                      <p:childTnLst>
                        <p:par>
                          <p:cTn id="111" fill="hold">
                            <p:stCondLst>
                              <p:cond delay="0"/>
                            </p:stCondLst>
                            <p:childTnLst>
                              <p:par>
                                <p:cTn id="112" presetID="10" presetClass="exit" presetSubtype="0" fill="hold" nodeType="withEffect">
                                  <p:stCondLst>
                                    <p:cond delay="0"/>
                                  </p:stCondLst>
                                  <p:childTnLst>
                                    <p:animEffect transition="out" filter="fade">
                                      <p:cBhvr>
                                        <p:cTn id="113" dur="500"/>
                                        <p:tgtEl>
                                          <p:spTgt spid="12"/>
                                        </p:tgtEl>
                                      </p:cBhvr>
                                    </p:animEffect>
                                    <p:set>
                                      <p:cBhvr>
                                        <p:cTn id="114" dur="1" fill="hold">
                                          <p:stCondLst>
                                            <p:cond delay="499"/>
                                          </p:stCondLst>
                                        </p:cTn>
                                        <p:tgtEl>
                                          <p:spTgt spid="12"/>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4"/>
                                        </p:tgtEl>
                                      </p:cBhvr>
                                    </p:animEffect>
                                    <p:set>
                                      <p:cBhvr>
                                        <p:cTn id="117" dur="1" fill="hold">
                                          <p:stCondLst>
                                            <p:cond delay="499"/>
                                          </p:stCondLst>
                                        </p:cTn>
                                        <p:tgtEl>
                                          <p:spTgt spid="4"/>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14"/>
                                        </p:tgtEl>
                                      </p:cBhvr>
                                    </p:animEffect>
                                    <p:set>
                                      <p:cBhvr>
                                        <p:cTn id="120" dur="1" fill="hold">
                                          <p:stCondLst>
                                            <p:cond delay="499"/>
                                          </p:stCondLst>
                                        </p:cTn>
                                        <p:tgtEl>
                                          <p:spTgt spid="14"/>
                                        </p:tgtEl>
                                        <p:attrNameLst>
                                          <p:attrName>style.visibility</p:attrName>
                                        </p:attrNameLst>
                                      </p:cBhvr>
                                      <p:to>
                                        <p:strVal val="hidden"/>
                                      </p:to>
                                    </p:set>
                                  </p:childTnLst>
                                </p:cTn>
                              </p:par>
                              <p:par>
                                <p:cTn id="121" presetID="10" presetClass="exit" presetSubtype="0" fill="hold" grpId="3" nodeType="withEffect">
                                  <p:stCondLst>
                                    <p:cond delay="0"/>
                                  </p:stCondLst>
                                  <p:childTnLst>
                                    <p:animEffect transition="out" filter="fade">
                                      <p:cBhvr>
                                        <p:cTn id="122" dur="500"/>
                                        <p:tgtEl>
                                          <p:spTgt spid="21"/>
                                        </p:tgtEl>
                                      </p:cBhvr>
                                    </p:animEffect>
                                    <p:set>
                                      <p:cBhvr>
                                        <p:cTn id="123" dur="1" fill="hold">
                                          <p:stCondLst>
                                            <p:cond delay="499"/>
                                          </p:stCondLst>
                                        </p:cTn>
                                        <p:tgtEl>
                                          <p:spTgt spid="21"/>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500"/>
                                        <p:tgtEl>
                                          <p:spTgt spid="7"/>
                                        </p:tgtEl>
                                      </p:cBhvr>
                                    </p:animEffect>
                                    <p:set>
                                      <p:cBhvr>
                                        <p:cTn id="126" dur="1" fill="hold">
                                          <p:stCondLst>
                                            <p:cond delay="499"/>
                                          </p:stCondLst>
                                        </p:cTn>
                                        <p:tgtEl>
                                          <p:spTgt spid="7"/>
                                        </p:tgtEl>
                                        <p:attrNameLst>
                                          <p:attrName>style.visibility</p:attrName>
                                        </p:attrNameLst>
                                      </p:cBhvr>
                                      <p:to>
                                        <p:strVal val="hidden"/>
                                      </p:to>
                                    </p:set>
                                  </p:childTnLst>
                                </p:cTn>
                              </p:par>
                              <p:par>
                                <p:cTn id="127" presetID="10" presetClass="exit" presetSubtype="0" fill="hold" grpId="3" nodeType="withEffect">
                                  <p:stCondLst>
                                    <p:cond delay="0"/>
                                  </p:stCondLst>
                                  <p:childTnLst>
                                    <p:animEffect transition="out" filter="fade">
                                      <p:cBhvr>
                                        <p:cTn id="128" dur="500"/>
                                        <p:tgtEl>
                                          <p:spTgt spid="22"/>
                                        </p:tgtEl>
                                      </p:cBhvr>
                                    </p:animEffect>
                                    <p:set>
                                      <p:cBhvr>
                                        <p:cTn id="129" dur="1" fill="hold">
                                          <p:stCondLst>
                                            <p:cond delay="499"/>
                                          </p:stCondLst>
                                        </p:cTn>
                                        <p:tgtEl>
                                          <p:spTgt spid="22"/>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500"/>
                                        <p:tgtEl>
                                          <p:spTgt spid="10"/>
                                        </p:tgtEl>
                                      </p:cBhvr>
                                    </p:animEffect>
                                    <p:set>
                                      <p:cBhvr>
                                        <p:cTn id="132" dur="1" fill="hold">
                                          <p:stCondLst>
                                            <p:cond delay="499"/>
                                          </p:stCondLst>
                                        </p:cTn>
                                        <p:tgtEl>
                                          <p:spTgt spid="10"/>
                                        </p:tgtEl>
                                        <p:attrNameLst>
                                          <p:attrName>style.visibility</p:attrName>
                                        </p:attrNameLst>
                                      </p:cBhvr>
                                      <p:to>
                                        <p:strVal val="hidden"/>
                                      </p:to>
                                    </p:set>
                                  </p:childTnLst>
                                </p:cTn>
                              </p:par>
                              <p:par>
                                <p:cTn id="133" presetID="10" presetClass="exit" presetSubtype="0" fill="hold" grpId="3" nodeType="withEffect">
                                  <p:stCondLst>
                                    <p:cond delay="0"/>
                                  </p:stCondLst>
                                  <p:childTnLst>
                                    <p:animEffect transition="out" filter="fade">
                                      <p:cBhvr>
                                        <p:cTn id="134" dur="500"/>
                                        <p:tgtEl>
                                          <p:spTgt spid="23"/>
                                        </p:tgtEl>
                                      </p:cBhvr>
                                    </p:animEffect>
                                    <p:set>
                                      <p:cBhvr>
                                        <p:cTn id="135" dur="1" fill="hold">
                                          <p:stCondLst>
                                            <p:cond delay="499"/>
                                          </p:stCondLst>
                                        </p:cTn>
                                        <p:tgtEl>
                                          <p:spTgt spid="23"/>
                                        </p:tgtEl>
                                        <p:attrNameLst>
                                          <p:attrName>style.visibility</p:attrName>
                                        </p:attrNameLst>
                                      </p:cBhvr>
                                      <p:to>
                                        <p:strVal val="hidden"/>
                                      </p:to>
                                    </p:set>
                                  </p:childTnLst>
                                </p:cTn>
                              </p:par>
                              <p:par>
                                <p:cTn id="136" presetID="10" presetClass="exit" presetSubtype="0" fill="hold" nodeType="withEffect">
                                  <p:stCondLst>
                                    <p:cond delay="0"/>
                                  </p:stCondLst>
                                  <p:childTnLst>
                                    <p:animEffect transition="out" filter="fade">
                                      <p:cBhvr>
                                        <p:cTn id="137" dur="500"/>
                                        <p:tgtEl>
                                          <p:spTgt spid="11"/>
                                        </p:tgtEl>
                                      </p:cBhvr>
                                    </p:animEffect>
                                    <p:set>
                                      <p:cBhvr>
                                        <p:cTn id="138" dur="1" fill="hold">
                                          <p:stCondLst>
                                            <p:cond delay="499"/>
                                          </p:stCondLst>
                                        </p:cTn>
                                        <p:tgtEl>
                                          <p:spTgt spid="11"/>
                                        </p:tgtEl>
                                        <p:attrNameLst>
                                          <p:attrName>style.visibility</p:attrName>
                                        </p:attrNameLst>
                                      </p:cBhvr>
                                      <p:to>
                                        <p:strVal val="hidden"/>
                                      </p:to>
                                    </p:set>
                                  </p:childTnLst>
                                </p:cTn>
                              </p:par>
                              <p:par>
                                <p:cTn id="139" presetID="10" presetClass="exit" presetSubtype="0" fill="hold" grpId="3" nodeType="withEffect">
                                  <p:stCondLst>
                                    <p:cond delay="0"/>
                                  </p:stCondLst>
                                  <p:childTnLst>
                                    <p:animEffect transition="out" filter="fade">
                                      <p:cBhvr>
                                        <p:cTn id="140" dur="500"/>
                                        <p:tgtEl>
                                          <p:spTgt spid="24"/>
                                        </p:tgtEl>
                                      </p:cBhvr>
                                    </p:animEffect>
                                    <p:set>
                                      <p:cBhvr>
                                        <p:cTn id="141" dur="1" fill="hold">
                                          <p:stCondLst>
                                            <p:cond delay="499"/>
                                          </p:stCondLst>
                                        </p:cTn>
                                        <p:tgtEl>
                                          <p:spTgt spid="24"/>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28"/>
                                        </p:tgtEl>
                                      </p:cBhvr>
                                    </p:animEffect>
                                    <p:set>
                                      <p:cBhvr>
                                        <p:cTn id="144" dur="1" fill="hold">
                                          <p:stCondLst>
                                            <p:cond delay="499"/>
                                          </p:stCondLst>
                                        </p:cTn>
                                        <p:tgtEl>
                                          <p:spTgt spid="28"/>
                                        </p:tgtEl>
                                        <p:attrNameLst>
                                          <p:attrName>style.visibility</p:attrName>
                                        </p:attrNameLst>
                                      </p:cBhvr>
                                      <p:to>
                                        <p:strVal val="hidden"/>
                                      </p:to>
                                    </p:set>
                                  </p:childTnLst>
                                </p:cTn>
                              </p:par>
                              <p:par>
                                <p:cTn id="145" presetID="10" presetClass="exit" presetSubtype="0" fill="hold" grpId="3" nodeType="withEffect">
                                  <p:stCondLst>
                                    <p:cond delay="0"/>
                                  </p:stCondLst>
                                  <p:childTnLst>
                                    <p:animEffect transition="out" filter="fade">
                                      <p:cBhvr>
                                        <p:cTn id="146" dur="500"/>
                                        <p:tgtEl>
                                          <p:spTgt spid="26"/>
                                        </p:tgtEl>
                                      </p:cBhvr>
                                    </p:animEffect>
                                    <p:set>
                                      <p:cBhvr>
                                        <p:cTn id="147" dur="1" fill="hold">
                                          <p:stCondLst>
                                            <p:cond delay="499"/>
                                          </p:stCondLst>
                                        </p:cTn>
                                        <p:tgtEl>
                                          <p:spTgt spid="26"/>
                                        </p:tgtEl>
                                        <p:attrNameLst>
                                          <p:attrName>style.visibility</p:attrName>
                                        </p:attrNameLst>
                                      </p:cBhvr>
                                      <p:to>
                                        <p:strVal val="hidden"/>
                                      </p:to>
                                    </p:set>
                                  </p:childTnLst>
                                </p:cTn>
                              </p:par>
                              <p:par>
                                <p:cTn id="148" presetID="10" presetClass="exit" presetSubtype="0" fill="hold" nodeType="withEffect">
                                  <p:stCondLst>
                                    <p:cond delay="0"/>
                                  </p:stCondLst>
                                  <p:childTnLst>
                                    <p:animEffect transition="out" filter="fade">
                                      <p:cBhvr>
                                        <p:cTn id="149" dur="500"/>
                                        <p:tgtEl>
                                          <p:spTgt spid="44"/>
                                        </p:tgtEl>
                                      </p:cBhvr>
                                    </p:animEffect>
                                    <p:set>
                                      <p:cBhvr>
                                        <p:cTn id="150" dur="1" fill="hold">
                                          <p:stCondLst>
                                            <p:cond delay="499"/>
                                          </p:stCondLst>
                                        </p:cTn>
                                        <p:tgtEl>
                                          <p:spTgt spid="44"/>
                                        </p:tgtEl>
                                        <p:attrNameLst>
                                          <p:attrName>style.visibility</p:attrName>
                                        </p:attrNameLst>
                                      </p:cBhvr>
                                      <p:to>
                                        <p:strVal val="hidden"/>
                                      </p:to>
                                    </p:set>
                                  </p:childTnLst>
                                </p:cTn>
                              </p:par>
                              <p:par>
                                <p:cTn id="151" presetID="10" presetClass="exit" presetSubtype="0" fill="hold" nodeType="withEffect">
                                  <p:stCondLst>
                                    <p:cond delay="0"/>
                                  </p:stCondLst>
                                  <p:childTnLst>
                                    <p:animEffect transition="out" filter="fade">
                                      <p:cBhvr>
                                        <p:cTn id="152" dur="500"/>
                                        <p:tgtEl>
                                          <p:spTgt spid="13"/>
                                        </p:tgtEl>
                                      </p:cBhvr>
                                    </p:animEffect>
                                    <p:set>
                                      <p:cBhvr>
                                        <p:cTn id="153" dur="1" fill="hold">
                                          <p:stCondLst>
                                            <p:cond delay="499"/>
                                          </p:stCondLst>
                                        </p:cTn>
                                        <p:tgtEl>
                                          <p:spTgt spid="13"/>
                                        </p:tgtEl>
                                        <p:attrNameLst>
                                          <p:attrName>style.visibility</p:attrName>
                                        </p:attrNameLst>
                                      </p:cBhvr>
                                      <p:to>
                                        <p:strVal val="hidden"/>
                                      </p:to>
                                    </p:set>
                                  </p:childTnLst>
                                </p:cTn>
                              </p:par>
                              <p:par>
                                <p:cTn id="154" presetID="10" presetClass="exit" presetSubtype="0" fill="hold" nodeType="withEffect">
                                  <p:stCondLst>
                                    <p:cond delay="0"/>
                                  </p:stCondLst>
                                  <p:childTnLst>
                                    <p:animEffect transition="out" filter="fade">
                                      <p:cBhvr>
                                        <p:cTn id="155" dur="500"/>
                                        <p:tgtEl>
                                          <p:spTgt spid="47"/>
                                        </p:tgtEl>
                                      </p:cBhvr>
                                    </p:animEffect>
                                    <p:set>
                                      <p:cBhvr>
                                        <p:cTn id="156" dur="1" fill="hold">
                                          <p:stCondLst>
                                            <p:cond delay="499"/>
                                          </p:stCondLst>
                                        </p:cTn>
                                        <p:tgtEl>
                                          <p:spTgt spid="47"/>
                                        </p:tgtEl>
                                        <p:attrNameLst>
                                          <p:attrName>style.visibility</p:attrName>
                                        </p:attrNameLst>
                                      </p:cBhvr>
                                      <p:to>
                                        <p:strVal val="hidden"/>
                                      </p:to>
                                    </p:set>
                                  </p:childTnLst>
                                </p:cTn>
                              </p:par>
                            </p:childTnLst>
                          </p:cTn>
                        </p:par>
                        <p:par>
                          <p:cTn id="157" fill="hold">
                            <p:stCondLst>
                              <p:cond delay="500"/>
                            </p:stCondLst>
                            <p:childTnLst>
                              <p:par>
                                <p:cTn id="158" presetID="10" presetClass="entr" presetSubtype="0" fill="hold" grpId="2" nodeType="afterEffect">
                                  <p:stCondLst>
                                    <p:cond delay="0"/>
                                  </p:stCondLst>
                                  <p:childTnLst>
                                    <p:set>
                                      <p:cBhvr>
                                        <p:cTn id="159" dur="1" fill="hold">
                                          <p:stCondLst>
                                            <p:cond delay="0"/>
                                          </p:stCondLst>
                                        </p:cTn>
                                        <p:tgtEl>
                                          <p:spTgt spid="8"/>
                                        </p:tgtEl>
                                        <p:attrNameLst>
                                          <p:attrName>style.visibility</p:attrName>
                                        </p:attrNameLst>
                                      </p:cBhvr>
                                      <p:to>
                                        <p:strVal val="visible"/>
                                      </p:to>
                                    </p:set>
                                    <p:animEffect transition="in" filter="fade">
                                      <p:cBhvr>
                                        <p:cTn id="160" dur="1000"/>
                                        <p:tgtEl>
                                          <p:spTgt spid="8"/>
                                        </p:tgtEl>
                                      </p:cBhvr>
                                    </p:animEffect>
                                  </p:childTnLst>
                                </p:cTn>
                              </p:par>
                            </p:childTnLst>
                          </p:cTn>
                        </p:par>
                        <p:par>
                          <p:cTn id="161" fill="hold">
                            <p:stCondLst>
                              <p:cond delay="1500"/>
                            </p:stCondLst>
                            <p:childTnLst>
                              <p:par>
                                <p:cTn id="162" presetID="10" presetClass="exit" presetSubtype="0" fill="hold" grpId="3" nodeType="afterEffect">
                                  <p:stCondLst>
                                    <p:cond delay="5000"/>
                                  </p:stCondLst>
                                  <p:childTnLst>
                                    <p:animEffect transition="out" filter="fade">
                                      <p:cBhvr>
                                        <p:cTn id="163" dur="1000"/>
                                        <p:tgtEl>
                                          <p:spTgt spid="8"/>
                                        </p:tgtEl>
                                      </p:cBhvr>
                                    </p:animEffect>
                                    <p:set>
                                      <p:cBhvr>
                                        <p:cTn id="164" dur="1" fill="hold">
                                          <p:stCondLst>
                                            <p:cond delay="999"/>
                                          </p:stCondLst>
                                        </p:cTn>
                                        <p:tgtEl>
                                          <p:spTgt spid="8"/>
                                        </p:tgtEl>
                                        <p:attrNameLst>
                                          <p:attrName>style.visibility</p:attrName>
                                        </p:attrNameLst>
                                      </p:cBhvr>
                                      <p:to>
                                        <p:strVal val="hidden"/>
                                      </p:to>
                                    </p:set>
                                  </p:childTnLst>
                                </p:cTn>
                              </p:par>
                            </p:childTnLst>
                          </p:cTn>
                        </p:par>
                        <p:par>
                          <p:cTn id="165" fill="hold">
                            <p:stCondLst>
                              <p:cond delay="7500"/>
                            </p:stCondLst>
                            <p:childTnLst>
                              <p:par>
                                <p:cTn id="166" presetID="10" presetClass="entr" presetSubtype="0" fill="hold" grpId="2" nodeType="afterEffect">
                                  <p:stCondLst>
                                    <p:cond delay="1000"/>
                                  </p:stCondLst>
                                  <p:childTnLst>
                                    <p:set>
                                      <p:cBhvr>
                                        <p:cTn id="167" dur="1" fill="hold">
                                          <p:stCondLst>
                                            <p:cond delay="0"/>
                                          </p:stCondLst>
                                        </p:cTn>
                                        <p:tgtEl>
                                          <p:spTgt spid="9"/>
                                        </p:tgtEl>
                                        <p:attrNameLst>
                                          <p:attrName>style.visibility</p:attrName>
                                        </p:attrNameLst>
                                      </p:cBhvr>
                                      <p:to>
                                        <p:strVal val="visible"/>
                                      </p:to>
                                    </p:set>
                                    <p:animEffect transition="in" filter="fade">
                                      <p:cBhvr>
                                        <p:cTn id="168" dur="1000"/>
                                        <p:tgtEl>
                                          <p:spTgt spid="9"/>
                                        </p:tgtEl>
                                      </p:cBhvr>
                                    </p:animEffect>
                                  </p:childTnLst>
                                </p:cTn>
                              </p:par>
                              <p:par>
                                <p:cTn id="169" presetID="1" presetClass="entr" presetSubtype="0" fill="hold" nodeType="withEffect">
                                  <p:stCondLst>
                                    <p:cond delay="1000"/>
                                  </p:stCondLst>
                                  <p:childTnLst>
                                    <p:set>
                                      <p:cBhvr>
                                        <p:cTn id="170" dur="1" fill="hold">
                                          <p:stCondLst>
                                            <p:cond delay="0"/>
                                          </p:stCondLst>
                                        </p:cTn>
                                        <p:tgtEl>
                                          <p:spTgt spid="29"/>
                                        </p:tgtEl>
                                        <p:attrNameLst>
                                          <p:attrName>style.visibility</p:attrName>
                                        </p:attrNameLst>
                                      </p:cBhvr>
                                      <p:to>
                                        <p:strVal val="visible"/>
                                      </p:to>
                                    </p:set>
                                  </p:childTnLst>
                                </p:cTn>
                              </p:par>
                              <p:par>
                                <p:cTn id="171" presetID="1" presetClass="entr" presetSubtype="0" fill="hold" nodeType="withEffect">
                                  <p:stCondLst>
                                    <p:cond delay="1000"/>
                                  </p:stCondLst>
                                  <p:childTnLst>
                                    <p:set>
                                      <p:cBhvr>
                                        <p:cTn id="172" dur="1" fill="hold">
                                          <p:stCondLst>
                                            <p:cond delay="0"/>
                                          </p:stCondLst>
                                        </p:cTn>
                                        <p:tgtEl>
                                          <p:spTgt spid="4"/>
                                        </p:tgtEl>
                                        <p:attrNameLst>
                                          <p:attrName>style.visibility</p:attrName>
                                        </p:attrNameLst>
                                      </p:cBhvr>
                                      <p:to>
                                        <p:strVal val="visible"/>
                                      </p:to>
                                    </p:set>
                                  </p:childTnLst>
                                </p:cTn>
                              </p:par>
                              <p:par>
                                <p:cTn id="173" presetID="35" presetClass="emph" presetSubtype="0" repeatCount="3000" fill="hold" nodeType="withEffect">
                                  <p:stCondLst>
                                    <p:cond delay="1000"/>
                                  </p:stCondLst>
                                  <p:childTnLst>
                                    <p:anim calcmode="discrete" valueType="str">
                                      <p:cBhvr>
                                        <p:cTn id="174" dur="750" fill="hold"/>
                                        <p:tgtEl>
                                          <p:spTgt spid="29"/>
                                        </p:tgtEl>
                                        <p:attrNameLst>
                                          <p:attrName>style.visibility</p:attrName>
                                        </p:attrNameLst>
                                      </p:cBhvr>
                                      <p:tavLst>
                                        <p:tav tm="0">
                                          <p:val>
                                            <p:strVal val="hidden"/>
                                          </p:val>
                                        </p:tav>
                                        <p:tav tm="50000">
                                          <p:val>
                                            <p:strVal val="visible"/>
                                          </p:val>
                                        </p:tav>
                                      </p:tavLst>
                                    </p:anim>
                                  </p:childTnLst>
                                </p:cTn>
                              </p:par>
                            </p:childTnLst>
                          </p:cTn>
                        </p:par>
                        <p:par>
                          <p:cTn id="175" fill="hold">
                            <p:stCondLst>
                              <p:cond delay="10750"/>
                            </p:stCondLst>
                            <p:childTnLst>
                              <p:par>
                                <p:cTn id="176" presetID="1" presetClass="exit" presetSubtype="0" fill="hold" nodeType="afterEffect">
                                  <p:stCondLst>
                                    <p:cond delay="0"/>
                                  </p:stCondLst>
                                  <p:childTnLst>
                                    <p:set>
                                      <p:cBhvr>
                                        <p:cTn id="177" dur="1" fill="hold">
                                          <p:stCondLst>
                                            <p:cond delay="0"/>
                                          </p:stCondLst>
                                        </p:cTn>
                                        <p:tgtEl>
                                          <p:spTgt spid="29"/>
                                        </p:tgtEl>
                                        <p:attrNameLst>
                                          <p:attrName>style.visibility</p:attrName>
                                        </p:attrNameLst>
                                      </p:cBhvr>
                                      <p:to>
                                        <p:strVal val="hidden"/>
                                      </p:to>
                                    </p:set>
                                  </p:childTnLst>
                                </p:cTn>
                              </p:par>
                            </p:childTnLst>
                          </p:cTn>
                        </p:par>
                        <p:par>
                          <p:cTn id="178" fill="hold">
                            <p:stCondLst>
                              <p:cond delay="10750"/>
                            </p:stCondLst>
                            <p:childTnLst>
                              <p:par>
                                <p:cTn id="179" presetID="1" presetClass="entr" presetSubtype="0" fill="hold" nodeType="afterEffect">
                                  <p:stCondLst>
                                    <p:cond delay="0"/>
                                  </p:stCondLst>
                                  <p:childTnLst>
                                    <p:set>
                                      <p:cBhvr>
                                        <p:cTn id="180" dur="1" fill="hold">
                                          <p:stCondLst>
                                            <p:cond delay="0"/>
                                          </p:stCondLst>
                                        </p:cTn>
                                        <p:tgtEl>
                                          <p:spTgt spid="31"/>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38"/>
                                        </p:tgtEl>
                                        <p:attrNameLst>
                                          <p:attrName>style.visibility</p:attrName>
                                        </p:attrNameLst>
                                      </p:cBhvr>
                                      <p:to>
                                        <p:strVal val="visible"/>
                                      </p:to>
                                    </p:set>
                                  </p:childTnLst>
                                </p:cTn>
                              </p:par>
                              <p:par>
                                <p:cTn id="183" presetID="1" presetClass="entr" presetSubtype="0" fill="hold" nodeType="withEffect">
                                  <p:stCondLst>
                                    <p:cond delay="750"/>
                                  </p:stCondLst>
                                  <p:childTnLst>
                                    <p:set>
                                      <p:cBhvr>
                                        <p:cTn id="184" dur="1" fill="hold">
                                          <p:stCondLst>
                                            <p:cond delay="0"/>
                                          </p:stCondLst>
                                        </p:cTn>
                                        <p:tgtEl>
                                          <p:spTgt spid="7"/>
                                        </p:tgtEl>
                                        <p:attrNameLst>
                                          <p:attrName>style.visibility</p:attrName>
                                        </p:attrNameLst>
                                      </p:cBhvr>
                                      <p:to>
                                        <p:strVal val="visible"/>
                                      </p:to>
                                    </p:set>
                                  </p:childTnLst>
                                </p:cTn>
                              </p:par>
                              <p:par>
                                <p:cTn id="185" presetID="35" presetClass="emph" presetSubtype="0" repeatCount="3000" fill="hold" nodeType="withEffect">
                                  <p:stCondLst>
                                    <p:cond delay="750"/>
                                  </p:stCondLst>
                                  <p:childTnLst>
                                    <p:anim calcmode="discrete" valueType="str">
                                      <p:cBhvr>
                                        <p:cTn id="186" dur="750" fill="hold"/>
                                        <p:tgtEl>
                                          <p:spTgt spid="31"/>
                                        </p:tgtEl>
                                        <p:attrNameLst>
                                          <p:attrName>style.visibility</p:attrName>
                                        </p:attrNameLst>
                                      </p:cBhvr>
                                      <p:tavLst>
                                        <p:tav tm="0">
                                          <p:val>
                                            <p:strVal val="hidden"/>
                                          </p:val>
                                        </p:tav>
                                        <p:tav tm="50000">
                                          <p:val>
                                            <p:strVal val="visible"/>
                                          </p:val>
                                        </p:tav>
                                      </p:tavLst>
                                    </p:anim>
                                  </p:childTnLst>
                                </p:cTn>
                              </p:par>
                              <p:par>
                                <p:cTn id="187" presetID="26" presetClass="emph" presetSubtype="0" repeatCount="3000" fill="hold" grpId="1" nodeType="withEffect">
                                  <p:stCondLst>
                                    <p:cond delay="750"/>
                                  </p:stCondLst>
                                  <p:childTnLst>
                                    <p:animEffect transition="out" filter="fade">
                                      <p:cBhvr>
                                        <p:cTn id="188" dur="500" tmFilter="0, 0; .2, .5; .8, .5; 1, 0"/>
                                        <p:tgtEl>
                                          <p:spTgt spid="38"/>
                                        </p:tgtEl>
                                      </p:cBhvr>
                                    </p:animEffect>
                                    <p:animScale>
                                      <p:cBhvr>
                                        <p:cTn id="189" dur="250" autoRev="1" fill="hold"/>
                                        <p:tgtEl>
                                          <p:spTgt spid="38"/>
                                        </p:tgtEl>
                                      </p:cBhvr>
                                      <p:by x="105000" y="105000"/>
                                    </p:animScale>
                                  </p:childTnLst>
                                </p:cTn>
                              </p:par>
                            </p:childTnLst>
                          </p:cTn>
                        </p:par>
                        <p:par>
                          <p:cTn id="190" fill="hold">
                            <p:stCondLst>
                              <p:cond delay="13750"/>
                            </p:stCondLst>
                            <p:childTnLst>
                              <p:par>
                                <p:cTn id="191" presetID="1" presetClass="exit" presetSubtype="0" fill="hold" grpId="2" nodeType="afterEffect">
                                  <p:stCondLst>
                                    <p:cond delay="0"/>
                                  </p:stCondLst>
                                  <p:childTnLst>
                                    <p:set>
                                      <p:cBhvr>
                                        <p:cTn id="192" dur="1" fill="hold">
                                          <p:stCondLst>
                                            <p:cond delay="0"/>
                                          </p:stCondLst>
                                        </p:cTn>
                                        <p:tgtEl>
                                          <p:spTgt spid="38"/>
                                        </p:tgtEl>
                                        <p:attrNameLst>
                                          <p:attrName>style.visibility</p:attrName>
                                        </p:attrNameLst>
                                      </p:cBhvr>
                                      <p:to>
                                        <p:strVal val="hidden"/>
                                      </p:to>
                                    </p:set>
                                  </p:childTnLst>
                                </p:cTn>
                              </p:par>
                            </p:childTnLst>
                          </p:cTn>
                        </p:par>
                        <p:par>
                          <p:cTn id="193" fill="hold">
                            <p:stCondLst>
                              <p:cond delay="13750"/>
                            </p:stCondLst>
                            <p:childTnLst>
                              <p:par>
                                <p:cTn id="194" presetID="1" presetClass="entr" presetSubtype="0" fill="hold" grpId="0" nodeType="afterEffect">
                                  <p:stCondLst>
                                    <p:cond delay="0"/>
                                  </p:stCondLst>
                                  <p:childTnLst>
                                    <p:set>
                                      <p:cBhvr>
                                        <p:cTn id="195" dur="1" fill="hold">
                                          <p:stCondLst>
                                            <p:cond delay="0"/>
                                          </p:stCondLst>
                                        </p:cTn>
                                        <p:tgtEl>
                                          <p:spTgt spid="39"/>
                                        </p:tgtEl>
                                        <p:attrNameLst>
                                          <p:attrName>style.visibility</p:attrName>
                                        </p:attrNameLst>
                                      </p:cBhvr>
                                      <p:to>
                                        <p:strVal val="visible"/>
                                      </p:to>
                                    </p:set>
                                  </p:childTnLst>
                                </p:cTn>
                              </p:par>
                              <p:par>
                                <p:cTn id="196" presetID="1" presetClass="entr" presetSubtype="0" fill="hold" nodeType="withEffect">
                                  <p:stCondLst>
                                    <p:cond delay="750"/>
                                  </p:stCondLst>
                                  <p:childTnLst>
                                    <p:set>
                                      <p:cBhvr>
                                        <p:cTn id="197" dur="1" fill="hold">
                                          <p:stCondLst>
                                            <p:cond delay="0"/>
                                          </p:stCondLst>
                                        </p:cTn>
                                        <p:tgtEl>
                                          <p:spTgt spid="10"/>
                                        </p:tgtEl>
                                        <p:attrNameLst>
                                          <p:attrName>style.visibility</p:attrName>
                                        </p:attrNameLst>
                                      </p:cBhvr>
                                      <p:to>
                                        <p:strVal val="visible"/>
                                      </p:to>
                                    </p:set>
                                  </p:childTnLst>
                                </p:cTn>
                              </p:par>
                            </p:childTnLst>
                          </p:cTn>
                        </p:par>
                        <p:par>
                          <p:cTn id="198" fill="hold">
                            <p:stCondLst>
                              <p:cond delay="14500"/>
                            </p:stCondLst>
                            <p:childTnLst>
                              <p:par>
                                <p:cTn id="199" presetID="26" presetClass="emph" presetSubtype="0" repeatCount="3000" fill="hold" grpId="1" nodeType="afterEffect">
                                  <p:stCondLst>
                                    <p:cond delay="0"/>
                                  </p:stCondLst>
                                  <p:childTnLst>
                                    <p:animEffect transition="out" filter="fade">
                                      <p:cBhvr>
                                        <p:cTn id="200" dur="500" tmFilter="0, 0; .2, .5; .8, .5; 1, 0"/>
                                        <p:tgtEl>
                                          <p:spTgt spid="39"/>
                                        </p:tgtEl>
                                      </p:cBhvr>
                                    </p:animEffect>
                                    <p:animScale>
                                      <p:cBhvr>
                                        <p:cTn id="201" dur="250" autoRev="1" fill="hold"/>
                                        <p:tgtEl>
                                          <p:spTgt spid="39"/>
                                        </p:tgtEl>
                                      </p:cBhvr>
                                      <p:by x="105000" y="105000"/>
                                    </p:animScale>
                                  </p:childTnLst>
                                </p:cTn>
                              </p:par>
                            </p:childTnLst>
                          </p:cTn>
                        </p:par>
                        <p:par>
                          <p:cTn id="202" fill="hold">
                            <p:stCondLst>
                              <p:cond delay="16000"/>
                            </p:stCondLst>
                            <p:childTnLst>
                              <p:par>
                                <p:cTn id="203" presetID="1" presetClass="exit" presetSubtype="0" fill="hold" grpId="2" nodeType="afterEffect">
                                  <p:stCondLst>
                                    <p:cond delay="0"/>
                                  </p:stCondLst>
                                  <p:childTnLst>
                                    <p:set>
                                      <p:cBhvr>
                                        <p:cTn id="204" dur="1" fill="hold">
                                          <p:stCondLst>
                                            <p:cond delay="0"/>
                                          </p:stCondLst>
                                        </p:cTn>
                                        <p:tgtEl>
                                          <p:spTgt spid="39"/>
                                        </p:tgtEl>
                                        <p:attrNameLst>
                                          <p:attrName>style.visibility</p:attrName>
                                        </p:attrNameLst>
                                      </p:cBhvr>
                                      <p:to>
                                        <p:strVal val="hidden"/>
                                      </p:to>
                                    </p:set>
                                  </p:childTnLst>
                                </p:cTn>
                              </p:par>
                            </p:childTnLst>
                          </p:cTn>
                        </p:par>
                        <p:par>
                          <p:cTn id="205" fill="hold">
                            <p:stCondLst>
                              <p:cond delay="16000"/>
                            </p:stCondLst>
                            <p:childTnLst>
                              <p:par>
                                <p:cTn id="206" presetID="1" presetClass="entr" presetSubtype="0" fill="hold" grpId="0" nodeType="afterEffect">
                                  <p:stCondLst>
                                    <p:cond delay="0"/>
                                  </p:stCondLst>
                                  <p:childTnLst>
                                    <p:set>
                                      <p:cBhvr>
                                        <p:cTn id="207" dur="1" fill="hold">
                                          <p:stCondLst>
                                            <p:cond delay="0"/>
                                          </p:stCondLst>
                                        </p:cTn>
                                        <p:tgtEl>
                                          <p:spTgt spid="40"/>
                                        </p:tgtEl>
                                        <p:attrNameLst>
                                          <p:attrName>style.visibility</p:attrName>
                                        </p:attrNameLst>
                                      </p:cBhvr>
                                      <p:to>
                                        <p:strVal val="visible"/>
                                      </p:to>
                                    </p:set>
                                  </p:childTnLst>
                                </p:cTn>
                              </p:par>
                              <p:par>
                                <p:cTn id="208" presetID="1" presetClass="entr" presetSubtype="0" fill="hold" nodeType="withEffect">
                                  <p:stCondLst>
                                    <p:cond delay="0"/>
                                  </p:stCondLst>
                                  <p:childTnLst>
                                    <p:set>
                                      <p:cBhvr>
                                        <p:cTn id="209" dur="1" fill="hold">
                                          <p:stCondLst>
                                            <p:cond delay="0"/>
                                          </p:stCondLst>
                                        </p:cTn>
                                        <p:tgtEl>
                                          <p:spTgt spid="11"/>
                                        </p:tgtEl>
                                        <p:attrNameLst>
                                          <p:attrName>style.visibility</p:attrName>
                                        </p:attrNameLst>
                                      </p:cBhvr>
                                      <p:to>
                                        <p:strVal val="visible"/>
                                      </p:to>
                                    </p:set>
                                  </p:childTnLst>
                                </p:cTn>
                              </p:par>
                            </p:childTnLst>
                          </p:cTn>
                        </p:par>
                        <p:par>
                          <p:cTn id="210" fill="hold">
                            <p:stCondLst>
                              <p:cond delay="16000"/>
                            </p:stCondLst>
                            <p:childTnLst>
                              <p:par>
                                <p:cTn id="211" presetID="26" presetClass="emph" presetSubtype="0" repeatCount="3000" fill="hold" grpId="1" nodeType="afterEffect">
                                  <p:stCondLst>
                                    <p:cond delay="0"/>
                                  </p:stCondLst>
                                  <p:childTnLst>
                                    <p:animEffect transition="out" filter="fade">
                                      <p:cBhvr>
                                        <p:cTn id="212" dur="500" tmFilter="0, 0; .2, .5; .8, .5; 1, 0"/>
                                        <p:tgtEl>
                                          <p:spTgt spid="40"/>
                                        </p:tgtEl>
                                      </p:cBhvr>
                                    </p:animEffect>
                                    <p:animScale>
                                      <p:cBhvr>
                                        <p:cTn id="213" dur="250" autoRev="1" fill="hold"/>
                                        <p:tgtEl>
                                          <p:spTgt spid="40"/>
                                        </p:tgtEl>
                                      </p:cBhvr>
                                      <p:by x="105000" y="105000"/>
                                    </p:animScale>
                                  </p:childTnLst>
                                </p:cTn>
                              </p:par>
                            </p:childTnLst>
                          </p:cTn>
                        </p:par>
                        <p:par>
                          <p:cTn id="214" fill="hold">
                            <p:stCondLst>
                              <p:cond delay="17500"/>
                            </p:stCondLst>
                            <p:childTnLst>
                              <p:par>
                                <p:cTn id="215" presetID="1" presetClass="exit" presetSubtype="0" fill="hold" grpId="2" nodeType="afterEffect">
                                  <p:stCondLst>
                                    <p:cond delay="0"/>
                                  </p:stCondLst>
                                  <p:childTnLst>
                                    <p:set>
                                      <p:cBhvr>
                                        <p:cTn id="216" dur="1" fill="hold">
                                          <p:stCondLst>
                                            <p:cond delay="0"/>
                                          </p:stCondLst>
                                        </p:cTn>
                                        <p:tgtEl>
                                          <p:spTgt spid="40"/>
                                        </p:tgtEl>
                                        <p:attrNameLst>
                                          <p:attrName>style.visibility</p:attrName>
                                        </p:attrNameLst>
                                      </p:cBhvr>
                                      <p:to>
                                        <p:strVal val="hidden"/>
                                      </p:to>
                                    </p:set>
                                  </p:childTnLst>
                                </p:cTn>
                              </p:par>
                            </p:childTnLst>
                          </p:cTn>
                        </p:par>
                        <p:par>
                          <p:cTn id="217" fill="hold">
                            <p:stCondLst>
                              <p:cond delay="17500"/>
                            </p:stCondLst>
                            <p:childTnLst>
                              <p:par>
                                <p:cTn id="218" presetID="1" presetClass="entr" presetSubtype="0" fill="hold" grpId="0" nodeType="afterEffect">
                                  <p:stCondLst>
                                    <p:cond delay="0"/>
                                  </p:stCondLst>
                                  <p:childTnLst>
                                    <p:set>
                                      <p:cBhvr>
                                        <p:cTn id="219" dur="1" fill="hold">
                                          <p:stCondLst>
                                            <p:cond delay="0"/>
                                          </p:stCondLst>
                                        </p:cTn>
                                        <p:tgtEl>
                                          <p:spTgt spid="41"/>
                                        </p:tgtEl>
                                        <p:attrNameLst>
                                          <p:attrName>style.visibility</p:attrName>
                                        </p:attrNameLst>
                                      </p:cBhvr>
                                      <p:to>
                                        <p:strVal val="visible"/>
                                      </p:to>
                                    </p:set>
                                  </p:childTnLst>
                                </p:cTn>
                              </p:par>
                              <p:par>
                                <p:cTn id="220" presetID="1" presetClass="entr" presetSubtype="0" fill="hold" nodeType="withEffect">
                                  <p:stCondLst>
                                    <p:cond delay="0"/>
                                  </p:stCondLst>
                                  <p:childTnLst>
                                    <p:set>
                                      <p:cBhvr>
                                        <p:cTn id="221" dur="1" fill="hold">
                                          <p:stCondLst>
                                            <p:cond delay="0"/>
                                          </p:stCondLst>
                                        </p:cTn>
                                        <p:tgtEl>
                                          <p:spTgt spid="28"/>
                                        </p:tgtEl>
                                        <p:attrNameLst>
                                          <p:attrName>style.visibility</p:attrName>
                                        </p:attrNameLst>
                                      </p:cBhvr>
                                      <p:to>
                                        <p:strVal val="visible"/>
                                      </p:to>
                                    </p:set>
                                  </p:childTnLst>
                                </p:cTn>
                              </p:par>
                            </p:childTnLst>
                          </p:cTn>
                        </p:par>
                        <p:par>
                          <p:cTn id="222" fill="hold">
                            <p:stCondLst>
                              <p:cond delay="17500"/>
                            </p:stCondLst>
                            <p:childTnLst>
                              <p:par>
                                <p:cTn id="223" presetID="26" presetClass="emph" presetSubtype="0" repeatCount="3000" fill="hold" grpId="1" nodeType="afterEffect">
                                  <p:stCondLst>
                                    <p:cond delay="0"/>
                                  </p:stCondLst>
                                  <p:childTnLst>
                                    <p:animEffect transition="out" filter="fade">
                                      <p:cBhvr>
                                        <p:cTn id="224" dur="500" tmFilter="0, 0; .2, .5; .8, .5; 1, 0"/>
                                        <p:tgtEl>
                                          <p:spTgt spid="41"/>
                                        </p:tgtEl>
                                      </p:cBhvr>
                                    </p:animEffect>
                                    <p:animScale>
                                      <p:cBhvr>
                                        <p:cTn id="225" dur="250" autoRev="1" fill="hold"/>
                                        <p:tgtEl>
                                          <p:spTgt spid="41"/>
                                        </p:tgtEl>
                                      </p:cBhvr>
                                      <p:by x="105000" y="105000"/>
                                    </p:animScale>
                                  </p:childTnLst>
                                </p:cTn>
                              </p:par>
                            </p:childTnLst>
                          </p:cTn>
                        </p:par>
                        <p:par>
                          <p:cTn id="226" fill="hold">
                            <p:stCondLst>
                              <p:cond delay="19000"/>
                            </p:stCondLst>
                            <p:childTnLst>
                              <p:par>
                                <p:cTn id="227" presetID="1" presetClass="exit" presetSubtype="0" fill="hold" grpId="2" nodeType="afterEffect">
                                  <p:stCondLst>
                                    <p:cond delay="0"/>
                                  </p:stCondLst>
                                  <p:childTnLst>
                                    <p:set>
                                      <p:cBhvr>
                                        <p:cTn id="228" dur="1" fill="hold">
                                          <p:stCondLst>
                                            <p:cond delay="0"/>
                                          </p:stCondLst>
                                        </p:cTn>
                                        <p:tgtEl>
                                          <p:spTgt spid="41"/>
                                        </p:tgtEl>
                                        <p:attrNameLst>
                                          <p:attrName>style.visibility</p:attrName>
                                        </p:attrNameLst>
                                      </p:cBhvr>
                                      <p:to>
                                        <p:strVal val="hidden"/>
                                      </p:to>
                                    </p:set>
                                  </p:childTnLst>
                                </p:cTn>
                              </p:par>
                            </p:childTnLst>
                          </p:cTn>
                        </p:par>
                        <p:par>
                          <p:cTn id="229" fill="hold">
                            <p:stCondLst>
                              <p:cond delay="19000"/>
                            </p:stCondLst>
                            <p:childTnLst>
                              <p:par>
                                <p:cTn id="230" presetID="1" presetClass="entr" presetSubtype="0" fill="hold" grpId="0" nodeType="afterEffect">
                                  <p:stCondLst>
                                    <p:cond delay="0"/>
                                  </p:stCondLst>
                                  <p:childTnLst>
                                    <p:set>
                                      <p:cBhvr>
                                        <p:cTn id="231" dur="1" fill="hold">
                                          <p:stCondLst>
                                            <p:cond delay="0"/>
                                          </p:stCondLst>
                                        </p:cTn>
                                        <p:tgtEl>
                                          <p:spTgt spid="43"/>
                                        </p:tgtEl>
                                        <p:attrNameLst>
                                          <p:attrName>style.visibility</p:attrName>
                                        </p:attrNameLst>
                                      </p:cBhvr>
                                      <p:to>
                                        <p:strVal val="visible"/>
                                      </p:to>
                                    </p:set>
                                  </p:childTnLst>
                                </p:cTn>
                              </p:par>
                            </p:childTnLst>
                          </p:cTn>
                        </p:par>
                        <p:par>
                          <p:cTn id="232" fill="hold">
                            <p:stCondLst>
                              <p:cond delay="19000"/>
                            </p:stCondLst>
                            <p:childTnLst>
                              <p:par>
                                <p:cTn id="233" presetID="26" presetClass="emph" presetSubtype="0" repeatCount="3000" fill="hold" grpId="1" nodeType="afterEffect">
                                  <p:stCondLst>
                                    <p:cond delay="0"/>
                                  </p:stCondLst>
                                  <p:childTnLst>
                                    <p:animEffect transition="out" filter="fade">
                                      <p:cBhvr>
                                        <p:cTn id="234" dur="500" tmFilter="0, 0; .2, .5; .8, .5; 1, 0"/>
                                        <p:tgtEl>
                                          <p:spTgt spid="43"/>
                                        </p:tgtEl>
                                      </p:cBhvr>
                                    </p:animEffect>
                                    <p:animScale>
                                      <p:cBhvr>
                                        <p:cTn id="235" dur="250" autoRev="1" fill="hold"/>
                                        <p:tgtEl>
                                          <p:spTgt spid="43"/>
                                        </p:tgtEl>
                                      </p:cBhvr>
                                      <p:by x="105000" y="105000"/>
                                    </p:animScale>
                                  </p:childTnLst>
                                </p:cTn>
                              </p:par>
                              <p:par>
                                <p:cTn id="236" presetID="1" presetClass="entr" presetSubtype="0" fill="hold" nodeType="withEffect">
                                  <p:stCondLst>
                                    <p:cond delay="0"/>
                                  </p:stCondLst>
                                  <p:childTnLst>
                                    <p:set>
                                      <p:cBhvr>
                                        <p:cTn id="237" dur="1" fill="hold">
                                          <p:stCondLst>
                                            <p:cond delay="0"/>
                                          </p:stCondLst>
                                        </p:cTn>
                                        <p:tgtEl>
                                          <p:spTgt spid="44"/>
                                        </p:tgtEl>
                                        <p:attrNameLst>
                                          <p:attrName>style.visibility</p:attrName>
                                        </p:attrNameLst>
                                      </p:cBhvr>
                                      <p:to>
                                        <p:strVal val="visible"/>
                                      </p:to>
                                    </p:set>
                                  </p:childTnLst>
                                </p:cTn>
                              </p:par>
                            </p:childTnLst>
                          </p:cTn>
                        </p:par>
                        <p:par>
                          <p:cTn id="238" fill="hold">
                            <p:stCondLst>
                              <p:cond delay="20500"/>
                            </p:stCondLst>
                            <p:childTnLst>
                              <p:par>
                                <p:cTn id="239" presetID="1" presetClass="exit" presetSubtype="0" fill="hold" grpId="2" nodeType="afterEffect">
                                  <p:stCondLst>
                                    <p:cond delay="0"/>
                                  </p:stCondLst>
                                  <p:childTnLst>
                                    <p:set>
                                      <p:cBhvr>
                                        <p:cTn id="240" dur="1" fill="hold">
                                          <p:stCondLst>
                                            <p:cond delay="0"/>
                                          </p:stCondLst>
                                        </p:cTn>
                                        <p:tgtEl>
                                          <p:spTgt spid="43"/>
                                        </p:tgtEl>
                                        <p:attrNameLst>
                                          <p:attrName>style.visibility</p:attrName>
                                        </p:attrNameLst>
                                      </p:cBhvr>
                                      <p:to>
                                        <p:strVal val="hidden"/>
                                      </p:to>
                                    </p:set>
                                  </p:childTnLst>
                                </p:cTn>
                              </p:par>
                            </p:childTnLst>
                          </p:cTn>
                        </p:par>
                        <p:par>
                          <p:cTn id="241" fill="hold">
                            <p:stCondLst>
                              <p:cond delay="20500"/>
                            </p:stCondLst>
                            <p:childTnLst>
                              <p:par>
                                <p:cTn id="242" presetID="1" presetClass="entr" presetSubtype="0" fill="hold" nodeType="afterEffect">
                                  <p:stCondLst>
                                    <p:cond delay="0"/>
                                  </p:stCondLst>
                                  <p:childTnLst>
                                    <p:set>
                                      <p:cBhvr>
                                        <p:cTn id="243" dur="1" fill="hold">
                                          <p:stCondLst>
                                            <p:cond delay="0"/>
                                          </p:stCondLst>
                                        </p:cTn>
                                        <p:tgtEl>
                                          <p:spTgt spid="30"/>
                                        </p:tgtEl>
                                        <p:attrNameLst>
                                          <p:attrName>style.visibility</p:attrName>
                                        </p:attrNameLst>
                                      </p:cBhvr>
                                      <p:to>
                                        <p:strVal val="visible"/>
                                      </p:to>
                                    </p:set>
                                  </p:childTnLst>
                                </p:cTn>
                              </p:par>
                              <p:par>
                                <p:cTn id="244" presetID="1" presetClass="exit" presetSubtype="0" fill="hold" nodeType="withEffect">
                                  <p:stCondLst>
                                    <p:cond delay="0"/>
                                  </p:stCondLst>
                                  <p:childTnLst>
                                    <p:set>
                                      <p:cBhvr>
                                        <p:cTn id="245" dur="1" fill="hold">
                                          <p:stCondLst>
                                            <p:cond delay="0"/>
                                          </p:stCondLst>
                                        </p:cTn>
                                        <p:tgtEl>
                                          <p:spTgt spid="31"/>
                                        </p:tgtEl>
                                        <p:attrNameLst>
                                          <p:attrName>style.visibility</p:attrName>
                                        </p:attrNameLst>
                                      </p:cBhvr>
                                      <p:to>
                                        <p:strVal val="hidden"/>
                                      </p:to>
                                    </p:set>
                                  </p:childTnLst>
                                </p:cTn>
                              </p:par>
                              <p:par>
                                <p:cTn id="246" presetID="1" presetClass="entr" presetSubtype="0" fill="hold" nodeType="withEffect">
                                  <p:stCondLst>
                                    <p:cond delay="0"/>
                                  </p:stCondLst>
                                  <p:childTnLst>
                                    <p:set>
                                      <p:cBhvr>
                                        <p:cTn id="247" dur="1" fill="hold">
                                          <p:stCondLst>
                                            <p:cond delay="0"/>
                                          </p:stCondLst>
                                        </p:cTn>
                                        <p:tgtEl>
                                          <p:spTgt spid="47"/>
                                        </p:tgtEl>
                                        <p:attrNameLst>
                                          <p:attrName>style.visibility</p:attrName>
                                        </p:attrNameLst>
                                      </p:cBhvr>
                                      <p:to>
                                        <p:strVal val="visible"/>
                                      </p:to>
                                    </p:set>
                                  </p:childTnLst>
                                </p:cTn>
                              </p:par>
                              <p:par>
                                <p:cTn id="248" presetID="35" presetClass="emph" presetSubtype="0" repeatCount="3000" fill="hold" nodeType="withEffect">
                                  <p:stCondLst>
                                    <p:cond delay="0"/>
                                  </p:stCondLst>
                                  <p:childTnLst>
                                    <p:anim calcmode="discrete" valueType="str">
                                      <p:cBhvr>
                                        <p:cTn id="249" dur="750" fill="hold"/>
                                        <p:tgtEl>
                                          <p:spTgt spid="30"/>
                                        </p:tgtEl>
                                        <p:attrNameLst>
                                          <p:attrName>style.visibility</p:attrName>
                                        </p:attrNameLst>
                                      </p:cBhvr>
                                      <p:tavLst>
                                        <p:tav tm="0">
                                          <p:val>
                                            <p:strVal val="hidden"/>
                                          </p:val>
                                        </p:tav>
                                        <p:tav tm="50000">
                                          <p:val>
                                            <p:strVal val="visible"/>
                                          </p:val>
                                        </p:tav>
                                      </p:tavLst>
                                    </p:anim>
                                  </p:childTnLst>
                                </p:cTn>
                              </p:par>
                            </p:childTnLst>
                          </p:cTn>
                        </p:par>
                        <p:par>
                          <p:cTn id="250" fill="hold">
                            <p:stCondLst>
                              <p:cond delay="22750"/>
                            </p:stCondLst>
                            <p:childTnLst>
                              <p:par>
                                <p:cTn id="251" presetID="10" presetClass="exit" presetSubtype="0" fill="hold" nodeType="afterEffect">
                                  <p:stCondLst>
                                    <p:cond delay="0"/>
                                  </p:stCondLst>
                                  <p:childTnLst>
                                    <p:animEffect transition="out" filter="fade">
                                      <p:cBhvr>
                                        <p:cTn id="252" dur="500"/>
                                        <p:tgtEl>
                                          <p:spTgt spid="29"/>
                                        </p:tgtEl>
                                      </p:cBhvr>
                                    </p:animEffect>
                                    <p:set>
                                      <p:cBhvr>
                                        <p:cTn id="253" dur="1" fill="hold">
                                          <p:stCondLst>
                                            <p:cond delay="499"/>
                                          </p:stCondLst>
                                        </p:cTn>
                                        <p:tgtEl>
                                          <p:spTgt spid="29"/>
                                        </p:tgtEl>
                                        <p:attrNameLst>
                                          <p:attrName>style.visibility</p:attrName>
                                        </p:attrNameLst>
                                      </p:cBhvr>
                                      <p:to>
                                        <p:strVal val="hidden"/>
                                      </p:to>
                                    </p:set>
                                  </p:childTnLst>
                                </p:cTn>
                              </p:par>
                            </p:childTnLst>
                          </p:cTn>
                        </p:par>
                        <p:par>
                          <p:cTn id="254" fill="hold">
                            <p:stCondLst>
                              <p:cond delay="23250"/>
                            </p:stCondLst>
                            <p:childTnLst>
                              <p:par>
                                <p:cTn id="255" presetID="10" presetClass="exit" presetSubtype="0" fill="hold" grpId="3" nodeType="afterEffect">
                                  <p:stCondLst>
                                    <p:cond delay="0"/>
                                  </p:stCondLst>
                                  <p:childTnLst>
                                    <p:animEffect transition="out" filter="fade">
                                      <p:cBhvr>
                                        <p:cTn id="256" dur="1000"/>
                                        <p:tgtEl>
                                          <p:spTgt spid="9"/>
                                        </p:tgtEl>
                                      </p:cBhvr>
                                    </p:animEffect>
                                    <p:set>
                                      <p:cBhvr>
                                        <p:cTn id="257"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3" grpId="0" animBg="1"/>
      <p:bldP spid="5" grpId="0" animBg="1"/>
      <p:bldP spid="8" grpId="0"/>
      <p:bldP spid="8" grpId="1"/>
      <p:bldP spid="8" grpId="2"/>
      <p:bldP spid="8" grpId="3"/>
      <p:bldP spid="9" grpId="0"/>
      <p:bldP spid="9" grpId="1"/>
      <p:bldP spid="9" grpId="2"/>
      <p:bldP spid="9" grpId="3"/>
      <p:bldP spid="21" grpId="0" animBg="1"/>
      <p:bldP spid="21" grpId="1" animBg="1"/>
      <p:bldP spid="21" grpId="2" animBg="1"/>
      <p:bldP spid="21" grpId="3" animBg="1"/>
      <p:bldP spid="22" grpId="0" animBg="1"/>
      <p:bldP spid="22" grpId="1" animBg="1"/>
      <p:bldP spid="22" grpId="2" animBg="1"/>
      <p:bldP spid="22" grpId="3" animBg="1"/>
      <p:bldP spid="23" grpId="0" animBg="1"/>
      <p:bldP spid="23" grpId="1" animBg="1"/>
      <p:bldP spid="23" grpId="2" animBg="1"/>
      <p:bldP spid="23" grpId="3" animBg="1"/>
      <p:bldP spid="24" grpId="0" animBg="1"/>
      <p:bldP spid="24" grpId="1" animBg="1"/>
      <p:bldP spid="24" grpId="2" animBg="1"/>
      <p:bldP spid="24" grpId="3" animBg="1"/>
      <p:bldP spid="26" grpId="0" animBg="1"/>
      <p:bldP spid="26" grpId="1" animBg="1"/>
      <p:bldP spid="26" grpId="2" animBg="1"/>
      <p:bldP spid="26" grpId="3" animBg="1"/>
      <p:bldP spid="38" grpId="0" animBg="1"/>
      <p:bldP spid="38" grpId="1" animBg="1"/>
      <p:bldP spid="38" grpId="2" animBg="1"/>
      <p:bldP spid="39" grpId="0" animBg="1"/>
      <p:bldP spid="39" grpId="1" animBg="1"/>
      <p:bldP spid="39" grpId="2" animBg="1"/>
      <p:bldP spid="40" grpId="0" animBg="1"/>
      <p:bldP spid="40" grpId="1" animBg="1"/>
      <p:bldP spid="40" grpId="2" animBg="1"/>
      <p:bldP spid="41" grpId="0" animBg="1"/>
      <p:bldP spid="41" grpId="1" animBg="1"/>
      <p:bldP spid="41" grpId="2" animBg="1"/>
      <p:bldP spid="43" grpId="0" animBg="1"/>
      <p:bldP spid="43" grpId="1" animBg="1"/>
      <p:bldP spid="43" grpId="2"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573656" y="866734"/>
            <a:ext cx="2076212" cy="4608786"/>
          </a:xfrm>
          <a:prstGeom prst="rect">
            <a:avLst/>
          </a:prstGeom>
        </p:spPr>
      </p:pic>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Lerneinheit 6: Rufgruppenwechsel aus Favoritenordner</a:t>
            </a:r>
            <a:endParaRPr lang="de-DE" sz="3200" b="1" dirty="0">
              <a:solidFill>
                <a:schemeClr val="accent1">
                  <a:lumMod val="50000"/>
                </a:schemeClr>
              </a:solidFill>
            </a:endParaRPr>
          </a:p>
        </p:txBody>
      </p:sp>
      <p:sp>
        <p:nvSpPr>
          <p:cNvPr id="3" name="Abgerundetes Rechteck 2">
            <a:hlinkClick r:id="rId3" action="ppaction://hlinksldjump"/>
          </p:cNvPr>
          <p:cNvSpPr/>
          <p:nvPr/>
        </p:nvSpPr>
        <p:spPr>
          <a:xfrm>
            <a:off x="8923282" y="3668110"/>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5" name="Abgerundetes Rechteck 4"/>
          <p:cNvSpPr/>
          <p:nvPr/>
        </p:nvSpPr>
        <p:spPr>
          <a:xfrm>
            <a:off x="8923282" y="2701158"/>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8" name="Textfeld 7"/>
          <p:cNvSpPr txBox="1"/>
          <p:nvPr/>
        </p:nvSpPr>
        <p:spPr>
          <a:xfrm>
            <a:off x="3151320" y="1363703"/>
            <a:ext cx="5261160" cy="1569660"/>
          </a:xfrm>
          <a:prstGeom prst="rect">
            <a:avLst/>
          </a:prstGeom>
          <a:noFill/>
        </p:spPr>
        <p:txBody>
          <a:bodyPr wrap="square" rtlCol="0">
            <a:spAutoFit/>
          </a:bodyPr>
          <a:lstStyle/>
          <a:p>
            <a:r>
              <a:rPr lang="de-DE" sz="2400" b="1" dirty="0" smtClean="0">
                <a:solidFill>
                  <a:schemeClr val="tx1">
                    <a:lumMod val="85000"/>
                    <a:lumOff val="15000"/>
                  </a:schemeClr>
                </a:solidFill>
              </a:rPr>
              <a:t>Sollte aktuell eine Rufgruppe gewählt sein, die nicht im Favoritenordner hinterlegt ist, kann man wie folgt zum Favoritenordner zurückgelangen:</a:t>
            </a:r>
            <a:endParaRPr lang="de-DE" sz="2400" b="1" dirty="0">
              <a:solidFill>
                <a:schemeClr val="tx1">
                  <a:lumMod val="85000"/>
                  <a:lumOff val="15000"/>
                </a:schemeClr>
              </a:solidFill>
            </a:endParaRPr>
          </a:p>
        </p:txBody>
      </p:sp>
      <p:sp>
        <p:nvSpPr>
          <p:cNvPr id="9" name="Textfeld 8"/>
          <p:cNvSpPr txBox="1"/>
          <p:nvPr/>
        </p:nvSpPr>
        <p:spPr>
          <a:xfrm>
            <a:off x="3151319" y="3115265"/>
            <a:ext cx="5261160" cy="2308324"/>
          </a:xfrm>
          <a:prstGeom prst="rect">
            <a:avLst/>
          </a:prstGeom>
          <a:noFill/>
        </p:spPr>
        <p:txBody>
          <a:bodyPr wrap="square" rtlCol="0">
            <a:spAutoFit/>
          </a:bodyPr>
          <a:lstStyle/>
          <a:p>
            <a:r>
              <a:rPr lang="de-DE" sz="2400" b="1" dirty="0" smtClean="0">
                <a:solidFill>
                  <a:schemeClr val="tx1">
                    <a:lumMod val="85000"/>
                    <a:lumOff val="15000"/>
                  </a:schemeClr>
                </a:solidFill>
              </a:rPr>
              <a:t>Ausgehend vom Startbildschirm wird die Taste rechts unter dem Display betätigt und dann mit den Pfeiltasten die Option „Favoritenordner“ angewählt und mit der Taste links unter dem Display bestätigt.</a:t>
            </a:r>
            <a:endParaRPr lang="de-DE" sz="2400" b="1" dirty="0">
              <a:solidFill>
                <a:schemeClr val="tx1">
                  <a:lumMod val="85000"/>
                  <a:lumOff val="15000"/>
                </a:schemeClr>
              </a:solidFill>
            </a:endParaRPr>
          </a:p>
        </p:txBody>
      </p:sp>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600" y="1796400"/>
            <a:ext cx="1401029" cy="1623600"/>
          </a:xfrm>
          <a:prstGeom prst="rect">
            <a:avLst/>
          </a:prstGeom>
        </p:spPr>
      </p:pic>
      <p:pic>
        <p:nvPicPr>
          <p:cNvPr id="44" name="Grafik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011006" y="3571940"/>
            <a:ext cx="459870" cy="288000"/>
          </a:xfrm>
          <a:prstGeom prst="rect">
            <a:avLst/>
          </a:prstGeom>
        </p:spPr>
      </p:pic>
      <p:sp>
        <p:nvSpPr>
          <p:cNvPr id="45" name="Textfeld 44"/>
          <p:cNvSpPr txBox="1"/>
          <p:nvPr/>
        </p:nvSpPr>
        <p:spPr>
          <a:xfrm>
            <a:off x="472967" y="5486400"/>
            <a:ext cx="9007364" cy="830997"/>
          </a:xfrm>
          <a:prstGeom prst="rect">
            <a:avLst/>
          </a:prstGeom>
          <a:noFill/>
        </p:spPr>
        <p:txBody>
          <a:bodyPr wrap="square" rtlCol="0">
            <a:spAutoFit/>
          </a:bodyPr>
          <a:lstStyle/>
          <a:p>
            <a:r>
              <a:rPr lang="de-DE" sz="2400" b="1" dirty="0" smtClean="0">
                <a:solidFill>
                  <a:schemeClr val="accent1">
                    <a:lumMod val="75000"/>
                  </a:schemeClr>
                </a:solidFill>
              </a:rPr>
              <a:t>In dieser Lerneinheit sollst Du lernen, wie Du in den Favoritenordner gelangst, um dort eine Rufgruppe auszuwählen.</a:t>
            </a:r>
            <a:endParaRPr lang="de-DE" sz="2400" b="1" dirty="0">
              <a:solidFill>
                <a:schemeClr val="accent1">
                  <a:lumMod val="75000"/>
                </a:schemeClr>
              </a:solidFill>
            </a:endParaRPr>
          </a:p>
        </p:txBody>
      </p:sp>
      <p:pic>
        <p:nvPicPr>
          <p:cNvPr id="7" name="Grafi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8600" y="1796400"/>
            <a:ext cx="1401029" cy="1623600"/>
          </a:xfrm>
          <a:prstGeom prst="rect">
            <a:avLst/>
          </a:prstGeom>
        </p:spPr>
      </p:pic>
      <p:pic>
        <p:nvPicPr>
          <p:cNvPr id="10" name="Grafik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1075" y="3931920"/>
            <a:ext cx="260605" cy="422602"/>
          </a:xfrm>
          <a:prstGeom prst="rect">
            <a:avLst/>
          </a:prstGeom>
        </p:spPr>
      </p:pic>
      <p:pic>
        <p:nvPicPr>
          <p:cNvPr id="11" name="Grafik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9600" y="1796400"/>
            <a:ext cx="1401029" cy="1623600"/>
          </a:xfrm>
          <a:prstGeom prst="rect">
            <a:avLst/>
          </a:prstGeom>
        </p:spPr>
      </p:pic>
      <p:pic>
        <p:nvPicPr>
          <p:cNvPr id="28" name="Grafik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9600" y="1796400"/>
            <a:ext cx="1401029" cy="1623600"/>
          </a:xfrm>
          <a:prstGeom prst="rect">
            <a:avLst/>
          </a:prstGeom>
        </p:spPr>
      </p:pic>
      <p:pic>
        <p:nvPicPr>
          <p:cNvPr id="46" name="Grafik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701" y="3582976"/>
            <a:ext cx="459870" cy="288000"/>
          </a:xfrm>
          <a:prstGeom prst="rect">
            <a:avLst/>
          </a:prstGeom>
        </p:spPr>
      </p:pic>
      <p:pic>
        <p:nvPicPr>
          <p:cNvPr id="49" name="Grafik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006321" y="3571940"/>
            <a:ext cx="459870" cy="288000"/>
          </a:xfrm>
          <a:prstGeom prst="rect">
            <a:avLst/>
          </a:prstGeom>
        </p:spPr>
      </p:pic>
      <p:pic>
        <p:nvPicPr>
          <p:cNvPr id="51" name="Grafik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6390" y="3931920"/>
            <a:ext cx="260605" cy="422602"/>
          </a:xfrm>
          <a:prstGeom prst="rect">
            <a:avLst/>
          </a:prstGeom>
        </p:spPr>
      </p:pic>
      <p:pic>
        <p:nvPicPr>
          <p:cNvPr id="54" name="Grafik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3016" y="3582976"/>
            <a:ext cx="459870" cy="288000"/>
          </a:xfrm>
          <a:prstGeom prst="rect">
            <a:avLst/>
          </a:prstGeom>
        </p:spPr>
      </p:pic>
      <p:pic>
        <p:nvPicPr>
          <p:cNvPr id="12" name="Grafik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9600" y="1796400"/>
            <a:ext cx="1422909" cy="1638000"/>
          </a:xfrm>
          <a:prstGeom prst="rect">
            <a:avLst/>
          </a:prstGeom>
        </p:spPr>
      </p:pic>
    </p:spTree>
    <p:extLst>
      <p:ext uri="{BB962C8B-B14F-4D97-AF65-F5344CB8AC3E}">
        <p14:creationId xmlns:p14="http://schemas.microsoft.com/office/powerpoint/2010/main" val="186799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childTnLst>
                                </p:cTn>
                              </p:par>
                            </p:childTnLst>
                          </p:cTn>
                        </p:par>
                        <p:par>
                          <p:cTn id="8" fill="hold">
                            <p:stCondLst>
                              <p:cond delay="1000"/>
                            </p:stCondLst>
                            <p:childTnLst>
                              <p:par>
                                <p:cTn id="9" presetID="10" presetClass="exit" presetSubtype="0" fill="hold" grpId="1" nodeType="afterEffect">
                                  <p:stCondLst>
                                    <p:cond delay="4000"/>
                                  </p:stCondLst>
                                  <p:childTnLst>
                                    <p:animEffect transition="out" filter="fade">
                                      <p:cBhvr>
                                        <p:cTn id="10" dur="1000"/>
                                        <p:tgtEl>
                                          <p:spTgt spid="45"/>
                                        </p:tgtEl>
                                      </p:cBhvr>
                                    </p:animEffect>
                                    <p:set>
                                      <p:cBhvr>
                                        <p:cTn id="11" dur="1" fill="hold">
                                          <p:stCondLst>
                                            <p:cond delay="999"/>
                                          </p:stCondLst>
                                        </p:cTn>
                                        <p:tgtEl>
                                          <p:spTgt spid="45"/>
                                        </p:tgtEl>
                                        <p:attrNameLst>
                                          <p:attrName>style.visibility</p:attrName>
                                        </p:attrNameLst>
                                      </p:cBhvr>
                                      <p:to>
                                        <p:strVal val="hidden"/>
                                      </p:to>
                                    </p:set>
                                  </p:childTnLst>
                                </p:cTn>
                              </p:par>
                            </p:childTnLst>
                          </p:cTn>
                        </p:par>
                        <p:par>
                          <p:cTn id="12" fill="hold">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7000"/>
                            </p:stCondLst>
                            <p:childTnLst>
                              <p:par>
                                <p:cTn id="17" presetID="10" presetClass="exit" presetSubtype="0" fill="hold" grpId="1" nodeType="afterEffect">
                                  <p:stCondLst>
                                    <p:cond delay="5000"/>
                                  </p:stCondLst>
                                  <p:childTnLst>
                                    <p:animEffect transition="out" filter="fade">
                                      <p:cBhvr>
                                        <p:cTn id="18" dur="1000"/>
                                        <p:tgtEl>
                                          <p:spTgt spid="8"/>
                                        </p:tgtEl>
                                      </p:cBhvr>
                                    </p:animEffect>
                                    <p:set>
                                      <p:cBhvr>
                                        <p:cTn id="19" dur="1" fill="hold">
                                          <p:stCondLst>
                                            <p:cond delay="999"/>
                                          </p:stCondLst>
                                        </p:cTn>
                                        <p:tgtEl>
                                          <p:spTgt spid="8"/>
                                        </p:tgtEl>
                                        <p:attrNameLst>
                                          <p:attrName>style.visibility</p:attrName>
                                        </p:attrNameLst>
                                      </p:cBhvr>
                                      <p:to>
                                        <p:strVal val="hidden"/>
                                      </p:to>
                                    </p:set>
                                  </p:childTnLst>
                                </p:cTn>
                              </p:par>
                            </p:childTnLst>
                          </p:cTn>
                        </p:par>
                        <p:par>
                          <p:cTn id="20" fill="hold">
                            <p:stCondLst>
                              <p:cond delay="13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par>
                                <p:cTn id="24" presetID="1"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childTnLst>
                                </p:cTn>
                              </p:par>
                              <p:par>
                                <p:cTn id="26" presetID="26" presetClass="emph" presetSubtype="0" repeatCount="3000" fill="hold" nodeType="withEffect">
                                  <p:stCondLst>
                                    <p:cond delay="0"/>
                                  </p:stCondLst>
                                  <p:childTnLst>
                                    <p:animEffect transition="out" filter="fade">
                                      <p:cBhvr>
                                        <p:cTn id="27" dur="750" tmFilter="0, 0; .2, .5; .8, .5; 1, 0"/>
                                        <p:tgtEl>
                                          <p:spTgt spid="44"/>
                                        </p:tgtEl>
                                      </p:cBhvr>
                                    </p:animEffect>
                                    <p:animScale>
                                      <p:cBhvr>
                                        <p:cTn id="28" dur="375" autoRev="1" fill="hold"/>
                                        <p:tgtEl>
                                          <p:spTgt spid="44"/>
                                        </p:tgtEl>
                                      </p:cBhvr>
                                      <p:by x="105000" y="105000"/>
                                    </p:animScale>
                                  </p:childTnLst>
                                </p:cTn>
                              </p:par>
                              <p:par>
                                <p:cTn id="29" presetID="1" presetClass="entr" presetSubtype="0" fill="hold" nodeType="withEffect">
                                  <p:stCondLst>
                                    <p:cond delay="1250"/>
                                  </p:stCondLst>
                                  <p:childTnLst>
                                    <p:set>
                                      <p:cBhvr>
                                        <p:cTn id="30" dur="1" fill="hold">
                                          <p:stCondLst>
                                            <p:cond delay="0"/>
                                          </p:stCondLst>
                                        </p:cTn>
                                        <p:tgtEl>
                                          <p:spTgt spid="7"/>
                                        </p:tgtEl>
                                        <p:attrNameLst>
                                          <p:attrName>style.visibility</p:attrName>
                                        </p:attrNameLst>
                                      </p:cBhvr>
                                      <p:to>
                                        <p:strVal val="visible"/>
                                      </p:to>
                                    </p:set>
                                  </p:childTnLst>
                                </p:cTn>
                              </p:par>
                            </p:childTnLst>
                          </p:cTn>
                        </p:par>
                        <p:par>
                          <p:cTn id="31" fill="hold">
                            <p:stCondLst>
                              <p:cond delay="15250"/>
                            </p:stCondLst>
                            <p:childTnLst>
                              <p:par>
                                <p:cTn id="32" presetID="1" presetClass="exit" presetSubtype="0" fill="hold" nodeType="afterEffect">
                                  <p:stCondLst>
                                    <p:cond delay="500"/>
                                  </p:stCondLst>
                                  <p:childTnLst>
                                    <p:set>
                                      <p:cBhvr>
                                        <p:cTn id="33" dur="1" fill="hold">
                                          <p:stCondLst>
                                            <p:cond delay="0"/>
                                          </p:stCondLst>
                                        </p:cTn>
                                        <p:tgtEl>
                                          <p:spTgt spid="44"/>
                                        </p:tgtEl>
                                        <p:attrNameLst>
                                          <p:attrName>style.visibility</p:attrName>
                                        </p:attrNameLst>
                                      </p:cBhvr>
                                      <p:to>
                                        <p:strVal val="hidden"/>
                                      </p:to>
                                    </p:set>
                                  </p:childTnLst>
                                </p:cTn>
                              </p:par>
                            </p:childTnLst>
                          </p:cTn>
                        </p:par>
                        <p:par>
                          <p:cTn id="34" fill="hold">
                            <p:stCondLst>
                              <p:cond delay="15750"/>
                            </p:stCondLst>
                            <p:childTnLst>
                              <p:par>
                                <p:cTn id="35" presetID="1" presetClass="entr" presetSubtype="0" fill="hold" nodeType="afterEffect">
                                  <p:stCondLst>
                                    <p:cond delay="1000"/>
                                  </p:stCondLst>
                                  <p:childTnLst>
                                    <p:set>
                                      <p:cBhvr>
                                        <p:cTn id="36" dur="1" fill="hold">
                                          <p:stCondLst>
                                            <p:cond delay="0"/>
                                          </p:stCondLst>
                                        </p:cTn>
                                        <p:tgtEl>
                                          <p:spTgt spid="10"/>
                                        </p:tgtEl>
                                        <p:attrNameLst>
                                          <p:attrName>style.visibility</p:attrName>
                                        </p:attrNameLst>
                                      </p:cBhvr>
                                      <p:to>
                                        <p:strVal val="visible"/>
                                      </p:to>
                                    </p:set>
                                  </p:childTnLst>
                                </p:cTn>
                              </p:par>
                            </p:childTnLst>
                          </p:cTn>
                        </p:par>
                        <p:par>
                          <p:cTn id="37" fill="hold">
                            <p:stCondLst>
                              <p:cond delay="16750"/>
                            </p:stCondLst>
                            <p:childTnLst>
                              <p:par>
                                <p:cTn id="38" presetID="26" presetClass="emph" presetSubtype="0" repeatCount="3000" fill="hold" nodeType="afterEffect">
                                  <p:stCondLst>
                                    <p:cond delay="0"/>
                                  </p:stCondLst>
                                  <p:childTnLst>
                                    <p:animEffect transition="out" filter="fade">
                                      <p:cBhvr>
                                        <p:cTn id="39" dur="750" tmFilter="0, 0; .2, .5; .8, .5; 1, 0"/>
                                        <p:tgtEl>
                                          <p:spTgt spid="10"/>
                                        </p:tgtEl>
                                      </p:cBhvr>
                                    </p:animEffect>
                                    <p:animScale>
                                      <p:cBhvr>
                                        <p:cTn id="40" dur="375" autoRev="1" fill="hold"/>
                                        <p:tgtEl>
                                          <p:spTgt spid="10"/>
                                        </p:tgtEl>
                                      </p:cBhvr>
                                      <p:by x="105000" y="105000"/>
                                    </p:animScale>
                                  </p:childTnLst>
                                </p:cTn>
                              </p:par>
                              <p:par>
                                <p:cTn id="41" presetID="1" presetClass="entr" presetSubtype="0" fill="hold" nodeType="withEffect">
                                  <p:stCondLst>
                                    <p:cond delay="1250"/>
                                  </p:stCondLst>
                                  <p:childTnLst>
                                    <p:set>
                                      <p:cBhvr>
                                        <p:cTn id="42" dur="1" fill="hold">
                                          <p:stCondLst>
                                            <p:cond delay="0"/>
                                          </p:stCondLst>
                                        </p:cTn>
                                        <p:tgtEl>
                                          <p:spTgt spid="11"/>
                                        </p:tgtEl>
                                        <p:attrNameLst>
                                          <p:attrName>style.visibility</p:attrName>
                                        </p:attrNameLst>
                                      </p:cBhvr>
                                      <p:to>
                                        <p:strVal val="visible"/>
                                      </p:to>
                                    </p:set>
                                  </p:childTnLst>
                                </p:cTn>
                              </p:par>
                            </p:childTnLst>
                          </p:cTn>
                        </p:par>
                        <p:par>
                          <p:cTn id="43" fill="hold">
                            <p:stCondLst>
                              <p:cond delay="19000"/>
                            </p:stCondLst>
                            <p:childTnLst>
                              <p:par>
                                <p:cTn id="44" presetID="1" presetClass="exit" presetSubtype="0" fill="hold" nodeType="afterEffect">
                                  <p:stCondLst>
                                    <p:cond delay="500"/>
                                  </p:stCondLst>
                                  <p:childTnLst>
                                    <p:set>
                                      <p:cBhvr>
                                        <p:cTn id="45" dur="1" fill="hold">
                                          <p:stCondLst>
                                            <p:cond delay="0"/>
                                          </p:stCondLst>
                                        </p:cTn>
                                        <p:tgtEl>
                                          <p:spTgt spid="10"/>
                                        </p:tgtEl>
                                        <p:attrNameLst>
                                          <p:attrName>style.visibility</p:attrName>
                                        </p:attrNameLst>
                                      </p:cBhvr>
                                      <p:to>
                                        <p:strVal val="hidden"/>
                                      </p:to>
                                    </p:set>
                                  </p:childTnLst>
                                </p:cTn>
                              </p:par>
                            </p:childTnLst>
                          </p:cTn>
                        </p:par>
                        <p:par>
                          <p:cTn id="46" fill="hold">
                            <p:stCondLst>
                              <p:cond delay="19500"/>
                            </p:stCondLst>
                            <p:childTnLst>
                              <p:par>
                                <p:cTn id="47" presetID="1" presetClass="entr" presetSubtype="0" fill="hold" nodeType="afterEffect">
                                  <p:stCondLst>
                                    <p:cond delay="1000"/>
                                  </p:stCondLst>
                                  <p:childTnLst>
                                    <p:set>
                                      <p:cBhvr>
                                        <p:cTn id="48" dur="1" fill="hold">
                                          <p:stCondLst>
                                            <p:cond delay="0"/>
                                          </p:stCondLst>
                                        </p:cTn>
                                        <p:tgtEl>
                                          <p:spTgt spid="10"/>
                                        </p:tgtEl>
                                        <p:attrNameLst>
                                          <p:attrName>style.visibility</p:attrName>
                                        </p:attrNameLst>
                                      </p:cBhvr>
                                      <p:to>
                                        <p:strVal val="visible"/>
                                      </p:to>
                                    </p:set>
                                  </p:childTnLst>
                                </p:cTn>
                              </p:par>
                            </p:childTnLst>
                          </p:cTn>
                        </p:par>
                        <p:par>
                          <p:cTn id="49" fill="hold">
                            <p:stCondLst>
                              <p:cond delay="20500"/>
                            </p:stCondLst>
                            <p:childTnLst>
                              <p:par>
                                <p:cTn id="50" presetID="26" presetClass="emph" presetSubtype="0" repeatCount="3000" fill="hold" nodeType="afterEffect">
                                  <p:stCondLst>
                                    <p:cond delay="0"/>
                                  </p:stCondLst>
                                  <p:childTnLst>
                                    <p:animEffect transition="out" filter="fade">
                                      <p:cBhvr>
                                        <p:cTn id="51" dur="750" tmFilter="0, 0; .2, .5; .8, .5; 1, 0"/>
                                        <p:tgtEl>
                                          <p:spTgt spid="10"/>
                                        </p:tgtEl>
                                      </p:cBhvr>
                                    </p:animEffect>
                                    <p:animScale>
                                      <p:cBhvr>
                                        <p:cTn id="52" dur="375" autoRev="1" fill="hold"/>
                                        <p:tgtEl>
                                          <p:spTgt spid="10"/>
                                        </p:tgtEl>
                                      </p:cBhvr>
                                      <p:by x="105000" y="105000"/>
                                    </p:animScale>
                                  </p:childTnLst>
                                </p:cTn>
                              </p:par>
                              <p:par>
                                <p:cTn id="53" presetID="1" presetClass="entr" presetSubtype="0" fill="hold" nodeType="withEffect">
                                  <p:stCondLst>
                                    <p:cond delay="1250"/>
                                  </p:stCondLst>
                                  <p:childTnLst>
                                    <p:set>
                                      <p:cBhvr>
                                        <p:cTn id="54" dur="1" fill="hold">
                                          <p:stCondLst>
                                            <p:cond delay="0"/>
                                          </p:stCondLst>
                                        </p:cTn>
                                        <p:tgtEl>
                                          <p:spTgt spid="28"/>
                                        </p:tgtEl>
                                        <p:attrNameLst>
                                          <p:attrName>style.visibility</p:attrName>
                                        </p:attrNameLst>
                                      </p:cBhvr>
                                      <p:to>
                                        <p:strVal val="visible"/>
                                      </p:to>
                                    </p:set>
                                  </p:childTnLst>
                                </p:cTn>
                              </p:par>
                            </p:childTnLst>
                          </p:cTn>
                        </p:par>
                        <p:par>
                          <p:cTn id="55" fill="hold">
                            <p:stCondLst>
                              <p:cond delay="22750"/>
                            </p:stCondLst>
                            <p:childTnLst>
                              <p:par>
                                <p:cTn id="56" presetID="1" presetClass="exit" presetSubtype="0" fill="hold" nodeType="afterEffect">
                                  <p:stCondLst>
                                    <p:cond delay="500"/>
                                  </p:stCondLst>
                                  <p:childTnLst>
                                    <p:set>
                                      <p:cBhvr>
                                        <p:cTn id="57" dur="1" fill="hold">
                                          <p:stCondLst>
                                            <p:cond delay="0"/>
                                          </p:stCondLst>
                                        </p:cTn>
                                        <p:tgtEl>
                                          <p:spTgt spid="10"/>
                                        </p:tgtEl>
                                        <p:attrNameLst>
                                          <p:attrName>style.visibility</p:attrName>
                                        </p:attrNameLst>
                                      </p:cBhvr>
                                      <p:to>
                                        <p:strVal val="hidden"/>
                                      </p:to>
                                    </p:set>
                                  </p:childTnLst>
                                </p:cTn>
                              </p:par>
                            </p:childTnLst>
                          </p:cTn>
                        </p:par>
                        <p:par>
                          <p:cTn id="58" fill="hold">
                            <p:stCondLst>
                              <p:cond delay="23250"/>
                            </p:stCondLst>
                            <p:childTnLst>
                              <p:par>
                                <p:cTn id="59" presetID="1" presetClass="entr" presetSubtype="0" fill="hold" nodeType="afterEffect">
                                  <p:stCondLst>
                                    <p:cond delay="500"/>
                                  </p:stCondLst>
                                  <p:childTnLst>
                                    <p:set>
                                      <p:cBhvr>
                                        <p:cTn id="60" dur="1" fill="hold">
                                          <p:stCondLst>
                                            <p:cond delay="0"/>
                                          </p:stCondLst>
                                        </p:cTn>
                                        <p:tgtEl>
                                          <p:spTgt spid="46"/>
                                        </p:tgtEl>
                                        <p:attrNameLst>
                                          <p:attrName>style.visibility</p:attrName>
                                        </p:attrNameLst>
                                      </p:cBhvr>
                                      <p:to>
                                        <p:strVal val="visible"/>
                                      </p:to>
                                    </p:set>
                                  </p:childTnLst>
                                </p:cTn>
                              </p:par>
                            </p:childTnLst>
                          </p:cTn>
                        </p:par>
                        <p:par>
                          <p:cTn id="61" fill="hold">
                            <p:stCondLst>
                              <p:cond delay="23750"/>
                            </p:stCondLst>
                            <p:childTnLst>
                              <p:par>
                                <p:cTn id="62" presetID="26" presetClass="emph" presetSubtype="0" repeatCount="3000" fill="hold" nodeType="afterEffect">
                                  <p:stCondLst>
                                    <p:cond delay="0"/>
                                  </p:stCondLst>
                                  <p:childTnLst>
                                    <p:animEffect transition="out" filter="fade">
                                      <p:cBhvr>
                                        <p:cTn id="63" dur="750" tmFilter="0, 0; .2, .5; .8, .5; 1, 0"/>
                                        <p:tgtEl>
                                          <p:spTgt spid="46"/>
                                        </p:tgtEl>
                                      </p:cBhvr>
                                    </p:animEffect>
                                    <p:animScale>
                                      <p:cBhvr>
                                        <p:cTn id="64" dur="375" autoRev="1" fill="hold"/>
                                        <p:tgtEl>
                                          <p:spTgt spid="46"/>
                                        </p:tgtEl>
                                      </p:cBhvr>
                                      <p:by x="105000" y="105000"/>
                                    </p:animScale>
                                  </p:childTnLst>
                                </p:cTn>
                              </p:par>
                              <p:par>
                                <p:cTn id="65" presetID="1" presetClass="entr" presetSubtype="0" fill="hold" nodeType="withEffect">
                                  <p:stCondLst>
                                    <p:cond delay="1250"/>
                                  </p:stCondLst>
                                  <p:childTnLst>
                                    <p:set>
                                      <p:cBhvr>
                                        <p:cTn id="66" dur="1" fill="hold">
                                          <p:stCondLst>
                                            <p:cond delay="0"/>
                                          </p:stCondLst>
                                        </p:cTn>
                                        <p:tgtEl>
                                          <p:spTgt spid="12"/>
                                        </p:tgtEl>
                                        <p:attrNameLst>
                                          <p:attrName>style.visibility</p:attrName>
                                        </p:attrNameLst>
                                      </p:cBhvr>
                                      <p:to>
                                        <p:strVal val="visible"/>
                                      </p:to>
                                    </p:set>
                                  </p:childTnLst>
                                </p:cTn>
                              </p:par>
                            </p:childTnLst>
                          </p:cTn>
                        </p:par>
                        <p:par>
                          <p:cTn id="67" fill="hold">
                            <p:stCondLst>
                              <p:cond delay="26000"/>
                            </p:stCondLst>
                            <p:childTnLst>
                              <p:par>
                                <p:cTn id="68" presetID="1" presetClass="exit" presetSubtype="0" fill="hold" nodeType="afterEffect">
                                  <p:stCondLst>
                                    <p:cond delay="500"/>
                                  </p:stCondLst>
                                  <p:childTnLst>
                                    <p:set>
                                      <p:cBhvr>
                                        <p:cTn id="69" dur="1" fill="hold">
                                          <p:stCondLst>
                                            <p:cond delay="0"/>
                                          </p:stCondLst>
                                        </p:cTn>
                                        <p:tgtEl>
                                          <p:spTgt spid="46"/>
                                        </p:tgtEl>
                                        <p:attrNameLst>
                                          <p:attrName>style.visibility</p:attrName>
                                        </p:attrNameLst>
                                      </p:cBhvr>
                                      <p:to>
                                        <p:strVal val="hidden"/>
                                      </p:to>
                                    </p:set>
                                  </p:childTnLst>
                                </p:cTn>
                              </p:par>
                            </p:childTnLst>
                          </p:cTn>
                        </p:par>
                        <p:par>
                          <p:cTn id="70" fill="hold">
                            <p:stCondLst>
                              <p:cond delay="26500"/>
                            </p:stCondLst>
                            <p:childTnLst>
                              <p:par>
                                <p:cTn id="71" presetID="10" presetClass="exit" presetSubtype="0" fill="hold" grpId="1" nodeType="afterEffect">
                                  <p:stCondLst>
                                    <p:cond delay="0"/>
                                  </p:stCondLst>
                                  <p:childTnLst>
                                    <p:animEffect transition="out" filter="fade">
                                      <p:cBhvr>
                                        <p:cTn id="72" dur="1000"/>
                                        <p:tgtEl>
                                          <p:spTgt spid="9"/>
                                        </p:tgtEl>
                                      </p:cBhvr>
                                    </p:animEffect>
                                    <p:set>
                                      <p:cBhvr>
                                        <p:cTn id="73" dur="1" fill="hold">
                                          <p:stCondLst>
                                            <p:cond delay="999"/>
                                          </p:stCondLst>
                                        </p:cTn>
                                        <p:tgtEl>
                                          <p:spTgt spid="9"/>
                                        </p:tgtEl>
                                        <p:attrNameLst>
                                          <p:attrName>style.visibility</p:attrName>
                                        </p:attrNameLst>
                                      </p:cBhvr>
                                      <p:to>
                                        <p:strVal val="hidden"/>
                                      </p:to>
                                    </p:set>
                                  </p:childTnLst>
                                </p:cTn>
                              </p:par>
                            </p:childTnLst>
                          </p:cTn>
                        </p:par>
                        <p:par>
                          <p:cTn id="74" fill="hold">
                            <p:stCondLst>
                              <p:cond delay="27500"/>
                            </p:stCondLst>
                            <p:childTnLst>
                              <p:par>
                                <p:cTn id="75" presetID="1" presetClass="entr" presetSubtype="0" fill="hold" grpId="0" nodeType="afterEffect">
                                  <p:stCondLst>
                                    <p:cond delay="1000"/>
                                  </p:stCondLst>
                                  <p:childTnLst>
                                    <p:set>
                                      <p:cBhvr>
                                        <p:cTn id="76" dur="1" fill="hold">
                                          <p:stCondLst>
                                            <p:cond delay="0"/>
                                          </p:stCondLst>
                                        </p:cTn>
                                        <p:tgtEl>
                                          <p:spTgt spid="5"/>
                                        </p:tgtEl>
                                        <p:attrNameLst>
                                          <p:attrName>style.visibility</p:attrName>
                                        </p:attrNameLst>
                                      </p:cBhvr>
                                      <p:to>
                                        <p:strVal val="visible"/>
                                      </p:to>
                                    </p:set>
                                  </p:childTnLst>
                                </p:cTn>
                              </p:par>
                              <p:par>
                                <p:cTn id="77" presetID="1" presetClass="entr" presetSubtype="0" fill="hold" grpId="0" nodeType="withEffect">
                                  <p:stCondLst>
                                    <p:cond delay="1000"/>
                                  </p:stCondLst>
                                  <p:childTnLst>
                                    <p:set>
                                      <p:cBhvr>
                                        <p:cTn id="7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9" restart="whenNotActive" fill="hold" evtFilter="cancelBubble" nodeType="interactiveSeq">
                <p:stCondLst>
                  <p:cond evt="onClick" delay="0">
                    <p:tgtEl>
                      <p:spTgt spid="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withEffect">
                                  <p:stCondLst>
                                    <p:cond delay="0"/>
                                  </p:stCondLst>
                                  <p:childTnLst>
                                    <p:set>
                                      <p:cBhvr>
                                        <p:cTn id="83" dur="1" fill="hold">
                                          <p:stCondLst>
                                            <p:cond delay="0"/>
                                          </p:stCondLst>
                                        </p:cTn>
                                        <p:tgtEl>
                                          <p:spTgt spid="44"/>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7"/>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10"/>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11"/>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28"/>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46"/>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12"/>
                                        </p:tgtEl>
                                        <p:attrNameLst>
                                          <p:attrName>style.visibility</p:attrName>
                                        </p:attrNameLst>
                                      </p:cBhvr>
                                      <p:to>
                                        <p:strVal val="hidden"/>
                                      </p:to>
                                    </p:set>
                                  </p:childTnLst>
                                </p:cTn>
                              </p:par>
                              <p:par>
                                <p:cTn id="96" presetID="10" presetClass="entr" presetSubtype="0" fill="hold" grpId="2"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fade">
                                      <p:cBhvr>
                                        <p:cTn id="98" dur="1000"/>
                                        <p:tgtEl>
                                          <p:spTgt spid="45"/>
                                        </p:tgtEl>
                                      </p:cBhvr>
                                    </p:animEffect>
                                  </p:childTnLst>
                                </p:cTn>
                              </p:par>
                            </p:childTnLst>
                          </p:cTn>
                        </p:par>
                        <p:par>
                          <p:cTn id="99" fill="hold">
                            <p:stCondLst>
                              <p:cond delay="1000"/>
                            </p:stCondLst>
                            <p:childTnLst>
                              <p:par>
                                <p:cTn id="100" presetID="10" presetClass="exit" presetSubtype="0" fill="hold" grpId="3" nodeType="afterEffect">
                                  <p:stCondLst>
                                    <p:cond delay="4000"/>
                                  </p:stCondLst>
                                  <p:childTnLst>
                                    <p:animEffect transition="out" filter="fade">
                                      <p:cBhvr>
                                        <p:cTn id="101" dur="1000"/>
                                        <p:tgtEl>
                                          <p:spTgt spid="45"/>
                                        </p:tgtEl>
                                      </p:cBhvr>
                                    </p:animEffect>
                                    <p:set>
                                      <p:cBhvr>
                                        <p:cTn id="102" dur="1" fill="hold">
                                          <p:stCondLst>
                                            <p:cond delay="999"/>
                                          </p:stCondLst>
                                        </p:cTn>
                                        <p:tgtEl>
                                          <p:spTgt spid="45"/>
                                        </p:tgtEl>
                                        <p:attrNameLst>
                                          <p:attrName>style.visibility</p:attrName>
                                        </p:attrNameLst>
                                      </p:cBhvr>
                                      <p:to>
                                        <p:strVal val="hidden"/>
                                      </p:to>
                                    </p:set>
                                  </p:childTnLst>
                                </p:cTn>
                              </p:par>
                            </p:childTnLst>
                          </p:cTn>
                        </p:par>
                        <p:par>
                          <p:cTn id="103" fill="hold">
                            <p:stCondLst>
                              <p:cond delay="6000"/>
                            </p:stCondLst>
                            <p:childTnLst>
                              <p:par>
                                <p:cTn id="104" presetID="10" presetClass="entr" presetSubtype="0" fill="hold" grpId="2" nodeType="afterEffect">
                                  <p:stCondLst>
                                    <p:cond delay="0"/>
                                  </p:stCondLst>
                                  <p:childTnLst>
                                    <p:set>
                                      <p:cBhvr>
                                        <p:cTn id="105" dur="1" fill="hold">
                                          <p:stCondLst>
                                            <p:cond delay="0"/>
                                          </p:stCondLst>
                                        </p:cTn>
                                        <p:tgtEl>
                                          <p:spTgt spid="8"/>
                                        </p:tgtEl>
                                        <p:attrNameLst>
                                          <p:attrName>style.visibility</p:attrName>
                                        </p:attrNameLst>
                                      </p:cBhvr>
                                      <p:to>
                                        <p:strVal val="visible"/>
                                      </p:to>
                                    </p:set>
                                    <p:animEffect transition="in" filter="fade">
                                      <p:cBhvr>
                                        <p:cTn id="106" dur="1000"/>
                                        <p:tgtEl>
                                          <p:spTgt spid="8"/>
                                        </p:tgtEl>
                                      </p:cBhvr>
                                    </p:animEffect>
                                  </p:childTnLst>
                                </p:cTn>
                              </p:par>
                            </p:childTnLst>
                          </p:cTn>
                        </p:par>
                        <p:par>
                          <p:cTn id="107" fill="hold">
                            <p:stCondLst>
                              <p:cond delay="7000"/>
                            </p:stCondLst>
                            <p:childTnLst>
                              <p:par>
                                <p:cTn id="108" presetID="10" presetClass="entr" presetSubtype="0" fill="hold" grpId="2" nodeType="afterEffect">
                                  <p:stCondLst>
                                    <p:cond delay="1000"/>
                                  </p:stCondLst>
                                  <p:childTnLst>
                                    <p:set>
                                      <p:cBhvr>
                                        <p:cTn id="109" dur="1" fill="hold">
                                          <p:stCondLst>
                                            <p:cond delay="0"/>
                                          </p:stCondLst>
                                        </p:cTn>
                                        <p:tgtEl>
                                          <p:spTgt spid="9"/>
                                        </p:tgtEl>
                                        <p:attrNameLst>
                                          <p:attrName>style.visibility</p:attrName>
                                        </p:attrNameLst>
                                      </p:cBhvr>
                                      <p:to>
                                        <p:strVal val="visible"/>
                                      </p:to>
                                    </p:set>
                                    <p:animEffect transition="in" filter="fade">
                                      <p:cBhvr>
                                        <p:cTn id="110" dur="1000"/>
                                        <p:tgtEl>
                                          <p:spTgt spid="9"/>
                                        </p:tgtEl>
                                      </p:cBhvr>
                                    </p:animEffect>
                                  </p:childTnLst>
                                </p:cTn>
                              </p:par>
                            </p:childTnLst>
                          </p:cTn>
                        </p:par>
                        <p:par>
                          <p:cTn id="111" fill="hold">
                            <p:stCondLst>
                              <p:cond delay="9000"/>
                            </p:stCondLst>
                            <p:childTnLst>
                              <p:par>
                                <p:cTn id="112" presetID="10" presetClass="exit" presetSubtype="0" fill="hold" grpId="3" nodeType="afterEffect">
                                  <p:stCondLst>
                                    <p:cond delay="0"/>
                                  </p:stCondLst>
                                  <p:childTnLst>
                                    <p:animEffect transition="out" filter="fade">
                                      <p:cBhvr>
                                        <p:cTn id="113" dur="1000"/>
                                        <p:tgtEl>
                                          <p:spTgt spid="9"/>
                                        </p:tgtEl>
                                      </p:cBhvr>
                                    </p:animEffect>
                                    <p:set>
                                      <p:cBhvr>
                                        <p:cTn id="114" dur="1" fill="hold">
                                          <p:stCondLst>
                                            <p:cond delay="999"/>
                                          </p:stCondLst>
                                        </p:cTn>
                                        <p:tgtEl>
                                          <p:spTgt spid="9"/>
                                        </p:tgtEl>
                                        <p:attrNameLst>
                                          <p:attrName>style.visibility</p:attrName>
                                        </p:attrNameLst>
                                      </p:cBhvr>
                                      <p:to>
                                        <p:strVal val="hidden"/>
                                      </p:to>
                                    </p:set>
                                  </p:childTnLst>
                                </p:cTn>
                              </p:par>
                              <p:par>
                                <p:cTn id="115" presetID="1" presetClass="entr" presetSubtype="0" fill="hold" nodeType="withEffect">
                                  <p:stCondLst>
                                    <p:cond delay="0"/>
                                  </p:stCondLst>
                                  <p:childTnLst>
                                    <p:set>
                                      <p:cBhvr>
                                        <p:cTn id="116" dur="1" fill="hold">
                                          <p:stCondLst>
                                            <p:cond delay="0"/>
                                          </p:stCondLst>
                                        </p:cTn>
                                        <p:tgtEl>
                                          <p:spTgt spid="49"/>
                                        </p:tgtEl>
                                        <p:attrNameLst>
                                          <p:attrName>style.visibility</p:attrName>
                                        </p:attrNameLst>
                                      </p:cBhvr>
                                      <p:to>
                                        <p:strVal val="visible"/>
                                      </p:to>
                                    </p:set>
                                  </p:childTnLst>
                                </p:cTn>
                              </p:par>
                              <p:par>
                                <p:cTn id="117" presetID="26" presetClass="emph" presetSubtype="0" repeatCount="3000" fill="hold" nodeType="withEffect">
                                  <p:stCondLst>
                                    <p:cond delay="0"/>
                                  </p:stCondLst>
                                  <p:childTnLst>
                                    <p:animEffect transition="out" filter="fade">
                                      <p:cBhvr>
                                        <p:cTn id="118" dur="750" tmFilter="0, 0; .2, .5; .8, .5; 1, 0"/>
                                        <p:tgtEl>
                                          <p:spTgt spid="49"/>
                                        </p:tgtEl>
                                      </p:cBhvr>
                                    </p:animEffect>
                                    <p:animScale>
                                      <p:cBhvr>
                                        <p:cTn id="119" dur="375" autoRev="1" fill="hold"/>
                                        <p:tgtEl>
                                          <p:spTgt spid="49"/>
                                        </p:tgtEl>
                                      </p:cBhvr>
                                      <p:by x="105000" y="105000"/>
                                    </p:animScale>
                                  </p:childTnLst>
                                </p:cTn>
                              </p:par>
                              <p:par>
                                <p:cTn id="120" presetID="1" presetClass="entr" presetSubtype="0" fill="hold" nodeType="withEffect">
                                  <p:stCondLst>
                                    <p:cond delay="1250"/>
                                  </p:stCondLst>
                                  <p:childTnLst>
                                    <p:set>
                                      <p:cBhvr>
                                        <p:cTn id="121" dur="1" fill="hold">
                                          <p:stCondLst>
                                            <p:cond delay="0"/>
                                          </p:stCondLst>
                                        </p:cTn>
                                        <p:tgtEl>
                                          <p:spTgt spid="7"/>
                                        </p:tgtEl>
                                        <p:attrNameLst>
                                          <p:attrName>style.visibility</p:attrName>
                                        </p:attrNameLst>
                                      </p:cBhvr>
                                      <p:to>
                                        <p:strVal val="visible"/>
                                      </p:to>
                                    </p:set>
                                  </p:childTnLst>
                                </p:cTn>
                              </p:par>
                            </p:childTnLst>
                          </p:cTn>
                        </p:par>
                        <p:par>
                          <p:cTn id="122" fill="hold">
                            <p:stCondLst>
                              <p:cond delay="11250"/>
                            </p:stCondLst>
                            <p:childTnLst>
                              <p:par>
                                <p:cTn id="123" presetID="1" presetClass="exit" presetSubtype="0" fill="hold" nodeType="afterEffect">
                                  <p:stCondLst>
                                    <p:cond delay="500"/>
                                  </p:stCondLst>
                                  <p:childTnLst>
                                    <p:set>
                                      <p:cBhvr>
                                        <p:cTn id="124" dur="1" fill="hold">
                                          <p:stCondLst>
                                            <p:cond delay="0"/>
                                          </p:stCondLst>
                                        </p:cTn>
                                        <p:tgtEl>
                                          <p:spTgt spid="49"/>
                                        </p:tgtEl>
                                        <p:attrNameLst>
                                          <p:attrName>style.visibility</p:attrName>
                                        </p:attrNameLst>
                                      </p:cBhvr>
                                      <p:to>
                                        <p:strVal val="hidden"/>
                                      </p:to>
                                    </p:set>
                                  </p:childTnLst>
                                </p:cTn>
                              </p:par>
                            </p:childTnLst>
                          </p:cTn>
                        </p:par>
                        <p:par>
                          <p:cTn id="125" fill="hold">
                            <p:stCondLst>
                              <p:cond delay="11750"/>
                            </p:stCondLst>
                            <p:childTnLst>
                              <p:par>
                                <p:cTn id="126" presetID="1" presetClass="entr" presetSubtype="0" fill="hold" nodeType="afterEffect">
                                  <p:stCondLst>
                                    <p:cond delay="1000"/>
                                  </p:stCondLst>
                                  <p:childTnLst>
                                    <p:set>
                                      <p:cBhvr>
                                        <p:cTn id="127" dur="1" fill="hold">
                                          <p:stCondLst>
                                            <p:cond delay="0"/>
                                          </p:stCondLst>
                                        </p:cTn>
                                        <p:tgtEl>
                                          <p:spTgt spid="51"/>
                                        </p:tgtEl>
                                        <p:attrNameLst>
                                          <p:attrName>style.visibility</p:attrName>
                                        </p:attrNameLst>
                                      </p:cBhvr>
                                      <p:to>
                                        <p:strVal val="visible"/>
                                      </p:to>
                                    </p:set>
                                  </p:childTnLst>
                                </p:cTn>
                              </p:par>
                            </p:childTnLst>
                          </p:cTn>
                        </p:par>
                        <p:par>
                          <p:cTn id="128" fill="hold">
                            <p:stCondLst>
                              <p:cond delay="12750"/>
                            </p:stCondLst>
                            <p:childTnLst>
                              <p:par>
                                <p:cTn id="129" presetID="26" presetClass="emph" presetSubtype="0" repeatCount="3000" fill="hold" nodeType="afterEffect">
                                  <p:stCondLst>
                                    <p:cond delay="0"/>
                                  </p:stCondLst>
                                  <p:childTnLst>
                                    <p:animEffect transition="out" filter="fade">
                                      <p:cBhvr>
                                        <p:cTn id="130" dur="750" tmFilter="0, 0; .2, .5; .8, .5; 1, 0"/>
                                        <p:tgtEl>
                                          <p:spTgt spid="51"/>
                                        </p:tgtEl>
                                      </p:cBhvr>
                                    </p:animEffect>
                                    <p:animScale>
                                      <p:cBhvr>
                                        <p:cTn id="131" dur="375" autoRev="1" fill="hold"/>
                                        <p:tgtEl>
                                          <p:spTgt spid="51"/>
                                        </p:tgtEl>
                                      </p:cBhvr>
                                      <p:by x="105000" y="105000"/>
                                    </p:animScale>
                                  </p:childTnLst>
                                </p:cTn>
                              </p:par>
                              <p:par>
                                <p:cTn id="132" presetID="1" presetClass="entr" presetSubtype="0" fill="hold" nodeType="withEffect">
                                  <p:stCondLst>
                                    <p:cond delay="1250"/>
                                  </p:stCondLst>
                                  <p:childTnLst>
                                    <p:set>
                                      <p:cBhvr>
                                        <p:cTn id="133" dur="1" fill="hold">
                                          <p:stCondLst>
                                            <p:cond delay="0"/>
                                          </p:stCondLst>
                                        </p:cTn>
                                        <p:tgtEl>
                                          <p:spTgt spid="11"/>
                                        </p:tgtEl>
                                        <p:attrNameLst>
                                          <p:attrName>style.visibility</p:attrName>
                                        </p:attrNameLst>
                                      </p:cBhvr>
                                      <p:to>
                                        <p:strVal val="visible"/>
                                      </p:to>
                                    </p:set>
                                  </p:childTnLst>
                                </p:cTn>
                              </p:par>
                            </p:childTnLst>
                          </p:cTn>
                        </p:par>
                        <p:par>
                          <p:cTn id="134" fill="hold">
                            <p:stCondLst>
                              <p:cond delay="15000"/>
                            </p:stCondLst>
                            <p:childTnLst>
                              <p:par>
                                <p:cTn id="135" presetID="1" presetClass="exit" presetSubtype="0" fill="hold" nodeType="afterEffect">
                                  <p:stCondLst>
                                    <p:cond delay="500"/>
                                  </p:stCondLst>
                                  <p:childTnLst>
                                    <p:set>
                                      <p:cBhvr>
                                        <p:cTn id="136" dur="1" fill="hold">
                                          <p:stCondLst>
                                            <p:cond delay="0"/>
                                          </p:stCondLst>
                                        </p:cTn>
                                        <p:tgtEl>
                                          <p:spTgt spid="51"/>
                                        </p:tgtEl>
                                        <p:attrNameLst>
                                          <p:attrName>style.visibility</p:attrName>
                                        </p:attrNameLst>
                                      </p:cBhvr>
                                      <p:to>
                                        <p:strVal val="hidden"/>
                                      </p:to>
                                    </p:set>
                                  </p:childTnLst>
                                </p:cTn>
                              </p:par>
                            </p:childTnLst>
                          </p:cTn>
                        </p:par>
                        <p:par>
                          <p:cTn id="137" fill="hold">
                            <p:stCondLst>
                              <p:cond delay="15500"/>
                            </p:stCondLst>
                            <p:childTnLst>
                              <p:par>
                                <p:cTn id="138" presetID="1" presetClass="entr" presetSubtype="0" fill="hold" nodeType="afterEffect">
                                  <p:stCondLst>
                                    <p:cond delay="1000"/>
                                  </p:stCondLst>
                                  <p:childTnLst>
                                    <p:set>
                                      <p:cBhvr>
                                        <p:cTn id="139" dur="1" fill="hold">
                                          <p:stCondLst>
                                            <p:cond delay="0"/>
                                          </p:stCondLst>
                                        </p:cTn>
                                        <p:tgtEl>
                                          <p:spTgt spid="51"/>
                                        </p:tgtEl>
                                        <p:attrNameLst>
                                          <p:attrName>style.visibility</p:attrName>
                                        </p:attrNameLst>
                                      </p:cBhvr>
                                      <p:to>
                                        <p:strVal val="visible"/>
                                      </p:to>
                                    </p:set>
                                  </p:childTnLst>
                                </p:cTn>
                              </p:par>
                            </p:childTnLst>
                          </p:cTn>
                        </p:par>
                        <p:par>
                          <p:cTn id="140" fill="hold">
                            <p:stCondLst>
                              <p:cond delay="16500"/>
                            </p:stCondLst>
                            <p:childTnLst>
                              <p:par>
                                <p:cTn id="141" presetID="26" presetClass="emph" presetSubtype="0" repeatCount="3000" fill="hold" nodeType="afterEffect">
                                  <p:stCondLst>
                                    <p:cond delay="0"/>
                                  </p:stCondLst>
                                  <p:childTnLst>
                                    <p:animEffect transition="out" filter="fade">
                                      <p:cBhvr>
                                        <p:cTn id="142" dur="750" tmFilter="0, 0; .2, .5; .8, .5; 1, 0"/>
                                        <p:tgtEl>
                                          <p:spTgt spid="51"/>
                                        </p:tgtEl>
                                      </p:cBhvr>
                                    </p:animEffect>
                                    <p:animScale>
                                      <p:cBhvr>
                                        <p:cTn id="143" dur="375" autoRev="1" fill="hold"/>
                                        <p:tgtEl>
                                          <p:spTgt spid="51"/>
                                        </p:tgtEl>
                                      </p:cBhvr>
                                      <p:by x="105000" y="105000"/>
                                    </p:animScale>
                                  </p:childTnLst>
                                </p:cTn>
                              </p:par>
                              <p:par>
                                <p:cTn id="144" presetID="1" presetClass="entr" presetSubtype="0" fill="hold" nodeType="withEffect">
                                  <p:stCondLst>
                                    <p:cond delay="1250"/>
                                  </p:stCondLst>
                                  <p:childTnLst>
                                    <p:set>
                                      <p:cBhvr>
                                        <p:cTn id="145" dur="1" fill="hold">
                                          <p:stCondLst>
                                            <p:cond delay="0"/>
                                          </p:stCondLst>
                                        </p:cTn>
                                        <p:tgtEl>
                                          <p:spTgt spid="28"/>
                                        </p:tgtEl>
                                        <p:attrNameLst>
                                          <p:attrName>style.visibility</p:attrName>
                                        </p:attrNameLst>
                                      </p:cBhvr>
                                      <p:to>
                                        <p:strVal val="visible"/>
                                      </p:to>
                                    </p:set>
                                  </p:childTnLst>
                                </p:cTn>
                              </p:par>
                            </p:childTnLst>
                          </p:cTn>
                        </p:par>
                        <p:par>
                          <p:cTn id="146" fill="hold">
                            <p:stCondLst>
                              <p:cond delay="18750"/>
                            </p:stCondLst>
                            <p:childTnLst>
                              <p:par>
                                <p:cTn id="147" presetID="1" presetClass="exit" presetSubtype="0" fill="hold" nodeType="afterEffect">
                                  <p:stCondLst>
                                    <p:cond delay="500"/>
                                  </p:stCondLst>
                                  <p:childTnLst>
                                    <p:set>
                                      <p:cBhvr>
                                        <p:cTn id="148" dur="1" fill="hold">
                                          <p:stCondLst>
                                            <p:cond delay="0"/>
                                          </p:stCondLst>
                                        </p:cTn>
                                        <p:tgtEl>
                                          <p:spTgt spid="51"/>
                                        </p:tgtEl>
                                        <p:attrNameLst>
                                          <p:attrName>style.visibility</p:attrName>
                                        </p:attrNameLst>
                                      </p:cBhvr>
                                      <p:to>
                                        <p:strVal val="hidden"/>
                                      </p:to>
                                    </p:set>
                                  </p:childTnLst>
                                </p:cTn>
                              </p:par>
                            </p:childTnLst>
                          </p:cTn>
                        </p:par>
                        <p:par>
                          <p:cTn id="149" fill="hold">
                            <p:stCondLst>
                              <p:cond delay="19250"/>
                            </p:stCondLst>
                            <p:childTnLst>
                              <p:par>
                                <p:cTn id="150" presetID="1" presetClass="entr" presetSubtype="0" fill="hold" nodeType="afterEffect">
                                  <p:stCondLst>
                                    <p:cond delay="500"/>
                                  </p:stCondLst>
                                  <p:childTnLst>
                                    <p:set>
                                      <p:cBhvr>
                                        <p:cTn id="151" dur="1" fill="hold">
                                          <p:stCondLst>
                                            <p:cond delay="0"/>
                                          </p:stCondLst>
                                        </p:cTn>
                                        <p:tgtEl>
                                          <p:spTgt spid="54"/>
                                        </p:tgtEl>
                                        <p:attrNameLst>
                                          <p:attrName>style.visibility</p:attrName>
                                        </p:attrNameLst>
                                      </p:cBhvr>
                                      <p:to>
                                        <p:strVal val="visible"/>
                                      </p:to>
                                    </p:set>
                                  </p:childTnLst>
                                </p:cTn>
                              </p:par>
                            </p:childTnLst>
                          </p:cTn>
                        </p:par>
                        <p:par>
                          <p:cTn id="152" fill="hold">
                            <p:stCondLst>
                              <p:cond delay="19750"/>
                            </p:stCondLst>
                            <p:childTnLst>
                              <p:par>
                                <p:cTn id="153" presetID="26" presetClass="emph" presetSubtype="0" repeatCount="3000" fill="hold" nodeType="afterEffect">
                                  <p:stCondLst>
                                    <p:cond delay="0"/>
                                  </p:stCondLst>
                                  <p:childTnLst>
                                    <p:animEffect transition="out" filter="fade">
                                      <p:cBhvr>
                                        <p:cTn id="154" dur="750" tmFilter="0, 0; .2, .5; .8, .5; 1, 0"/>
                                        <p:tgtEl>
                                          <p:spTgt spid="54"/>
                                        </p:tgtEl>
                                      </p:cBhvr>
                                    </p:animEffect>
                                    <p:animScale>
                                      <p:cBhvr>
                                        <p:cTn id="155" dur="375" autoRev="1" fill="hold"/>
                                        <p:tgtEl>
                                          <p:spTgt spid="54"/>
                                        </p:tgtEl>
                                      </p:cBhvr>
                                      <p:by x="105000" y="105000"/>
                                    </p:animScale>
                                  </p:childTnLst>
                                </p:cTn>
                              </p:par>
                              <p:par>
                                <p:cTn id="156" presetID="1" presetClass="entr" presetSubtype="0" fill="hold" nodeType="withEffect">
                                  <p:stCondLst>
                                    <p:cond delay="1250"/>
                                  </p:stCondLst>
                                  <p:childTnLst>
                                    <p:set>
                                      <p:cBhvr>
                                        <p:cTn id="157" dur="1" fill="hold">
                                          <p:stCondLst>
                                            <p:cond delay="0"/>
                                          </p:stCondLst>
                                        </p:cTn>
                                        <p:tgtEl>
                                          <p:spTgt spid="12"/>
                                        </p:tgtEl>
                                        <p:attrNameLst>
                                          <p:attrName>style.visibility</p:attrName>
                                        </p:attrNameLst>
                                      </p:cBhvr>
                                      <p:to>
                                        <p:strVal val="visible"/>
                                      </p:to>
                                    </p:set>
                                  </p:childTnLst>
                                </p:cTn>
                              </p:par>
                            </p:childTnLst>
                          </p:cTn>
                        </p:par>
                        <p:par>
                          <p:cTn id="158" fill="hold">
                            <p:stCondLst>
                              <p:cond delay="22000"/>
                            </p:stCondLst>
                            <p:childTnLst>
                              <p:par>
                                <p:cTn id="159" presetID="1" presetClass="exit" presetSubtype="0" fill="hold" nodeType="afterEffect">
                                  <p:stCondLst>
                                    <p:cond delay="500"/>
                                  </p:stCondLst>
                                  <p:childTnLst>
                                    <p:set>
                                      <p:cBhvr>
                                        <p:cTn id="160" dur="1" fill="hold">
                                          <p:stCondLst>
                                            <p:cond delay="0"/>
                                          </p:stCondLst>
                                        </p:cTn>
                                        <p:tgtEl>
                                          <p:spTgt spid="54"/>
                                        </p:tgtEl>
                                        <p:attrNameLst>
                                          <p:attrName>style.visibility</p:attrName>
                                        </p:attrNameLst>
                                      </p:cBhvr>
                                      <p:to>
                                        <p:strVal val="hidden"/>
                                      </p:to>
                                    </p:set>
                                  </p:childTnLst>
                                </p:cTn>
                              </p:par>
                            </p:childTnLst>
                          </p:cTn>
                        </p:par>
                        <p:par>
                          <p:cTn id="161" fill="hold">
                            <p:stCondLst>
                              <p:cond delay="22500"/>
                            </p:stCondLst>
                            <p:childTnLst>
                              <p:par>
                                <p:cTn id="162" presetID="10" presetClass="exit" presetSubtype="0" fill="hold" grpId="3" nodeType="afterEffect">
                                  <p:stCondLst>
                                    <p:cond delay="0"/>
                                  </p:stCondLst>
                                  <p:childTnLst>
                                    <p:animEffect transition="out" filter="fade">
                                      <p:cBhvr>
                                        <p:cTn id="163" dur="1000"/>
                                        <p:tgtEl>
                                          <p:spTgt spid="8"/>
                                        </p:tgtEl>
                                      </p:cBhvr>
                                    </p:animEffect>
                                    <p:set>
                                      <p:cBhvr>
                                        <p:cTn id="164"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3" grpId="0" animBg="1"/>
      <p:bldP spid="5" grpId="0" animBg="1"/>
      <p:bldP spid="8" grpId="0"/>
      <p:bldP spid="8" grpId="1"/>
      <p:bldP spid="8" grpId="2"/>
      <p:bldP spid="8" grpId="3"/>
      <p:bldP spid="9" grpId="0"/>
      <p:bldP spid="9" grpId="1"/>
      <p:bldP spid="9" grpId="2"/>
      <p:bldP spid="9" grpId="3"/>
      <p:bldP spid="45" grpId="0"/>
      <p:bldP spid="45" grpId="1"/>
      <p:bldP spid="45" grpId="2"/>
      <p:bldP spid="45" grpId="3"/>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573656" y="866734"/>
            <a:ext cx="2076212" cy="4608786"/>
          </a:xfrm>
          <a:prstGeom prst="rect">
            <a:avLst/>
          </a:prstGeom>
        </p:spPr>
      </p:pic>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Lerneinheit 6: Rufgruppenwechsel aus Favoritenordner</a:t>
            </a:r>
            <a:endParaRPr lang="de-DE" sz="3200" b="1" dirty="0">
              <a:solidFill>
                <a:schemeClr val="accent1">
                  <a:lumMod val="50000"/>
                </a:schemeClr>
              </a:solidFill>
            </a:endParaRPr>
          </a:p>
        </p:txBody>
      </p:sp>
      <p:sp>
        <p:nvSpPr>
          <p:cNvPr id="3" name="Abgerundetes Rechteck 2"/>
          <p:cNvSpPr/>
          <p:nvPr/>
        </p:nvSpPr>
        <p:spPr>
          <a:xfrm>
            <a:off x="8923282" y="3668110"/>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5" name="Abgerundetes Rechteck 4"/>
          <p:cNvSpPr/>
          <p:nvPr/>
        </p:nvSpPr>
        <p:spPr>
          <a:xfrm>
            <a:off x="8923282" y="2701158"/>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8" name="Textfeld 7"/>
          <p:cNvSpPr txBox="1"/>
          <p:nvPr/>
        </p:nvSpPr>
        <p:spPr>
          <a:xfrm>
            <a:off x="3151320" y="1363703"/>
            <a:ext cx="5261160" cy="1569660"/>
          </a:xfrm>
          <a:prstGeom prst="rect">
            <a:avLst/>
          </a:prstGeom>
          <a:noFill/>
        </p:spPr>
        <p:txBody>
          <a:bodyPr wrap="square" rtlCol="0">
            <a:spAutoFit/>
          </a:bodyPr>
          <a:lstStyle/>
          <a:p>
            <a:r>
              <a:rPr lang="de-DE" sz="2400" b="1" dirty="0" smtClean="0">
                <a:solidFill>
                  <a:schemeClr val="tx1">
                    <a:lumMod val="85000"/>
                    <a:lumOff val="15000"/>
                  </a:schemeClr>
                </a:solidFill>
              </a:rPr>
              <a:t>In dieser Ansicht kann die gewünschte Rufgruppe mit den Pfeiltasten ausgewählt und mit der Taste links unter dem Display bestätigt werden.</a:t>
            </a:r>
            <a:endParaRPr lang="de-DE" sz="2400" b="1" dirty="0">
              <a:solidFill>
                <a:schemeClr val="tx1">
                  <a:lumMod val="85000"/>
                  <a:lumOff val="15000"/>
                </a:schemeClr>
              </a:solidFill>
            </a:endParaRPr>
          </a:p>
        </p:txBody>
      </p:sp>
      <p:pic>
        <p:nvPicPr>
          <p:cNvPr id="46" name="Grafik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701" y="3582976"/>
            <a:ext cx="459870" cy="288000"/>
          </a:xfrm>
          <a:prstGeom prst="rect">
            <a:avLst/>
          </a:prstGeom>
        </p:spPr>
      </p:pic>
      <p:pic>
        <p:nvPicPr>
          <p:cNvPr id="17" name="Grafik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507235" y="4130041"/>
            <a:ext cx="260605" cy="422602"/>
          </a:xfrm>
          <a:prstGeom prst="rect">
            <a:avLst/>
          </a:prstGeom>
        </p:spPr>
      </p:pic>
      <p:pic>
        <p:nvPicPr>
          <p:cNvPr id="21" name="Grafik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701" y="3582976"/>
            <a:ext cx="459870" cy="288000"/>
          </a:xfrm>
          <a:prstGeom prst="rect">
            <a:avLst/>
          </a:prstGeom>
        </p:spPr>
      </p:pic>
      <p:pic>
        <p:nvPicPr>
          <p:cNvPr id="23" name="Grafik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507235" y="4130041"/>
            <a:ext cx="260605" cy="422602"/>
          </a:xfrm>
          <a:prstGeom prst="rect">
            <a:avLst/>
          </a:prstGeom>
        </p:spPr>
      </p:pic>
      <p:pic>
        <p:nvPicPr>
          <p:cNvPr id="19" name="Grafi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9600" y="1796400"/>
            <a:ext cx="1422909" cy="1638000"/>
          </a:xfrm>
          <a:prstGeom prst="rect">
            <a:avLst/>
          </a:prstGeom>
        </p:spPr>
      </p:pic>
      <p:pic>
        <p:nvPicPr>
          <p:cNvPr id="7" name="Grafi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9600" y="1796400"/>
            <a:ext cx="1422909" cy="1638000"/>
          </a:xfrm>
          <a:prstGeom prst="rect">
            <a:avLst/>
          </a:prstGeom>
        </p:spPr>
      </p:pic>
      <p:pic>
        <p:nvPicPr>
          <p:cNvPr id="9" name="Grafik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9600" y="1796400"/>
            <a:ext cx="1422909" cy="1638000"/>
          </a:xfrm>
          <a:prstGeom prst="rect">
            <a:avLst/>
          </a:prstGeom>
        </p:spPr>
      </p:pic>
      <p:pic>
        <p:nvPicPr>
          <p:cNvPr id="14" name="Grafik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9600" y="1796400"/>
            <a:ext cx="1401029" cy="1623600"/>
          </a:xfrm>
          <a:prstGeom prst="rect">
            <a:avLst/>
          </a:prstGeom>
        </p:spPr>
      </p:pic>
    </p:spTree>
    <p:extLst>
      <p:ext uri="{BB962C8B-B14F-4D97-AF65-F5344CB8AC3E}">
        <p14:creationId xmlns:p14="http://schemas.microsoft.com/office/powerpoint/2010/main" val="128222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xit" presetSubtype="0" fill="hold" grpId="1" nodeType="afterEffect">
                                  <p:stCondLst>
                                    <p:cond delay="5000"/>
                                  </p:stCondLst>
                                  <p:childTnLst>
                                    <p:animEffect transition="out" filter="fade">
                                      <p:cBhvr>
                                        <p:cTn id="10" dur="1000"/>
                                        <p:tgtEl>
                                          <p:spTgt spid="8"/>
                                        </p:tgtEl>
                                      </p:cBhvr>
                                    </p:animEffect>
                                    <p:set>
                                      <p:cBhvr>
                                        <p:cTn id="11" dur="1" fill="hold">
                                          <p:stCondLst>
                                            <p:cond delay="999"/>
                                          </p:stCondLst>
                                        </p:cTn>
                                        <p:tgtEl>
                                          <p:spTgt spid="8"/>
                                        </p:tgtEl>
                                        <p:attrNameLst>
                                          <p:attrName>style.visibility</p:attrName>
                                        </p:attrNameLst>
                                      </p:cBhvr>
                                      <p:to>
                                        <p:strVal val="hidden"/>
                                      </p:to>
                                    </p:set>
                                  </p:childTnLst>
                                </p:cTn>
                              </p:par>
                            </p:childTnLst>
                          </p:cTn>
                        </p:par>
                        <p:par>
                          <p:cTn id="12" fill="hold">
                            <p:stCondLst>
                              <p:cond delay="7000"/>
                            </p:stCondLst>
                            <p:childTnLst>
                              <p:par>
                                <p:cTn id="13" presetID="1"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7000"/>
                            </p:stCondLst>
                            <p:childTnLst>
                              <p:par>
                                <p:cTn id="16" presetID="26" presetClass="emph" presetSubtype="0" repeatCount="3000" fill="hold" nodeType="afterEffect">
                                  <p:stCondLst>
                                    <p:cond delay="0"/>
                                  </p:stCondLst>
                                  <p:childTnLst>
                                    <p:animEffect transition="out" filter="fade">
                                      <p:cBhvr>
                                        <p:cTn id="17" dur="750" tmFilter="0, 0; .2, .5; .8, .5; 1, 0"/>
                                        <p:tgtEl>
                                          <p:spTgt spid="17"/>
                                        </p:tgtEl>
                                      </p:cBhvr>
                                    </p:animEffect>
                                    <p:animScale>
                                      <p:cBhvr>
                                        <p:cTn id="18" dur="375" autoRev="1" fill="hold"/>
                                        <p:tgtEl>
                                          <p:spTgt spid="17"/>
                                        </p:tgtEl>
                                      </p:cBhvr>
                                      <p:by x="105000" y="105000"/>
                                    </p:animScale>
                                  </p:childTnLst>
                                </p:cTn>
                              </p:par>
                              <p:par>
                                <p:cTn id="19" presetID="1" presetClass="entr" presetSubtype="0" fill="hold" nodeType="withEffect">
                                  <p:stCondLst>
                                    <p:cond delay="1250"/>
                                  </p:stCondLst>
                                  <p:childTnLst>
                                    <p:set>
                                      <p:cBhvr>
                                        <p:cTn id="20" dur="1" fill="hold">
                                          <p:stCondLst>
                                            <p:cond delay="0"/>
                                          </p:stCondLst>
                                        </p:cTn>
                                        <p:tgtEl>
                                          <p:spTgt spid="7"/>
                                        </p:tgtEl>
                                        <p:attrNameLst>
                                          <p:attrName>style.visibility</p:attrName>
                                        </p:attrNameLst>
                                      </p:cBhvr>
                                      <p:to>
                                        <p:strVal val="visible"/>
                                      </p:to>
                                    </p:set>
                                  </p:childTnLst>
                                </p:cTn>
                              </p:par>
                            </p:childTnLst>
                          </p:cTn>
                        </p:par>
                        <p:par>
                          <p:cTn id="21" fill="hold">
                            <p:stCondLst>
                              <p:cond delay="9250"/>
                            </p:stCondLst>
                            <p:childTnLst>
                              <p:par>
                                <p:cTn id="22" presetID="1" presetClass="exit" presetSubtype="0" fill="hold" nodeType="afterEffect">
                                  <p:stCondLst>
                                    <p:cond delay="0"/>
                                  </p:stCondLst>
                                  <p:childTnLst>
                                    <p:set>
                                      <p:cBhvr>
                                        <p:cTn id="23" dur="1" fill="hold">
                                          <p:stCondLst>
                                            <p:cond delay="0"/>
                                          </p:stCondLst>
                                        </p:cTn>
                                        <p:tgtEl>
                                          <p:spTgt spid="17"/>
                                        </p:tgtEl>
                                        <p:attrNameLst>
                                          <p:attrName>style.visibility</p:attrName>
                                        </p:attrNameLst>
                                      </p:cBhvr>
                                      <p:to>
                                        <p:strVal val="hidden"/>
                                      </p:to>
                                    </p:set>
                                  </p:childTnLst>
                                </p:cTn>
                              </p:par>
                            </p:childTnLst>
                          </p:cTn>
                        </p:par>
                        <p:par>
                          <p:cTn id="24" fill="hold">
                            <p:stCondLst>
                              <p:cond delay="9250"/>
                            </p:stCondLst>
                            <p:childTnLst>
                              <p:par>
                                <p:cTn id="25" presetID="1" presetClass="entr" presetSubtype="0" fill="hold" nodeType="afterEffect">
                                  <p:stCondLst>
                                    <p:cond delay="1000"/>
                                  </p:stCondLst>
                                  <p:childTnLst>
                                    <p:set>
                                      <p:cBhvr>
                                        <p:cTn id="26" dur="1" fill="hold">
                                          <p:stCondLst>
                                            <p:cond delay="0"/>
                                          </p:stCondLst>
                                        </p:cTn>
                                        <p:tgtEl>
                                          <p:spTgt spid="17"/>
                                        </p:tgtEl>
                                        <p:attrNameLst>
                                          <p:attrName>style.visibility</p:attrName>
                                        </p:attrNameLst>
                                      </p:cBhvr>
                                      <p:to>
                                        <p:strVal val="visible"/>
                                      </p:to>
                                    </p:set>
                                  </p:childTnLst>
                                </p:cTn>
                              </p:par>
                            </p:childTnLst>
                          </p:cTn>
                        </p:par>
                        <p:par>
                          <p:cTn id="27" fill="hold">
                            <p:stCondLst>
                              <p:cond delay="10250"/>
                            </p:stCondLst>
                            <p:childTnLst>
                              <p:par>
                                <p:cTn id="28" presetID="26" presetClass="emph" presetSubtype="0" repeatCount="3000" fill="hold" nodeType="afterEffect">
                                  <p:stCondLst>
                                    <p:cond delay="0"/>
                                  </p:stCondLst>
                                  <p:childTnLst>
                                    <p:animEffect transition="out" filter="fade">
                                      <p:cBhvr>
                                        <p:cTn id="29" dur="750" tmFilter="0, 0; .2, .5; .8, .5; 1, 0"/>
                                        <p:tgtEl>
                                          <p:spTgt spid="17"/>
                                        </p:tgtEl>
                                      </p:cBhvr>
                                    </p:animEffect>
                                    <p:animScale>
                                      <p:cBhvr>
                                        <p:cTn id="30" dur="375" autoRev="1" fill="hold"/>
                                        <p:tgtEl>
                                          <p:spTgt spid="17"/>
                                        </p:tgtEl>
                                      </p:cBhvr>
                                      <p:by x="105000" y="105000"/>
                                    </p:animScale>
                                  </p:childTnLst>
                                </p:cTn>
                              </p:par>
                              <p:par>
                                <p:cTn id="31" presetID="1" presetClass="entr" presetSubtype="0" fill="hold" nodeType="withEffect">
                                  <p:stCondLst>
                                    <p:cond delay="1250"/>
                                  </p:stCondLst>
                                  <p:childTnLst>
                                    <p:set>
                                      <p:cBhvr>
                                        <p:cTn id="32" dur="1" fill="hold">
                                          <p:stCondLst>
                                            <p:cond delay="0"/>
                                          </p:stCondLst>
                                        </p:cTn>
                                        <p:tgtEl>
                                          <p:spTgt spid="9"/>
                                        </p:tgtEl>
                                        <p:attrNameLst>
                                          <p:attrName>style.visibility</p:attrName>
                                        </p:attrNameLst>
                                      </p:cBhvr>
                                      <p:to>
                                        <p:strVal val="visible"/>
                                      </p:to>
                                    </p:set>
                                  </p:childTnLst>
                                </p:cTn>
                              </p:par>
                            </p:childTnLst>
                          </p:cTn>
                        </p:par>
                        <p:par>
                          <p:cTn id="33" fill="hold">
                            <p:stCondLst>
                              <p:cond delay="12500"/>
                            </p:stCondLst>
                            <p:childTnLst>
                              <p:par>
                                <p:cTn id="34" presetID="1" presetClass="exit" presetSubtype="0" fill="hold" nodeType="afterEffect">
                                  <p:stCondLst>
                                    <p:cond delay="0"/>
                                  </p:stCondLst>
                                  <p:childTnLst>
                                    <p:set>
                                      <p:cBhvr>
                                        <p:cTn id="35" dur="1" fill="hold">
                                          <p:stCondLst>
                                            <p:cond delay="0"/>
                                          </p:stCondLst>
                                        </p:cTn>
                                        <p:tgtEl>
                                          <p:spTgt spid="17"/>
                                        </p:tgtEl>
                                        <p:attrNameLst>
                                          <p:attrName>style.visibility</p:attrName>
                                        </p:attrNameLst>
                                      </p:cBhvr>
                                      <p:to>
                                        <p:strVal val="hidden"/>
                                      </p:to>
                                    </p:set>
                                  </p:childTnLst>
                                </p:cTn>
                              </p:par>
                            </p:childTnLst>
                          </p:cTn>
                        </p:par>
                        <p:par>
                          <p:cTn id="36" fill="hold">
                            <p:stCondLst>
                              <p:cond delay="12500"/>
                            </p:stCondLst>
                            <p:childTnLst>
                              <p:par>
                                <p:cTn id="37" presetID="1" presetClass="entr" presetSubtype="0" fill="hold" nodeType="afterEffect">
                                  <p:stCondLst>
                                    <p:cond delay="1000"/>
                                  </p:stCondLst>
                                  <p:childTnLst>
                                    <p:set>
                                      <p:cBhvr>
                                        <p:cTn id="38" dur="1" fill="hold">
                                          <p:stCondLst>
                                            <p:cond delay="0"/>
                                          </p:stCondLst>
                                        </p:cTn>
                                        <p:tgtEl>
                                          <p:spTgt spid="46"/>
                                        </p:tgtEl>
                                        <p:attrNameLst>
                                          <p:attrName>style.visibility</p:attrName>
                                        </p:attrNameLst>
                                      </p:cBhvr>
                                      <p:to>
                                        <p:strVal val="visible"/>
                                      </p:to>
                                    </p:set>
                                  </p:childTnLst>
                                </p:cTn>
                              </p:par>
                            </p:childTnLst>
                          </p:cTn>
                        </p:par>
                        <p:par>
                          <p:cTn id="39" fill="hold">
                            <p:stCondLst>
                              <p:cond delay="13500"/>
                            </p:stCondLst>
                            <p:childTnLst>
                              <p:par>
                                <p:cTn id="40" presetID="26" presetClass="emph" presetSubtype="0" repeatCount="3000" fill="hold" nodeType="afterEffect">
                                  <p:stCondLst>
                                    <p:cond delay="0"/>
                                  </p:stCondLst>
                                  <p:childTnLst>
                                    <p:animEffect transition="out" filter="fade">
                                      <p:cBhvr>
                                        <p:cTn id="41" dur="750" tmFilter="0, 0; .2, .5; .8, .5; 1, 0"/>
                                        <p:tgtEl>
                                          <p:spTgt spid="46"/>
                                        </p:tgtEl>
                                      </p:cBhvr>
                                    </p:animEffect>
                                    <p:animScale>
                                      <p:cBhvr>
                                        <p:cTn id="42" dur="375" autoRev="1" fill="hold"/>
                                        <p:tgtEl>
                                          <p:spTgt spid="46"/>
                                        </p:tgtEl>
                                      </p:cBhvr>
                                      <p:by x="105000" y="105000"/>
                                    </p:animScale>
                                  </p:childTnLst>
                                </p:cTn>
                              </p:par>
                              <p:par>
                                <p:cTn id="43" presetID="1" presetClass="entr" presetSubtype="0" fill="hold" nodeType="withEffect">
                                  <p:stCondLst>
                                    <p:cond delay="1250"/>
                                  </p:stCondLst>
                                  <p:childTnLst>
                                    <p:set>
                                      <p:cBhvr>
                                        <p:cTn id="44" dur="1" fill="hold">
                                          <p:stCondLst>
                                            <p:cond delay="0"/>
                                          </p:stCondLst>
                                        </p:cTn>
                                        <p:tgtEl>
                                          <p:spTgt spid="14"/>
                                        </p:tgtEl>
                                        <p:attrNameLst>
                                          <p:attrName>style.visibility</p:attrName>
                                        </p:attrNameLst>
                                      </p:cBhvr>
                                      <p:to>
                                        <p:strVal val="visible"/>
                                      </p:to>
                                    </p:set>
                                  </p:childTnLst>
                                </p:cTn>
                              </p:par>
                            </p:childTnLst>
                          </p:cTn>
                        </p:par>
                        <p:par>
                          <p:cTn id="45" fill="hold">
                            <p:stCondLst>
                              <p:cond delay="15750"/>
                            </p:stCondLst>
                            <p:childTnLst>
                              <p:par>
                                <p:cTn id="46" presetID="1" presetClass="exit" presetSubtype="0" fill="hold" nodeType="afterEffect">
                                  <p:stCondLst>
                                    <p:cond delay="500"/>
                                  </p:stCondLst>
                                  <p:childTnLst>
                                    <p:set>
                                      <p:cBhvr>
                                        <p:cTn id="47" dur="1" fill="hold">
                                          <p:stCondLst>
                                            <p:cond delay="0"/>
                                          </p:stCondLst>
                                        </p:cTn>
                                        <p:tgtEl>
                                          <p:spTgt spid="46"/>
                                        </p:tgtEl>
                                        <p:attrNameLst>
                                          <p:attrName>style.visibility</p:attrName>
                                        </p:attrNameLst>
                                      </p:cBhvr>
                                      <p:to>
                                        <p:strVal val="hidden"/>
                                      </p:to>
                                    </p:set>
                                  </p:childTnLst>
                                </p:cTn>
                              </p:par>
                            </p:childTnLst>
                          </p:cTn>
                        </p:par>
                        <p:par>
                          <p:cTn id="48" fill="hold">
                            <p:stCondLst>
                              <p:cond delay="16250"/>
                            </p:stCondLst>
                            <p:childTnLst>
                              <p:par>
                                <p:cTn id="49" presetID="1" presetClass="entr" presetSubtype="0" fill="hold" grpId="0" nodeType="afterEffect">
                                  <p:stCondLst>
                                    <p:cond delay="1000"/>
                                  </p:stCondLst>
                                  <p:childTnLst>
                                    <p:set>
                                      <p:cBhvr>
                                        <p:cTn id="50" dur="1" fill="hold">
                                          <p:stCondLst>
                                            <p:cond delay="0"/>
                                          </p:stCondLst>
                                        </p:cTn>
                                        <p:tgtEl>
                                          <p:spTgt spid="5"/>
                                        </p:tgtEl>
                                        <p:attrNameLst>
                                          <p:attrName>style.visibility</p:attrName>
                                        </p:attrNameLst>
                                      </p:cBhvr>
                                      <p:to>
                                        <p:strVal val="visible"/>
                                      </p:to>
                                    </p:set>
                                  </p:childTnLst>
                                </p:cTn>
                              </p:par>
                              <p:par>
                                <p:cTn id="51" presetID="1" presetClass="entr" presetSubtype="0" fill="hold" grpId="0" nodeType="withEffect">
                                  <p:stCondLst>
                                    <p:cond delay="100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5"/>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nodeType="withEffect">
                                  <p:stCondLst>
                                    <p:cond delay="0"/>
                                  </p:stCondLst>
                                  <p:childTnLst>
                                    <p:animEffect transition="out" filter="fade">
                                      <p:cBhvr>
                                        <p:cTn id="57" dur="500"/>
                                        <p:tgtEl>
                                          <p:spTgt spid="17"/>
                                        </p:tgtEl>
                                      </p:cBhvr>
                                    </p:animEffect>
                                    <p:set>
                                      <p:cBhvr>
                                        <p:cTn id="58" dur="1" fill="hold">
                                          <p:stCondLst>
                                            <p:cond delay="499"/>
                                          </p:stCondLst>
                                        </p:cTn>
                                        <p:tgtEl>
                                          <p:spTgt spid="17"/>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7"/>
                                        </p:tgtEl>
                                      </p:cBhvr>
                                    </p:animEffect>
                                    <p:set>
                                      <p:cBhvr>
                                        <p:cTn id="61" dur="1" fill="hold">
                                          <p:stCondLst>
                                            <p:cond delay="499"/>
                                          </p:stCondLst>
                                        </p:cTn>
                                        <p:tgtEl>
                                          <p:spTgt spid="7"/>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46"/>
                                        </p:tgtEl>
                                      </p:cBhvr>
                                    </p:animEffect>
                                    <p:set>
                                      <p:cBhvr>
                                        <p:cTn id="67" dur="1" fill="hold">
                                          <p:stCondLst>
                                            <p:cond delay="499"/>
                                          </p:stCondLst>
                                        </p:cTn>
                                        <p:tgtEl>
                                          <p:spTgt spid="46"/>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9"/>
                                        </p:tgtEl>
                                      </p:cBhvr>
                                    </p:animEffect>
                                    <p:set>
                                      <p:cBhvr>
                                        <p:cTn id="70" dur="1" fill="hold">
                                          <p:stCondLst>
                                            <p:cond delay="499"/>
                                          </p:stCondLst>
                                        </p:cTn>
                                        <p:tgtEl>
                                          <p:spTgt spid="19"/>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4"/>
                                        </p:tgtEl>
                                      </p:cBhvr>
                                    </p:animEffect>
                                    <p:set>
                                      <p:cBhvr>
                                        <p:cTn id="73" dur="1" fill="hold">
                                          <p:stCondLst>
                                            <p:cond delay="499"/>
                                          </p:stCondLst>
                                        </p:cTn>
                                        <p:tgtEl>
                                          <p:spTgt spid="14"/>
                                        </p:tgtEl>
                                        <p:attrNameLst>
                                          <p:attrName>style.visibility</p:attrName>
                                        </p:attrNameLst>
                                      </p:cBhvr>
                                      <p:to>
                                        <p:strVal val="hidden"/>
                                      </p:to>
                                    </p:set>
                                  </p:childTnLst>
                                </p:cTn>
                              </p:par>
                            </p:childTnLst>
                          </p:cTn>
                        </p:par>
                        <p:par>
                          <p:cTn id="74" fill="hold">
                            <p:stCondLst>
                              <p:cond delay="500"/>
                            </p:stCondLst>
                            <p:childTnLst>
                              <p:par>
                                <p:cTn id="75" presetID="1" presetClass="entr" presetSubtype="0" fill="hold" nodeType="afterEffect">
                                  <p:stCondLst>
                                    <p:cond delay="0"/>
                                  </p:stCondLst>
                                  <p:childTnLst>
                                    <p:set>
                                      <p:cBhvr>
                                        <p:cTn id="76" dur="1" fill="hold">
                                          <p:stCondLst>
                                            <p:cond delay="0"/>
                                          </p:stCondLst>
                                        </p:cTn>
                                        <p:tgtEl>
                                          <p:spTgt spid="19"/>
                                        </p:tgtEl>
                                        <p:attrNameLst>
                                          <p:attrName>style.visibility</p:attrName>
                                        </p:attrNameLst>
                                      </p:cBhvr>
                                      <p:to>
                                        <p:strVal val="visible"/>
                                      </p:to>
                                    </p:set>
                                  </p:childTnLst>
                                </p:cTn>
                              </p:par>
                            </p:childTnLst>
                          </p:cTn>
                        </p:par>
                        <p:par>
                          <p:cTn id="77" fill="hold">
                            <p:stCondLst>
                              <p:cond delay="500"/>
                            </p:stCondLst>
                            <p:childTnLst>
                              <p:par>
                                <p:cTn id="78" presetID="10" presetClass="entr" presetSubtype="0" fill="hold" grpId="2" nodeType="after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1000"/>
                                        <p:tgtEl>
                                          <p:spTgt spid="8"/>
                                        </p:tgtEl>
                                      </p:cBhvr>
                                    </p:animEffect>
                                  </p:childTnLst>
                                </p:cTn>
                              </p:par>
                            </p:childTnLst>
                          </p:cTn>
                        </p:par>
                        <p:par>
                          <p:cTn id="81" fill="hold">
                            <p:stCondLst>
                              <p:cond delay="1500"/>
                            </p:stCondLst>
                            <p:childTnLst>
                              <p:par>
                                <p:cTn id="82" presetID="10" presetClass="exit" presetSubtype="0" fill="hold" grpId="3" nodeType="afterEffect">
                                  <p:stCondLst>
                                    <p:cond delay="5000"/>
                                  </p:stCondLst>
                                  <p:childTnLst>
                                    <p:animEffect transition="out" filter="fade">
                                      <p:cBhvr>
                                        <p:cTn id="83" dur="1000"/>
                                        <p:tgtEl>
                                          <p:spTgt spid="8"/>
                                        </p:tgtEl>
                                      </p:cBhvr>
                                    </p:animEffect>
                                    <p:set>
                                      <p:cBhvr>
                                        <p:cTn id="84" dur="1" fill="hold">
                                          <p:stCondLst>
                                            <p:cond delay="999"/>
                                          </p:stCondLst>
                                        </p:cTn>
                                        <p:tgtEl>
                                          <p:spTgt spid="8"/>
                                        </p:tgtEl>
                                        <p:attrNameLst>
                                          <p:attrName>style.visibility</p:attrName>
                                        </p:attrNameLst>
                                      </p:cBhvr>
                                      <p:to>
                                        <p:strVal val="hidden"/>
                                      </p:to>
                                    </p:set>
                                  </p:childTnLst>
                                </p:cTn>
                              </p:par>
                            </p:childTnLst>
                          </p:cTn>
                        </p:par>
                        <p:par>
                          <p:cTn id="85" fill="hold">
                            <p:stCondLst>
                              <p:cond delay="7500"/>
                            </p:stCondLst>
                            <p:childTnLst>
                              <p:par>
                                <p:cTn id="86" presetID="1" presetClass="entr" presetSubtype="0" fill="hold" nodeType="afterEffect">
                                  <p:stCondLst>
                                    <p:cond delay="0"/>
                                  </p:stCondLst>
                                  <p:childTnLst>
                                    <p:set>
                                      <p:cBhvr>
                                        <p:cTn id="87" dur="1" fill="hold">
                                          <p:stCondLst>
                                            <p:cond delay="0"/>
                                          </p:stCondLst>
                                        </p:cTn>
                                        <p:tgtEl>
                                          <p:spTgt spid="23"/>
                                        </p:tgtEl>
                                        <p:attrNameLst>
                                          <p:attrName>style.visibility</p:attrName>
                                        </p:attrNameLst>
                                      </p:cBhvr>
                                      <p:to>
                                        <p:strVal val="visible"/>
                                      </p:to>
                                    </p:set>
                                  </p:childTnLst>
                                </p:cTn>
                              </p:par>
                            </p:childTnLst>
                          </p:cTn>
                        </p:par>
                        <p:par>
                          <p:cTn id="88" fill="hold">
                            <p:stCondLst>
                              <p:cond delay="7500"/>
                            </p:stCondLst>
                            <p:childTnLst>
                              <p:par>
                                <p:cTn id="89" presetID="26" presetClass="emph" presetSubtype="0" repeatCount="3000" fill="hold" nodeType="afterEffect">
                                  <p:stCondLst>
                                    <p:cond delay="0"/>
                                  </p:stCondLst>
                                  <p:childTnLst>
                                    <p:animEffect transition="out" filter="fade">
                                      <p:cBhvr>
                                        <p:cTn id="90" dur="750" tmFilter="0, 0; .2, .5; .8, .5; 1, 0"/>
                                        <p:tgtEl>
                                          <p:spTgt spid="23"/>
                                        </p:tgtEl>
                                      </p:cBhvr>
                                    </p:animEffect>
                                    <p:animScale>
                                      <p:cBhvr>
                                        <p:cTn id="91" dur="375" autoRev="1" fill="hold"/>
                                        <p:tgtEl>
                                          <p:spTgt spid="23"/>
                                        </p:tgtEl>
                                      </p:cBhvr>
                                      <p:by x="105000" y="105000"/>
                                    </p:animScale>
                                  </p:childTnLst>
                                </p:cTn>
                              </p:par>
                              <p:par>
                                <p:cTn id="92" presetID="1" presetClass="entr" presetSubtype="0" fill="hold" nodeType="withEffect">
                                  <p:stCondLst>
                                    <p:cond delay="1250"/>
                                  </p:stCondLst>
                                  <p:childTnLst>
                                    <p:set>
                                      <p:cBhvr>
                                        <p:cTn id="93" dur="1" fill="hold">
                                          <p:stCondLst>
                                            <p:cond delay="0"/>
                                          </p:stCondLst>
                                        </p:cTn>
                                        <p:tgtEl>
                                          <p:spTgt spid="7"/>
                                        </p:tgtEl>
                                        <p:attrNameLst>
                                          <p:attrName>style.visibility</p:attrName>
                                        </p:attrNameLst>
                                      </p:cBhvr>
                                      <p:to>
                                        <p:strVal val="visible"/>
                                      </p:to>
                                    </p:set>
                                  </p:childTnLst>
                                </p:cTn>
                              </p:par>
                            </p:childTnLst>
                          </p:cTn>
                        </p:par>
                        <p:par>
                          <p:cTn id="94" fill="hold">
                            <p:stCondLst>
                              <p:cond delay="9750"/>
                            </p:stCondLst>
                            <p:childTnLst>
                              <p:par>
                                <p:cTn id="95" presetID="1" presetClass="exit" presetSubtype="0" fill="hold" nodeType="afterEffect">
                                  <p:stCondLst>
                                    <p:cond delay="0"/>
                                  </p:stCondLst>
                                  <p:childTnLst>
                                    <p:set>
                                      <p:cBhvr>
                                        <p:cTn id="96" dur="1" fill="hold">
                                          <p:stCondLst>
                                            <p:cond delay="0"/>
                                          </p:stCondLst>
                                        </p:cTn>
                                        <p:tgtEl>
                                          <p:spTgt spid="23"/>
                                        </p:tgtEl>
                                        <p:attrNameLst>
                                          <p:attrName>style.visibility</p:attrName>
                                        </p:attrNameLst>
                                      </p:cBhvr>
                                      <p:to>
                                        <p:strVal val="hidden"/>
                                      </p:to>
                                    </p:set>
                                  </p:childTnLst>
                                </p:cTn>
                              </p:par>
                            </p:childTnLst>
                          </p:cTn>
                        </p:par>
                        <p:par>
                          <p:cTn id="97" fill="hold">
                            <p:stCondLst>
                              <p:cond delay="9750"/>
                            </p:stCondLst>
                            <p:childTnLst>
                              <p:par>
                                <p:cTn id="98" presetID="1" presetClass="entr" presetSubtype="0" fill="hold" nodeType="afterEffect">
                                  <p:stCondLst>
                                    <p:cond delay="1000"/>
                                  </p:stCondLst>
                                  <p:childTnLst>
                                    <p:set>
                                      <p:cBhvr>
                                        <p:cTn id="99" dur="1" fill="hold">
                                          <p:stCondLst>
                                            <p:cond delay="0"/>
                                          </p:stCondLst>
                                        </p:cTn>
                                        <p:tgtEl>
                                          <p:spTgt spid="23"/>
                                        </p:tgtEl>
                                        <p:attrNameLst>
                                          <p:attrName>style.visibility</p:attrName>
                                        </p:attrNameLst>
                                      </p:cBhvr>
                                      <p:to>
                                        <p:strVal val="visible"/>
                                      </p:to>
                                    </p:set>
                                  </p:childTnLst>
                                </p:cTn>
                              </p:par>
                            </p:childTnLst>
                          </p:cTn>
                        </p:par>
                        <p:par>
                          <p:cTn id="100" fill="hold">
                            <p:stCondLst>
                              <p:cond delay="10750"/>
                            </p:stCondLst>
                            <p:childTnLst>
                              <p:par>
                                <p:cTn id="101" presetID="26" presetClass="emph" presetSubtype="0" repeatCount="3000" fill="hold" nodeType="afterEffect">
                                  <p:stCondLst>
                                    <p:cond delay="0"/>
                                  </p:stCondLst>
                                  <p:childTnLst>
                                    <p:animEffect transition="out" filter="fade">
                                      <p:cBhvr>
                                        <p:cTn id="102" dur="750" tmFilter="0, 0; .2, .5; .8, .5; 1, 0"/>
                                        <p:tgtEl>
                                          <p:spTgt spid="23"/>
                                        </p:tgtEl>
                                      </p:cBhvr>
                                    </p:animEffect>
                                    <p:animScale>
                                      <p:cBhvr>
                                        <p:cTn id="103" dur="375" autoRev="1" fill="hold"/>
                                        <p:tgtEl>
                                          <p:spTgt spid="23"/>
                                        </p:tgtEl>
                                      </p:cBhvr>
                                      <p:by x="105000" y="105000"/>
                                    </p:animScale>
                                  </p:childTnLst>
                                </p:cTn>
                              </p:par>
                              <p:par>
                                <p:cTn id="104" presetID="1" presetClass="entr" presetSubtype="0" fill="hold" nodeType="withEffect">
                                  <p:stCondLst>
                                    <p:cond delay="1250"/>
                                  </p:stCondLst>
                                  <p:childTnLst>
                                    <p:set>
                                      <p:cBhvr>
                                        <p:cTn id="105" dur="1" fill="hold">
                                          <p:stCondLst>
                                            <p:cond delay="0"/>
                                          </p:stCondLst>
                                        </p:cTn>
                                        <p:tgtEl>
                                          <p:spTgt spid="9"/>
                                        </p:tgtEl>
                                        <p:attrNameLst>
                                          <p:attrName>style.visibility</p:attrName>
                                        </p:attrNameLst>
                                      </p:cBhvr>
                                      <p:to>
                                        <p:strVal val="visible"/>
                                      </p:to>
                                    </p:set>
                                  </p:childTnLst>
                                </p:cTn>
                              </p:par>
                            </p:childTnLst>
                          </p:cTn>
                        </p:par>
                        <p:par>
                          <p:cTn id="106" fill="hold">
                            <p:stCondLst>
                              <p:cond delay="13000"/>
                            </p:stCondLst>
                            <p:childTnLst>
                              <p:par>
                                <p:cTn id="107" presetID="1" presetClass="exit" presetSubtype="0" fill="hold" nodeType="afterEffect">
                                  <p:stCondLst>
                                    <p:cond delay="0"/>
                                  </p:stCondLst>
                                  <p:childTnLst>
                                    <p:set>
                                      <p:cBhvr>
                                        <p:cTn id="108" dur="1" fill="hold">
                                          <p:stCondLst>
                                            <p:cond delay="0"/>
                                          </p:stCondLst>
                                        </p:cTn>
                                        <p:tgtEl>
                                          <p:spTgt spid="23"/>
                                        </p:tgtEl>
                                        <p:attrNameLst>
                                          <p:attrName>style.visibility</p:attrName>
                                        </p:attrNameLst>
                                      </p:cBhvr>
                                      <p:to>
                                        <p:strVal val="hidden"/>
                                      </p:to>
                                    </p:set>
                                  </p:childTnLst>
                                </p:cTn>
                              </p:par>
                            </p:childTnLst>
                          </p:cTn>
                        </p:par>
                        <p:par>
                          <p:cTn id="109" fill="hold">
                            <p:stCondLst>
                              <p:cond delay="13000"/>
                            </p:stCondLst>
                            <p:childTnLst>
                              <p:par>
                                <p:cTn id="110" presetID="1" presetClass="entr" presetSubtype="0" fill="hold" nodeType="afterEffect">
                                  <p:stCondLst>
                                    <p:cond delay="1000"/>
                                  </p:stCondLst>
                                  <p:childTnLst>
                                    <p:set>
                                      <p:cBhvr>
                                        <p:cTn id="111" dur="1" fill="hold">
                                          <p:stCondLst>
                                            <p:cond delay="0"/>
                                          </p:stCondLst>
                                        </p:cTn>
                                        <p:tgtEl>
                                          <p:spTgt spid="21"/>
                                        </p:tgtEl>
                                        <p:attrNameLst>
                                          <p:attrName>style.visibility</p:attrName>
                                        </p:attrNameLst>
                                      </p:cBhvr>
                                      <p:to>
                                        <p:strVal val="visible"/>
                                      </p:to>
                                    </p:set>
                                  </p:childTnLst>
                                </p:cTn>
                              </p:par>
                            </p:childTnLst>
                          </p:cTn>
                        </p:par>
                        <p:par>
                          <p:cTn id="112" fill="hold">
                            <p:stCondLst>
                              <p:cond delay="14000"/>
                            </p:stCondLst>
                            <p:childTnLst>
                              <p:par>
                                <p:cTn id="113" presetID="26" presetClass="emph" presetSubtype="0" repeatCount="3000" fill="hold" nodeType="afterEffect">
                                  <p:stCondLst>
                                    <p:cond delay="0"/>
                                  </p:stCondLst>
                                  <p:childTnLst>
                                    <p:animEffect transition="out" filter="fade">
                                      <p:cBhvr>
                                        <p:cTn id="114" dur="750" tmFilter="0, 0; .2, .5; .8, .5; 1, 0"/>
                                        <p:tgtEl>
                                          <p:spTgt spid="21"/>
                                        </p:tgtEl>
                                      </p:cBhvr>
                                    </p:animEffect>
                                    <p:animScale>
                                      <p:cBhvr>
                                        <p:cTn id="115" dur="375" autoRev="1" fill="hold"/>
                                        <p:tgtEl>
                                          <p:spTgt spid="21"/>
                                        </p:tgtEl>
                                      </p:cBhvr>
                                      <p:by x="105000" y="105000"/>
                                    </p:animScale>
                                  </p:childTnLst>
                                </p:cTn>
                              </p:par>
                              <p:par>
                                <p:cTn id="116" presetID="1" presetClass="entr" presetSubtype="0" fill="hold" nodeType="withEffect">
                                  <p:stCondLst>
                                    <p:cond delay="1250"/>
                                  </p:stCondLst>
                                  <p:childTnLst>
                                    <p:set>
                                      <p:cBhvr>
                                        <p:cTn id="117" dur="1" fill="hold">
                                          <p:stCondLst>
                                            <p:cond delay="0"/>
                                          </p:stCondLst>
                                        </p:cTn>
                                        <p:tgtEl>
                                          <p:spTgt spid="14"/>
                                        </p:tgtEl>
                                        <p:attrNameLst>
                                          <p:attrName>style.visibility</p:attrName>
                                        </p:attrNameLst>
                                      </p:cBhvr>
                                      <p:to>
                                        <p:strVal val="visible"/>
                                      </p:to>
                                    </p:set>
                                  </p:childTnLst>
                                </p:cTn>
                              </p:par>
                            </p:childTnLst>
                          </p:cTn>
                        </p:par>
                        <p:par>
                          <p:cTn id="118" fill="hold">
                            <p:stCondLst>
                              <p:cond delay="16250"/>
                            </p:stCondLst>
                            <p:childTnLst>
                              <p:par>
                                <p:cTn id="119" presetID="1" presetClass="exit" presetSubtype="0" fill="hold" nodeType="afterEffect">
                                  <p:stCondLst>
                                    <p:cond delay="500"/>
                                  </p:stCondLst>
                                  <p:childTnLst>
                                    <p:set>
                                      <p:cBhvr>
                                        <p:cTn id="120"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3" grpId="0" animBg="1"/>
      <p:bldP spid="5" grpId="0" animBg="1"/>
      <p:bldP spid="8" grpId="0"/>
      <p:bldP spid="8" grpId="1"/>
      <p:bldP spid="8" grpId="2"/>
      <p:bldP spid="8" grpId="3"/>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mittels </a:t>
            </a:r>
            <a:r>
              <a:rPr lang="de-DE" sz="3200" b="1" dirty="0" smtClean="0">
                <a:solidFill>
                  <a:schemeClr val="accent1">
                    <a:lumMod val="50000"/>
                  </a:schemeClr>
                </a:solidFill>
              </a:rPr>
              <a:t>Drehregler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Wähle mit Hilfe des Drehreglers aus dem aktuellen Ordner die Rufgruppe IdF_11 aus!</a:t>
            </a:r>
          </a:p>
          <a:p>
            <a:endParaRPr lang="de-DE" sz="2400" b="1" dirty="0" smtClean="0">
              <a:solidFill>
                <a:schemeClr val="accent4">
                  <a:lumMod val="75000"/>
                </a:schemeClr>
              </a:solidFill>
            </a:endParaRPr>
          </a:p>
          <a:p>
            <a:endParaRPr lang="de-DE" sz="2400" b="1" dirty="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sp>
        <p:nvSpPr>
          <p:cNvPr id="22" name="Rechteck 21">
            <a:hlinkClick r:id="rId3"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a:hlinkClick r:id="rId3"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28">
            <a:hlinkClick r:id="rId3"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a:hlinkClick r:id="rId3"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Abgerundetes Rechteck 30">
            <a:hlinkClick r:id="rId3"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Abgerundetes Rechteck 31">
            <a:hlinkClick r:id="rId3"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Abgerundetes Rechteck 32">
            <a:hlinkClick r:id="rId3"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Abgerundetes Rechteck 33">
            <a:hlinkClick r:id="rId3"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Abgerundetes Rechteck 34">
            <a:hlinkClick r:id="rId3"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hlinkClick r:id="rId3"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hlinkClick r:id="rId3"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hlinkClick r:id="rId3"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Abgerundetes Rechteck 38">
            <a:hlinkClick r:id="rId3"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hlinkClick r:id="rId3"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hlinkClick r:id="rId3"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hlinkClick r:id="rId3"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hlinkClick r:id="rId3"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hlinkClick r:id="rId4"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1200" y="1778400"/>
            <a:ext cx="1413455" cy="1638000"/>
          </a:xfrm>
          <a:prstGeom prst="rect">
            <a:avLst/>
          </a:prstGeom>
        </p:spPr>
      </p:pic>
      <p:sp>
        <p:nvSpPr>
          <p:cNvPr id="45" name="Rechteckiger Pfeil 44">
            <a:hlinkClick r:id="rId3" action="ppaction://hlinksldjump"/>
          </p:cNvPr>
          <p:cNvSpPr/>
          <p:nvPr/>
        </p:nvSpPr>
        <p:spPr>
          <a:xfrm rot="8571743">
            <a:off x="4233151" y="1300357"/>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48" name="Abgerundetes Rechteck 47">
            <a:hlinkClick r:id="rId6" action="ppaction://hlinksldjump"/>
          </p:cNvPr>
          <p:cNvSpPr/>
          <p:nvPr/>
        </p:nvSpPr>
        <p:spPr>
          <a:xfrm>
            <a:off x="8923282" y="1405758"/>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zur Lerneinheit, bitte!</a:t>
            </a:r>
            <a:endParaRPr lang="de-DE" b="1" dirty="0">
              <a:solidFill>
                <a:schemeClr val="tx2">
                  <a:lumMod val="75000"/>
                </a:schemeClr>
              </a:solidFill>
            </a:endParaRPr>
          </a:p>
        </p:txBody>
      </p:sp>
    </p:spTree>
    <p:extLst>
      <p:ext uri="{BB962C8B-B14F-4D97-AF65-F5344CB8AC3E}">
        <p14:creationId xmlns:p14="http://schemas.microsoft.com/office/powerpoint/2010/main" val="4493203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mittels </a:t>
            </a:r>
            <a:r>
              <a:rPr lang="de-DE" sz="3200" b="1" dirty="0" smtClean="0">
                <a:solidFill>
                  <a:schemeClr val="accent1">
                    <a:lumMod val="50000"/>
                  </a:schemeClr>
                </a:solidFill>
              </a:rPr>
              <a:t>Drehregler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Wähle mit Hilfe des Drehreglers aus dem aktuellen Ordner die Rufgruppe IdF_11 aus!</a:t>
            </a:r>
          </a:p>
          <a:p>
            <a:endParaRPr lang="de-DE" sz="2400" b="1" dirty="0" smtClean="0">
              <a:solidFill>
                <a:schemeClr val="accent4">
                  <a:lumMod val="75000"/>
                </a:schemeClr>
              </a:solidFill>
            </a:endParaRPr>
          </a:p>
          <a:p>
            <a:endParaRPr lang="de-DE" sz="2400" b="1" dirty="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sp>
        <p:nvSpPr>
          <p:cNvPr id="22" name="Rechteck 21">
            <a:hlinkClick r:id="rId3"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a:hlinkClick r:id="rId3"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28">
            <a:hlinkClick r:id="rId3"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a:hlinkClick r:id="rId3"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Abgerundetes Rechteck 30">
            <a:hlinkClick r:id="rId3"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Abgerundetes Rechteck 31">
            <a:hlinkClick r:id="rId3"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Abgerundetes Rechteck 32">
            <a:hlinkClick r:id="rId3"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Abgerundetes Rechteck 33">
            <a:hlinkClick r:id="rId3"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Abgerundetes Rechteck 34">
            <a:hlinkClick r:id="rId3"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hlinkClick r:id="rId3"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hlinkClick r:id="rId3"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hlinkClick r:id="rId3"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Abgerundetes Rechteck 38">
            <a:hlinkClick r:id="rId3"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hlinkClick r:id="rId3"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hlinkClick r:id="rId3"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hlinkClick r:id="rId3"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hlinkClick r:id="rId3"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hlinkClick r:id="rId3"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 name="Grafik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1200" y="1778400"/>
            <a:ext cx="1413455" cy="1638000"/>
          </a:xfrm>
          <a:prstGeom prst="rect">
            <a:avLst/>
          </a:prstGeom>
        </p:spPr>
      </p:pic>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sp>
        <p:nvSpPr>
          <p:cNvPr id="45" name="Rechteckiger Pfeil 44">
            <a:hlinkClick r:id="rId6" action="ppaction://hlinksldjump"/>
          </p:cNvPr>
          <p:cNvSpPr/>
          <p:nvPr/>
        </p:nvSpPr>
        <p:spPr>
          <a:xfrm rot="8571743">
            <a:off x="4233151" y="1300357"/>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pic>
        <p:nvPicPr>
          <p:cNvPr id="26" name="Grafik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23440" y="3578533"/>
            <a:ext cx="591439" cy="230400"/>
          </a:xfrm>
          <a:prstGeom prst="rect">
            <a:avLst/>
          </a:prstGeom>
        </p:spPr>
      </p:pic>
    </p:spTree>
    <p:extLst>
      <p:ext uri="{BB962C8B-B14F-4D97-AF65-F5344CB8AC3E}">
        <p14:creationId xmlns:p14="http://schemas.microsoft.com/office/powerpoint/2010/main" val="109927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26"/>
                                        </p:tgtEl>
                                      </p:cBhvr>
                                    </p:animEffect>
                                    <p:animScale>
                                      <p:cBhvr>
                                        <p:cTn id="9" dur="375" autoRev="1" fill="hold"/>
                                        <p:tgtEl>
                                          <p:spTgt spid="26"/>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mittels </a:t>
            </a:r>
            <a:r>
              <a:rPr lang="de-DE" sz="3200" b="1" dirty="0" smtClean="0">
                <a:solidFill>
                  <a:schemeClr val="accent1">
                    <a:lumMod val="50000"/>
                  </a:schemeClr>
                </a:solidFill>
              </a:rPr>
              <a:t>Drehregler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Wähle mit Hilfe des Drehreglers aus dem aktuellen Ordner die Rufgruppe IdF_11 aus!</a:t>
            </a:r>
          </a:p>
          <a:p>
            <a:endParaRPr lang="de-DE" sz="2400" b="1" dirty="0" smtClean="0">
              <a:solidFill>
                <a:schemeClr val="accent4">
                  <a:lumMod val="75000"/>
                </a:schemeClr>
              </a:solidFill>
            </a:endParaRPr>
          </a:p>
          <a:p>
            <a:endParaRPr lang="de-DE" sz="2400" b="1" dirty="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sp>
        <p:nvSpPr>
          <p:cNvPr id="22" name="Rechteck 21">
            <a:hlinkClick r:id="rId3"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a:hlinkClick r:id="rId3"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28">
            <a:hlinkClick r:id="rId3"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a:hlinkClick r:id="rId3"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Abgerundetes Rechteck 30">
            <a:hlinkClick r:id="rId3"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Abgerundetes Rechteck 31">
            <a:hlinkClick r:id="rId3"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Abgerundetes Rechteck 32">
            <a:hlinkClick r:id="rId3"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Abgerundetes Rechteck 33">
            <a:hlinkClick r:id="rId3"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Abgerundetes Rechteck 34">
            <a:hlinkClick r:id="rId3"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hlinkClick r:id="rId3"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hlinkClick r:id="rId3"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hlinkClick r:id="rId3"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Abgerundetes Rechteck 38">
            <a:hlinkClick r:id="rId3"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hlinkClick r:id="rId3"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hlinkClick r:id="rId3"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hlinkClick r:id="rId3"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hlinkClick r:id="rId3"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hlinkClick r:id="rId3"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1200" y="1778400"/>
            <a:ext cx="1412743" cy="1623600"/>
          </a:xfrm>
          <a:prstGeom prst="rect">
            <a:avLst/>
          </a:prstGeom>
        </p:spPr>
      </p:pic>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7365" y="1259481"/>
            <a:ext cx="389203" cy="347327"/>
          </a:xfrm>
          <a:prstGeom prst="rect">
            <a:avLst/>
          </a:prstGeom>
        </p:spPr>
      </p:pic>
      <p:pic>
        <p:nvPicPr>
          <p:cNvPr id="5" name="Grafik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1200" y="1778400"/>
            <a:ext cx="1412743" cy="1623600"/>
          </a:xfrm>
          <a:prstGeom prst="rect">
            <a:avLst/>
          </a:prstGeom>
        </p:spPr>
      </p:pic>
      <p:sp>
        <p:nvSpPr>
          <p:cNvPr id="45" name="Rechteckiger Pfeil 44">
            <a:hlinkClick r:id="rId7" action="ppaction://hlinksldjump"/>
          </p:cNvPr>
          <p:cNvSpPr/>
          <p:nvPr/>
        </p:nvSpPr>
        <p:spPr>
          <a:xfrm rot="8571743">
            <a:off x="4233151" y="1300357"/>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27" name="Rechteckiger Pfeil 26">
            <a:hlinkClick r:id="rId8" action="ppaction://hlinksldjump"/>
          </p:cNvPr>
          <p:cNvSpPr/>
          <p:nvPr/>
        </p:nvSpPr>
        <p:spPr>
          <a:xfrm rot="13028257" flipH="1">
            <a:off x="3531335" y="1299279"/>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79152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4"/>
                                        </p:tgtEl>
                                      </p:cBhvr>
                                    </p:animEffect>
                                    <p:animScale>
                                      <p:cBhvr>
                                        <p:cTn id="9" dur="375" autoRev="1" fill="hold"/>
                                        <p:tgtEl>
                                          <p:spTgt spid="4"/>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mittels </a:t>
            </a:r>
            <a:r>
              <a:rPr lang="de-DE" sz="3200" b="1" dirty="0" smtClean="0">
                <a:solidFill>
                  <a:schemeClr val="accent1">
                    <a:lumMod val="50000"/>
                  </a:schemeClr>
                </a:solidFill>
              </a:rPr>
              <a:t>Drehregler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Wähle mit Hilfe des Drehreglers aus dem aktuellen Ordner die Rufgruppe IdF_11 aus!</a:t>
            </a:r>
          </a:p>
          <a:p>
            <a:endParaRPr lang="de-DE" sz="2400" b="1" dirty="0" smtClean="0">
              <a:solidFill>
                <a:schemeClr val="accent4">
                  <a:lumMod val="75000"/>
                </a:schemeClr>
              </a:solidFill>
            </a:endParaRPr>
          </a:p>
          <a:p>
            <a:endParaRPr lang="de-DE" sz="2400" b="1" dirty="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sp>
        <p:nvSpPr>
          <p:cNvPr id="22" name="Rechteck 21">
            <a:hlinkClick r:id="rId3"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a:hlinkClick r:id="rId3"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28">
            <a:hlinkClick r:id="rId3"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a:hlinkClick r:id="rId3"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Abgerundetes Rechteck 30">
            <a:hlinkClick r:id="rId3"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Abgerundetes Rechteck 31">
            <a:hlinkClick r:id="rId3"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Abgerundetes Rechteck 32">
            <a:hlinkClick r:id="rId3"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Abgerundetes Rechteck 33">
            <a:hlinkClick r:id="rId3"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Abgerundetes Rechteck 34">
            <a:hlinkClick r:id="rId3"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hlinkClick r:id="rId3"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hlinkClick r:id="rId3"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hlinkClick r:id="rId3"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Abgerundetes Rechteck 38">
            <a:hlinkClick r:id="rId3"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hlinkClick r:id="rId3"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hlinkClick r:id="rId3"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hlinkClick r:id="rId3"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hlinkClick r:id="rId3"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hlinkClick r:id="rId3"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1200" y="1778400"/>
            <a:ext cx="1412743" cy="1623600"/>
          </a:xfrm>
          <a:prstGeom prst="rect">
            <a:avLst/>
          </a:prstGeom>
        </p:spPr>
      </p:pic>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7365" y="1259481"/>
            <a:ext cx="389203" cy="347327"/>
          </a:xfrm>
          <a:prstGeom prst="rect">
            <a:avLst/>
          </a:prstGeom>
        </p:spPr>
      </p:pic>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1200" y="1778400"/>
            <a:ext cx="1412743" cy="1623600"/>
          </a:xfrm>
          <a:prstGeom prst="rect">
            <a:avLst/>
          </a:prstGeom>
        </p:spPr>
      </p:pic>
      <p:sp>
        <p:nvSpPr>
          <p:cNvPr id="45" name="Rechteckiger Pfeil 44">
            <a:hlinkClick r:id="rId7" action="ppaction://hlinksldjump"/>
          </p:cNvPr>
          <p:cNvSpPr/>
          <p:nvPr/>
        </p:nvSpPr>
        <p:spPr>
          <a:xfrm rot="8571743">
            <a:off x="4233151" y="1300357"/>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27" name="Rechteckiger Pfeil 26">
            <a:hlinkClick r:id="rId8" action="ppaction://hlinksldjump"/>
          </p:cNvPr>
          <p:cNvSpPr/>
          <p:nvPr/>
        </p:nvSpPr>
        <p:spPr>
          <a:xfrm rot="13028257" flipH="1">
            <a:off x="3531335" y="1299279"/>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12858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4"/>
                                        </p:tgtEl>
                                      </p:cBhvr>
                                    </p:animEffect>
                                    <p:animScale>
                                      <p:cBhvr>
                                        <p:cTn id="9" dur="375" autoRev="1" fill="hold"/>
                                        <p:tgtEl>
                                          <p:spTgt spid="4"/>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mittels </a:t>
            </a:r>
            <a:r>
              <a:rPr lang="de-DE" sz="3200" b="1" dirty="0" smtClean="0">
                <a:solidFill>
                  <a:schemeClr val="accent1">
                    <a:lumMod val="50000"/>
                  </a:schemeClr>
                </a:solidFill>
              </a:rPr>
              <a:t>Drehregler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Wähle mit Hilfe des Drehreglers aus dem aktuellen Ordner die Rufgruppe IdF_11 aus!</a:t>
            </a:r>
          </a:p>
          <a:p>
            <a:endParaRPr lang="de-DE" sz="2400" b="1" dirty="0" smtClean="0">
              <a:solidFill>
                <a:schemeClr val="accent4">
                  <a:lumMod val="75000"/>
                </a:schemeClr>
              </a:solidFill>
            </a:endParaRPr>
          </a:p>
          <a:p>
            <a:endParaRPr lang="de-DE" sz="2400" b="1" dirty="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sp>
        <p:nvSpPr>
          <p:cNvPr id="22" name="Rechteck 21">
            <a:hlinkClick r:id="rId3"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a:hlinkClick r:id="rId3"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28">
            <a:hlinkClick r:id="rId3"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a:hlinkClick r:id="rId3"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Abgerundetes Rechteck 30">
            <a:hlinkClick r:id="rId3"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Abgerundetes Rechteck 31">
            <a:hlinkClick r:id="rId3"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Abgerundetes Rechteck 32">
            <a:hlinkClick r:id="rId3"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Abgerundetes Rechteck 33">
            <a:hlinkClick r:id="rId3"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Abgerundetes Rechteck 34">
            <a:hlinkClick r:id="rId3"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hlinkClick r:id="rId3"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hlinkClick r:id="rId3"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hlinkClick r:id="rId3"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Abgerundetes Rechteck 38">
            <a:hlinkClick r:id="rId3"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hlinkClick r:id="rId3"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hlinkClick r:id="rId3"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hlinkClick r:id="rId3"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hlinkClick r:id="rId3"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hlinkClick r:id="rId3"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1200" y="1778400"/>
            <a:ext cx="1412743" cy="1623600"/>
          </a:xfrm>
          <a:prstGeom prst="rect">
            <a:avLst/>
          </a:prstGeom>
        </p:spPr>
      </p:pic>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7365" y="1259481"/>
            <a:ext cx="389203" cy="347327"/>
          </a:xfrm>
          <a:prstGeom prst="rect">
            <a:avLst/>
          </a:prstGeom>
        </p:spPr>
      </p:pic>
      <p:pic>
        <p:nvPicPr>
          <p:cNvPr id="5" name="Grafik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sp>
        <p:nvSpPr>
          <p:cNvPr id="45" name="Rechteckiger Pfeil 44">
            <a:hlinkClick r:id="rId7" action="ppaction://hlinksldjump"/>
          </p:cNvPr>
          <p:cNvSpPr/>
          <p:nvPr/>
        </p:nvSpPr>
        <p:spPr>
          <a:xfrm rot="8571743">
            <a:off x="4233151" y="1300357"/>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27" name="Rechteckiger Pfeil 26">
            <a:hlinkClick r:id="rId8" action="ppaction://hlinksldjump"/>
          </p:cNvPr>
          <p:cNvSpPr/>
          <p:nvPr/>
        </p:nvSpPr>
        <p:spPr>
          <a:xfrm rot="13028257" flipH="1">
            <a:off x="3531335" y="1299279"/>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43610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4"/>
                                        </p:tgtEl>
                                      </p:cBhvr>
                                    </p:animEffect>
                                    <p:animScale>
                                      <p:cBhvr>
                                        <p:cTn id="9" dur="375" autoRev="1" fill="hold"/>
                                        <p:tgtEl>
                                          <p:spTgt spid="4"/>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Wie läuft die Selbstlerneinheit ab?</a:t>
            </a:r>
            <a:endParaRPr lang="de-DE" sz="3200" b="1" dirty="0">
              <a:solidFill>
                <a:schemeClr val="accent1">
                  <a:lumMod val="50000"/>
                </a:schemeClr>
              </a:solidFill>
            </a:endParaRPr>
          </a:p>
        </p:txBody>
      </p:sp>
      <p:sp>
        <p:nvSpPr>
          <p:cNvPr id="3" name="Textfeld 2"/>
          <p:cNvSpPr txBox="1"/>
          <p:nvPr/>
        </p:nvSpPr>
        <p:spPr>
          <a:xfrm>
            <a:off x="1282262" y="1271752"/>
            <a:ext cx="9921766" cy="3539430"/>
          </a:xfrm>
          <a:prstGeom prst="rect">
            <a:avLst/>
          </a:prstGeom>
          <a:noFill/>
        </p:spPr>
        <p:txBody>
          <a:bodyPr wrap="square" rtlCol="0">
            <a:spAutoFit/>
          </a:bodyPr>
          <a:lstStyle/>
          <a:p>
            <a:r>
              <a:rPr lang="de-DE" sz="2800" dirty="0" smtClean="0">
                <a:solidFill>
                  <a:schemeClr val="tx1">
                    <a:lumMod val="75000"/>
                    <a:lumOff val="25000"/>
                  </a:schemeClr>
                </a:solidFill>
              </a:rPr>
              <a:t>Zunächst werden die notwendigen Grundlagen zur Handhabung der Digitalfunkgeräte erläutert. Anschließend wird auf die verschiedenen, prüfungsrelevanten Varianten zum Wechsel einer Rufgruppe eingegangen.</a:t>
            </a:r>
          </a:p>
          <a:p>
            <a:endParaRPr lang="de-DE" sz="2800" dirty="0">
              <a:solidFill>
                <a:schemeClr val="tx1">
                  <a:lumMod val="75000"/>
                  <a:lumOff val="25000"/>
                </a:schemeClr>
              </a:solidFill>
            </a:endParaRPr>
          </a:p>
          <a:p>
            <a:r>
              <a:rPr lang="de-DE" sz="2800" dirty="0" smtClean="0">
                <a:solidFill>
                  <a:schemeClr val="tx1">
                    <a:lumMod val="75000"/>
                    <a:lumOff val="25000"/>
                  </a:schemeClr>
                </a:solidFill>
              </a:rPr>
              <a:t>Im letzten Teil bekommst Du die Aufgabe, an einem virtuellen Digitalfunkgerät die Rufgruppe zu wechseln. Damit kannst Du Dich gezielt auf die Lernerfolgskontrolle vorbereiten.</a:t>
            </a:r>
          </a:p>
        </p:txBody>
      </p:sp>
      <p:sp>
        <p:nvSpPr>
          <p:cNvPr id="5" name="Abgerundetes Rechteck 4">
            <a:hlinkClick r:id="rId2" action="ppaction://hlinksldjump"/>
          </p:cNvPr>
          <p:cNvSpPr/>
          <p:nvPr/>
        </p:nvSpPr>
        <p:spPr>
          <a:xfrm>
            <a:off x="3874813" y="5172338"/>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7" name="Abgerundetes Rechteck 6">
            <a:hlinkClick r:id="rId3" action="ppaction://hlinksldjump"/>
          </p:cNvPr>
          <p:cNvSpPr/>
          <p:nvPr/>
        </p:nvSpPr>
        <p:spPr>
          <a:xfrm>
            <a:off x="7045434" y="5172338"/>
            <a:ext cx="2648607" cy="851338"/>
          </a:xfrm>
          <a:prstGeom prst="roundRect">
            <a:avLst/>
          </a:prstGeom>
          <a:gradFill flip="none" rotWithShape="1">
            <a:gsLst>
              <a:gs pos="34972">
                <a:schemeClr val="accent5">
                  <a:lumMod val="40000"/>
                  <a:lumOff val="60000"/>
                </a:schemeClr>
              </a:gs>
              <a:gs pos="30000">
                <a:schemeClr val="accent5">
                  <a:lumMod val="20000"/>
                  <a:lumOff val="80000"/>
                </a:schemeClr>
              </a:gs>
              <a:gs pos="0">
                <a:schemeClr val="accent5"/>
              </a:gs>
              <a:gs pos="74000">
                <a:schemeClr val="accent5">
                  <a:lumMod val="60000"/>
                  <a:lumOff val="40000"/>
                </a:schemeClr>
              </a:gs>
              <a:gs pos="83000">
                <a:schemeClr val="accent5"/>
              </a:gs>
              <a:gs pos="100000">
                <a:schemeClr val="accent5">
                  <a:lumMod val="75000"/>
                </a:schemeClr>
              </a:gs>
            </a:gsLst>
            <a:lin ang="5400000" scaled="1"/>
            <a:tileRect/>
          </a:gradFill>
          <a:ln w="3810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Direkt zum Prüfungstraining</a:t>
            </a:r>
            <a:endParaRPr lang="de-DE" b="1" dirty="0">
              <a:solidFill>
                <a:schemeClr val="tx2">
                  <a:lumMod val="50000"/>
                </a:schemeClr>
              </a:solidFill>
            </a:endParaRPr>
          </a:p>
        </p:txBody>
      </p:sp>
      <p:sp>
        <p:nvSpPr>
          <p:cNvPr id="8" name="Abgerundetes Rechteck 7"/>
          <p:cNvSpPr/>
          <p:nvPr/>
        </p:nvSpPr>
        <p:spPr>
          <a:xfrm>
            <a:off x="704193" y="5172338"/>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Tree>
    <p:extLst>
      <p:ext uri="{BB962C8B-B14F-4D97-AF65-F5344CB8AC3E}">
        <p14:creationId xmlns:p14="http://schemas.microsoft.com/office/powerpoint/2010/main" val="465485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5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8000"/>
                            </p:stCondLst>
                            <p:childTnLst>
                              <p:par>
                                <p:cTn id="13" presetID="10" presetClass="exit" presetSubtype="0" fill="hold" nodeType="afterEffect">
                                  <p:stCondLst>
                                    <p:cond delay="1500"/>
                                  </p:stCondLst>
                                  <p:childTnLst>
                                    <p:animEffect transition="out" filter="fade">
                                      <p:cBhvr>
                                        <p:cTn id="14" dur="1000"/>
                                        <p:tgtEl>
                                          <p:spTgt spid="3">
                                            <p:txEl>
                                              <p:pRg st="0" end="0"/>
                                            </p:txEl>
                                          </p:spTgt>
                                        </p:tgtEl>
                                      </p:cBhvr>
                                    </p:animEffect>
                                    <p:set>
                                      <p:cBhvr>
                                        <p:cTn id="15" dur="1" fill="hold">
                                          <p:stCondLst>
                                            <p:cond delay="999"/>
                                          </p:stCondLst>
                                        </p:cTn>
                                        <p:tgtEl>
                                          <p:spTgt spid="3">
                                            <p:txEl>
                                              <p:pRg st="0" end="0"/>
                                            </p:txEl>
                                          </p:spTgt>
                                        </p:tgtEl>
                                        <p:attrNameLst>
                                          <p:attrName>style.visibility</p:attrName>
                                        </p:attrNameLst>
                                      </p:cBhvr>
                                      <p:to>
                                        <p:strVal val="hidden"/>
                                      </p:to>
                                    </p:set>
                                  </p:childTnLst>
                                </p:cTn>
                              </p:par>
                            </p:childTnLst>
                          </p:cTn>
                        </p:par>
                        <p:par>
                          <p:cTn id="16" fill="hold">
                            <p:stCondLst>
                              <p:cond delay="10500"/>
                            </p:stCondLst>
                            <p:childTnLst>
                              <p:par>
                                <p:cTn id="17" presetID="10" presetClass="exit" presetSubtype="0" fill="hold" nodeType="afterEffect">
                                  <p:stCondLst>
                                    <p:cond delay="3500"/>
                                  </p:stCondLst>
                                  <p:childTnLst>
                                    <p:animEffect transition="out" filter="fade">
                                      <p:cBhvr>
                                        <p:cTn id="18" dur="1000"/>
                                        <p:tgtEl>
                                          <p:spTgt spid="3">
                                            <p:txEl>
                                              <p:pRg st="2" end="2"/>
                                            </p:txEl>
                                          </p:spTgt>
                                        </p:tgtEl>
                                      </p:cBhvr>
                                    </p:animEffect>
                                    <p:set>
                                      <p:cBhvr>
                                        <p:cTn id="19" dur="1" fill="hold">
                                          <p:stCondLst>
                                            <p:cond delay="999"/>
                                          </p:stCondLst>
                                        </p:cTn>
                                        <p:tgtEl>
                                          <p:spTgt spid="3">
                                            <p:txEl>
                                              <p:pRg st="2" end="2"/>
                                            </p:txEl>
                                          </p:spTgt>
                                        </p:tgtEl>
                                        <p:attrNameLst>
                                          <p:attrName>style.visibility</p:attrName>
                                        </p:attrNameLst>
                                      </p:cBhvr>
                                      <p:to>
                                        <p:strVal val="hidden"/>
                                      </p:to>
                                    </p:set>
                                  </p:childTnLst>
                                </p:cTn>
                              </p:par>
                            </p:childTnLst>
                          </p:cTn>
                        </p:par>
                        <p:par>
                          <p:cTn id="20" fill="hold">
                            <p:stCondLst>
                              <p:cond delay="15000"/>
                            </p:stCondLst>
                            <p:childTnLst>
                              <p:par>
                                <p:cTn id="21" presetID="1"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nodeType="withEffect">
                                  <p:stCondLst>
                                    <p:cond delay="50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1000"/>
                                        <p:tgtEl>
                                          <p:spTgt spid="3">
                                            <p:txEl>
                                              <p:pRg st="0" end="0"/>
                                            </p:txEl>
                                          </p:spTgt>
                                        </p:tgtEl>
                                      </p:cBhvr>
                                    </p:animEffect>
                                  </p:childTnLst>
                                </p:cTn>
                              </p:par>
                            </p:childTnLst>
                          </p:cTn>
                        </p:par>
                        <p:par>
                          <p:cTn id="33" fill="hold">
                            <p:stCondLst>
                              <p:cond delay="1500"/>
                            </p:stCondLst>
                            <p:childTnLst>
                              <p:par>
                                <p:cTn id="34" presetID="10" presetClass="entr" presetSubtype="0" fill="hold" nodeType="afterEffect">
                                  <p:stCondLst>
                                    <p:cond delay="500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1000"/>
                                        <p:tgtEl>
                                          <p:spTgt spid="3">
                                            <p:txEl>
                                              <p:pRg st="2" end="2"/>
                                            </p:txEl>
                                          </p:spTgt>
                                        </p:tgtEl>
                                      </p:cBhvr>
                                    </p:animEffect>
                                  </p:childTnLst>
                                </p:cTn>
                              </p:par>
                            </p:childTnLst>
                          </p:cTn>
                        </p:par>
                        <p:par>
                          <p:cTn id="37" fill="hold">
                            <p:stCondLst>
                              <p:cond delay="7500"/>
                            </p:stCondLst>
                            <p:childTnLst>
                              <p:par>
                                <p:cTn id="38" presetID="10" presetClass="exit" presetSubtype="0" fill="hold" nodeType="afterEffect">
                                  <p:stCondLst>
                                    <p:cond delay="1500"/>
                                  </p:stCondLst>
                                  <p:childTnLst>
                                    <p:animEffect transition="out" filter="fade">
                                      <p:cBhvr>
                                        <p:cTn id="39" dur="1000"/>
                                        <p:tgtEl>
                                          <p:spTgt spid="3">
                                            <p:txEl>
                                              <p:pRg st="0" end="0"/>
                                            </p:txEl>
                                          </p:spTgt>
                                        </p:tgtEl>
                                      </p:cBhvr>
                                    </p:animEffect>
                                    <p:set>
                                      <p:cBhvr>
                                        <p:cTn id="40" dur="1" fill="hold">
                                          <p:stCondLst>
                                            <p:cond delay="999"/>
                                          </p:stCondLst>
                                        </p:cTn>
                                        <p:tgtEl>
                                          <p:spTgt spid="3">
                                            <p:txEl>
                                              <p:pRg st="0" end="0"/>
                                            </p:txEl>
                                          </p:spTgt>
                                        </p:tgtEl>
                                        <p:attrNameLst>
                                          <p:attrName>style.visibility</p:attrName>
                                        </p:attrNameLst>
                                      </p:cBhvr>
                                      <p:to>
                                        <p:strVal val="hidden"/>
                                      </p:to>
                                    </p:set>
                                  </p:childTnLst>
                                </p:cTn>
                              </p:par>
                            </p:childTnLst>
                          </p:cTn>
                        </p:par>
                        <p:par>
                          <p:cTn id="41" fill="hold">
                            <p:stCondLst>
                              <p:cond delay="10000"/>
                            </p:stCondLst>
                            <p:childTnLst>
                              <p:par>
                                <p:cTn id="42" presetID="10" presetClass="exit" presetSubtype="0" fill="hold" nodeType="afterEffect">
                                  <p:stCondLst>
                                    <p:cond delay="3500"/>
                                  </p:stCondLst>
                                  <p:childTnLst>
                                    <p:animEffect transition="out" filter="fade">
                                      <p:cBhvr>
                                        <p:cTn id="43" dur="1000"/>
                                        <p:tgtEl>
                                          <p:spTgt spid="3">
                                            <p:txEl>
                                              <p:pRg st="2" end="2"/>
                                            </p:txEl>
                                          </p:spTgt>
                                        </p:tgtEl>
                                      </p:cBhvr>
                                    </p:animEffect>
                                    <p:set>
                                      <p:cBhvr>
                                        <p:cTn id="44"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5" grpId="0" animBg="1"/>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mittels </a:t>
            </a:r>
            <a:r>
              <a:rPr lang="de-DE" sz="3200" b="1" dirty="0" smtClean="0">
                <a:solidFill>
                  <a:schemeClr val="accent1">
                    <a:lumMod val="50000"/>
                  </a:schemeClr>
                </a:solidFill>
              </a:rPr>
              <a:t>Drehregler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Wähle mit Hilfe des Drehreglers aus dem aktuellen Ordner die Rufgruppe IdF_11 aus!</a:t>
            </a:r>
          </a:p>
          <a:p>
            <a:endParaRPr lang="de-DE" sz="2400" b="1" dirty="0" smtClean="0">
              <a:solidFill>
                <a:schemeClr val="accent4">
                  <a:lumMod val="75000"/>
                </a:schemeClr>
              </a:solidFill>
            </a:endParaRPr>
          </a:p>
          <a:p>
            <a:endParaRPr lang="de-DE" sz="2400" b="1" dirty="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sp>
        <p:nvSpPr>
          <p:cNvPr id="22" name="Rechteck 21">
            <a:hlinkClick r:id="rId3"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a:hlinkClick r:id="rId3"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28">
            <a:hlinkClick r:id="rId3"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a:hlinkClick r:id="rId3"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Abgerundetes Rechteck 30">
            <a:hlinkClick r:id="rId3"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Abgerundetes Rechteck 31">
            <a:hlinkClick r:id="rId3"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Abgerundetes Rechteck 32">
            <a:hlinkClick r:id="rId3"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Abgerundetes Rechteck 33">
            <a:hlinkClick r:id="rId3"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Abgerundetes Rechteck 34">
            <a:hlinkClick r:id="rId3"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hlinkClick r:id="rId3"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hlinkClick r:id="rId3"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hlinkClick r:id="rId3"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Abgerundetes Rechteck 38">
            <a:hlinkClick r:id="rId3"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hlinkClick r:id="rId3"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hlinkClick r:id="rId3"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hlinkClick r:id="rId3"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hlinkClick r:id="rId3"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hlinkClick r:id="rId3"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7365" y="1259481"/>
            <a:ext cx="389203" cy="347327"/>
          </a:xfrm>
          <a:prstGeom prst="rect">
            <a:avLst/>
          </a:prstGeom>
        </p:spPr>
      </p:pic>
      <p:pic>
        <p:nvPicPr>
          <p:cNvPr id="47" name="Grafik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sp>
        <p:nvSpPr>
          <p:cNvPr id="45" name="Rechteckiger Pfeil 44">
            <a:hlinkClick r:id="rId7" action="ppaction://hlinksldjump"/>
          </p:cNvPr>
          <p:cNvSpPr/>
          <p:nvPr/>
        </p:nvSpPr>
        <p:spPr>
          <a:xfrm rot="8571743">
            <a:off x="4233151" y="1300357"/>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27" name="Rechteckiger Pfeil 26">
            <a:hlinkClick r:id="rId8" action="ppaction://hlinksldjump"/>
          </p:cNvPr>
          <p:cNvSpPr/>
          <p:nvPr/>
        </p:nvSpPr>
        <p:spPr>
          <a:xfrm rot="13028257" flipH="1">
            <a:off x="3531335" y="1299279"/>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8979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4"/>
                                        </p:tgtEl>
                                      </p:cBhvr>
                                    </p:animEffect>
                                    <p:animScale>
                                      <p:cBhvr>
                                        <p:cTn id="9" dur="375" autoRev="1" fill="hold"/>
                                        <p:tgtEl>
                                          <p:spTgt spid="4"/>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mittels </a:t>
            </a:r>
            <a:r>
              <a:rPr lang="de-DE" sz="3200" b="1" dirty="0" smtClean="0">
                <a:solidFill>
                  <a:schemeClr val="accent1">
                    <a:lumMod val="50000"/>
                  </a:schemeClr>
                </a:solidFill>
              </a:rPr>
              <a:t>Drehregler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Wähle mit Hilfe des Drehreglers aus dem aktuellen Ordner die Rufgruppe IdF_11 aus!</a:t>
            </a:r>
          </a:p>
          <a:p>
            <a:endParaRPr lang="de-DE" sz="2400" b="1" dirty="0" smtClean="0">
              <a:solidFill>
                <a:schemeClr val="accent4">
                  <a:lumMod val="75000"/>
                </a:schemeClr>
              </a:solidFill>
            </a:endParaRPr>
          </a:p>
          <a:p>
            <a:endParaRPr lang="de-DE" sz="2400" b="1" dirty="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sp>
        <p:nvSpPr>
          <p:cNvPr id="22" name="Rechteck 21">
            <a:hlinkClick r:id="rId3"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a:hlinkClick r:id="rId3"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28">
            <a:hlinkClick r:id="rId3"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a:hlinkClick r:id="rId3"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Abgerundetes Rechteck 30">
            <a:hlinkClick r:id="rId3"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Abgerundetes Rechteck 31">
            <a:hlinkClick r:id="rId3"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Abgerundetes Rechteck 32">
            <a:hlinkClick r:id="rId3"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Abgerundetes Rechteck 33">
            <a:hlinkClick r:id="rId3"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Abgerundetes Rechteck 34">
            <a:hlinkClick r:id="rId3"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hlinkClick r:id="rId3"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hlinkClick r:id="rId3"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hlinkClick r:id="rId3"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Abgerundetes Rechteck 38">
            <a:hlinkClick r:id="rId3"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hlinkClick r:id="rId3"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hlinkClick r:id="rId3"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hlinkClick r:id="rId3"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hlinkClick r:id="rId3"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hlinkClick r:id="rId3"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7365" y="1259481"/>
            <a:ext cx="389203" cy="347327"/>
          </a:xfrm>
          <a:prstGeom prst="rect">
            <a:avLst/>
          </a:prstGeom>
        </p:spPr>
      </p:pic>
      <p:pic>
        <p:nvPicPr>
          <p:cNvPr id="46" name="Grafik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pic>
        <p:nvPicPr>
          <p:cNvPr id="3" name="Grafik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sp>
        <p:nvSpPr>
          <p:cNvPr id="45" name="Rechteckiger Pfeil 44">
            <a:hlinkClick r:id="rId7" action="ppaction://hlinksldjump"/>
          </p:cNvPr>
          <p:cNvSpPr/>
          <p:nvPr/>
        </p:nvSpPr>
        <p:spPr>
          <a:xfrm rot="8571743">
            <a:off x="4233151" y="1300357"/>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27" name="Rechteckiger Pfeil 26">
            <a:hlinkClick r:id="rId8" action="ppaction://hlinksldjump"/>
          </p:cNvPr>
          <p:cNvSpPr/>
          <p:nvPr/>
        </p:nvSpPr>
        <p:spPr>
          <a:xfrm rot="13028257" flipH="1">
            <a:off x="3531335" y="1299279"/>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92951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4"/>
                                        </p:tgtEl>
                                      </p:cBhvr>
                                    </p:animEffect>
                                    <p:animScale>
                                      <p:cBhvr>
                                        <p:cTn id="9" dur="375" autoRev="1" fill="hold"/>
                                        <p:tgtEl>
                                          <p:spTgt spid="4"/>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mittels </a:t>
            </a:r>
            <a:r>
              <a:rPr lang="de-DE" sz="3200" b="1" dirty="0" smtClean="0">
                <a:solidFill>
                  <a:schemeClr val="accent1">
                    <a:lumMod val="50000"/>
                  </a:schemeClr>
                </a:solidFill>
              </a:rPr>
              <a:t>Drehregler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Wähle mit Hilfe des Drehreglers aus dem aktuellen Ordner die Rufgruppe IdF_11 aus!</a:t>
            </a:r>
          </a:p>
          <a:p>
            <a:endParaRPr lang="de-DE" sz="2400" b="1" dirty="0" smtClean="0">
              <a:solidFill>
                <a:schemeClr val="accent4">
                  <a:lumMod val="75000"/>
                </a:schemeClr>
              </a:solidFill>
            </a:endParaRPr>
          </a:p>
          <a:p>
            <a:endParaRPr lang="de-DE" sz="2400" b="1" dirty="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sp>
        <p:nvSpPr>
          <p:cNvPr id="22" name="Rechteck 21">
            <a:hlinkClick r:id="rId3"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a:hlinkClick r:id="rId4"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28">
            <a:hlinkClick r:id="rId4"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a:hlinkClick r:id="rId4"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Abgerundetes Rechteck 30">
            <a:hlinkClick r:id="rId4"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Abgerundetes Rechteck 31">
            <a:hlinkClick r:id="rId4"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Abgerundetes Rechteck 32">
            <a:hlinkClick r:id="rId4"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Abgerundetes Rechteck 33">
            <a:hlinkClick r:id="rId4"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Abgerundetes Rechteck 34">
            <a:hlinkClick r:id="rId4"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hlinkClick r:id="rId4"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hlinkClick r:id="rId4"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hlinkClick r:id="rId3"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Abgerundetes Rechteck 38">
            <a:hlinkClick r:id="rId4"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hlinkClick r:id="rId4"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hlinkClick r:id="rId4"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hlinkClick r:id="rId4"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hlinkClick r:id="rId5"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hlinkClick r:id="rId4"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7365" y="1259481"/>
            <a:ext cx="389203" cy="347327"/>
          </a:xfrm>
          <a:prstGeom prst="rect">
            <a:avLst/>
          </a:prstGeom>
        </p:spPr>
      </p:pic>
      <p:pic>
        <p:nvPicPr>
          <p:cNvPr id="47" name="Grafik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pic>
        <p:nvPicPr>
          <p:cNvPr id="5" name="Grafi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sp>
        <p:nvSpPr>
          <p:cNvPr id="45" name="Rechteckiger Pfeil 44">
            <a:hlinkClick r:id="rId9" action="ppaction://hlinksldjump"/>
          </p:cNvPr>
          <p:cNvSpPr/>
          <p:nvPr/>
        </p:nvSpPr>
        <p:spPr>
          <a:xfrm rot="8571743">
            <a:off x="4233151" y="1300357"/>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27" name="Rechteckiger Pfeil 26">
            <a:hlinkClick r:id="rId10" action="ppaction://hlinksldjump"/>
          </p:cNvPr>
          <p:cNvSpPr/>
          <p:nvPr/>
        </p:nvSpPr>
        <p:spPr>
          <a:xfrm rot="13028257" flipH="1">
            <a:off x="3531335" y="1299279"/>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5541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4"/>
                                        </p:tgtEl>
                                      </p:cBhvr>
                                    </p:animEffect>
                                    <p:animScale>
                                      <p:cBhvr>
                                        <p:cTn id="9" dur="375" autoRev="1" fill="hold"/>
                                        <p:tgtEl>
                                          <p:spTgt spid="4"/>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mittels </a:t>
            </a:r>
            <a:r>
              <a:rPr lang="de-DE" sz="3200" b="1" dirty="0" smtClean="0">
                <a:solidFill>
                  <a:schemeClr val="accent1">
                    <a:lumMod val="50000"/>
                  </a:schemeClr>
                </a:solidFill>
              </a:rPr>
              <a:t>Drehregler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Wähle mit Hilfe des Drehreglers aus dem aktuellen Ordner die Rufgruppe IdF_11 aus!</a:t>
            </a:r>
          </a:p>
          <a:p>
            <a:endParaRPr lang="de-DE" sz="2400" b="1" dirty="0" smtClean="0">
              <a:solidFill>
                <a:schemeClr val="accent4">
                  <a:lumMod val="75000"/>
                </a:schemeClr>
              </a:solidFill>
            </a:endParaRPr>
          </a:p>
          <a:p>
            <a:endParaRPr lang="de-DE" sz="2400" b="1" dirty="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sp>
        <p:nvSpPr>
          <p:cNvPr id="22" name="Rechteck 21">
            <a:hlinkClick r:id="rId3"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a:hlinkClick r:id="rId3"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28">
            <a:hlinkClick r:id="rId3"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a:hlinkClick r:id="rId3"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Abgerundetes Rechteck 30">
            <a:hlinkClick r:id="rId3"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Abgerundetes Rechteck 31">
            <a:hlinkClick r:id="rId3"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Abgerundetes Rechteck 32">
            <a:hlinkClick r:id="rId3"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Abgerundetes Rechteck 33">
            <a:hlinkClick r:id="rId3"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Abgerundetes Rechteck 34">
            <a:hlinkClick r:id="rId3"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hlinkClick r:id="rId3"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hlinkClick r:id="rId3"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hlinkClick r:id="rId3"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Abgerundetes Rechteck 38">
            <a:hlinkClick r:id="rId3"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hlinkClick r:id="rId3"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hlinkClick r:id="rId3"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hlinkClick r:id="rId3"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hlinkClick r:id="rId3"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hlinkClick r:id="rId3"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7365" y="1259481"/>
            <a:ext cx="389203" cy="347327"/>
          </a:xfrm>
          <a:prstGeom prst="rect">
            <a:avLst/>
          </a:prstGeom>
        </p:spPr>
      </p:pic>
      <p:pic>
        <p:nvPicPr>
          <p:cNvPr id="46" name="Grafik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sp>
        <p:nvSpPr>
          <p:cNvPr id="45" name="Rechteckiger Pfeil 44">
            <a:hlinkClick r:id="rId7" action="ppaction://hlinksldjump"/>
          </p:cNvPr>
          <p:cNvSpPr/>
          <p:nvPr/>
        </p:nvSpPr>
        <p:spPr>
          <a:xfrm rot="8571743">
            <a:off x="4233151" y="1300357"/>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27" name="Rechteckiger Pfeil 26">
            <a:hlinkClick r:id="rId8" action="ppaction://hlinksldjump"/>
          </p:cNvPr>
          <p:cNvSpPr/>
          <p:nvPr/>
        </p:nvSpPr>
        <p:spPr>
          <a:xfrm rot="13028257" flipH="1">
            <a:off x="3531335" y="1299279"/>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25376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4"/>
                                        </p:tgtEl>
                                      </p:cBhvr>
                                    </p:animEffect>
                                    <p:animScale>
                                      <p:cBhvr>
                                        <p:cTn id="9" dur="375" autoRev="1" fill="hold"/>
                                        <p:tgtEl>
                                          <p:spTgt spid="4"/>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mittels </a:t>
            </a:r>
            <a:r>
              <a:rPr lang="de-DE" sz="3200" b="1" dirty="0" smtClean="0">
                <a:solidFill>
                  <a:schemeClr val="accent1">
                    <a:lumMod val="50000"/>
                  </a:schemeClr>
                </a:solidFill>
              </a:rPr>
              <a:t>Drehregler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Wähle mit Hilfe des Drehreglers aus dem aktuellen Ordner die Rufgruppe IdF_11 aus!</a:t>
            </a:r>
          </a:p>
          <a:p>
            <a:endParaRPr lang="de-DE" sz="2400" b="1" dirty="0" smtClean="0">
              <a:solidFill>
                <a:schemeClr val="accent4">
                  <a:lumMod val="75000"/>
                </a:schemeClr>
              </a:solidFill>
            </a:endParaRPr>
          </a:p>
          <a:p>
            <a:endParaRPr lang="de-DE" sz="2400" b="1" dirty="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sp>
        <p:nvSpPr>
          <p:cNvPr id="22" name="Rechteck 21">
            <a:hlinkClick r:id="rId3"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a:hlinkClick r:id="rId3"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28">
            <a:hlinkClick r:id="rId3"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a:hlinkClick r:id="rId3"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Abgerundetes Rechteck 30">
            <a:hlinkClick r:id="rId3"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Abgerundetes Rechteck 31">
            <a:hlinkClick r:id="rId3"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Abgerundetes Rechteck 32">
            <a:hlinkClick r:id="rId3"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Abgerundetes Rechteck 33">
            <a:hlinkClick r:id="rId3"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Abgerundetes Rechteck 34">
            <a:hlinkClick r:id="rId3"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hlinkClick r:id="rId3"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hlinkClick r:id="rId3"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hlinkClick r:id="rId3"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Abgerundetes Rechteck 38">
            <a:hlinkClick r:id="rId3"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hlinkClick r:id="rId3"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hlinkClick r:id="rId3"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hlinkClick r:id="rId3"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hlinkClick r:id="rId3"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hlinkClick r:id="rId3"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7365" y="1259481"/>
            <a:ext cx="389203" cy="347327"/>
          </a:xfrm>
          <a:prstGeom prst="rect">
            <a:avLst/>
          </a:prstGeom>
        </p:spPr>
      </p:pic>
      <p:pic>
        <p:nvPicPr>
          <p:cNvPr id="46" name="Grafik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sp>
        <p:nvSpPr>
          <p:cNvPr id="45" name="Rechteckiger Pfeil 44">
            <a:hlinkClick r:id="rId7" action="ppaction://hlinksldjump"/>
          </p:cNvPr>
          <p:cNvSpPr/>
          <p:nvPr/>
        </p:nvSpPr>
        <p:spPr>
          <a:xfrm rot="8571743">
            <a:off x="4233151" y="1300357"/>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27" name="Rechteckiger Pfeil 26">
            <a:hlinkClick r:id="rId8" action="ppaction://hlinksldjump"/>
          </p:cNvPr>
          <p:cNvSpPr/>
          <p:nvPr/>
        </p:nvSpPr>
        <p:spPr>
          <a:xfrm rot="13028257" flipH="1">
            <a:off x="3531335" y="1299279"/>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03609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4"/>
                                        </p:tgtEl>
                                      </p:cBhvr>
                                    </p:animEffect>
                                    <p:animScale>
                                      <p:cBhvr>
                                        <p:cTn id="9" dur="375" autoRev="1" fill="hold"/>
                                        <p:tgtEl>
                                          <p:spTgt spid="4"/>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mittels </a:t>
            </a:r>
            <a:r>
              <a:rPr lang="de-DE" sz="3200" b="1" dirty="0" smtClean="0">
                <a:solidFill>
                  <a:schemeClr val="accent1">
                    <a:lumMod val="50000"/>
                  </a:schemeClr>
                </a:solidFill>
              </a:rPr>
              <a:t>Drehregler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Wähle mit Hilfe des Drehreglers aus dem aktuellen Ordner die Rufgruppe IdF_11 aus!</a:t>
            </a:r>
          </a:p>
          <a:p>
            <a:endParaRPr lang="de-DE" sz="2400" b="1" dirty="0" smtClean="0">
              <a:solidFill>
                <a:schemeClr val="accent4">
                  <a:lumMod val="75000"/>
                </a:schemeClr>
              </a:solidFill>
            </a:endParaRPr>
          </a:p>
          <a:p>
            <a:endParaRPr lang="de-DE" sz="2400" b="1" dirty="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sp>
        <p:nvSpPr>
          <p:cNvPr id="22" name="Rechteck 21">
            <a:hlinkClick r:id="rId3"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a:hlinkClick r:id="rId3"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28">
            <a:hlinkClick r:id="rId3"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a:hlinkClick r:id="rId3"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Abgerundetes Rechteck 30">
            <a:hlinkClick r:id="rId3"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Abgerundetes Rechteck 31">
            <a:hlinkClick r:id="rId3"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Abgerundetes Rechteck 32">
            <a:hlinkClick r:id="rId3"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Abgerundetes Rechteck 33">
            <a:hlinkClick r:id="rId3"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Abgerundetes Rechteck 34">
            <a:hlinkClick r:id="rId3"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hlinkClick r:id="rId3"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hlinkClick r:id="rId3"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hlinkClick r:id="rId3"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Abgerundetes Rechteck 38">
            <a:hlinkClick r:id="rId3"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hlinkClick r:id="rId3"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hlinkClick r:id="rId3"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hlinkClick r:id="rId3"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hlinkClick r:id="rId3"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hlinkClick r:id="rId3"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7365" y="1259481"/>
            <a:ext cx="389203" cy="347327"/>
          </a:xfrm>
          <a:prstGeom prst="rect">
            <a:avLst/>
          </a:prstGeom>
        </p:spPr>
      </p:pic>
      <p:pic>
        <p:nvPicPr>
          <p:cNvPr id="3" name="Grafik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sp>
        <p:nvSpPr>
          <p:cNvPr id="45" name="Rechteckiger Pfeil 44">
            <a:hlinkClick r:id="rId7" action="ppaction://hlinksldjump"/>
          </p:cNvPr>
          <p:cNvSpPr/>
          <p:nvPr/>
        </p:nvSpPr>
        <p:spPr>
          <a:xfrm rot="8571743">
            <a:off x="4233151" y="1300357"/>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27" name="Rechteckiger Pfeil 26">
            <a:hlinkClick r:id="rId8" action="ppaction://hlinksldjump"/>
          </p:cNvPr>
          <p:cNvSpPr/>
          <p:nvPr/>
        </p:nvSpPr>
        <p:spPr>
          <a:xfrm rot="13028257" flipH="1">
            <a:off x="3531335" y="1299279"/>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99783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4"/>
                                        </p:tgtEl>
                                      </p:cBhvr>
                                    </p:animEffect>
                                    <p:animScale>
                                      <p:cBhvr>
                                        <p:cTn id="9" dur="375" autoRev="1" fill="hold"/>
                                        <p:tgtEl>
                                          <p:spTgt spid="4"/>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mittels </a:t>
            </a:r>
            <a:r>
              <a:rPr lang="de-DE" sz="3200" b="1" dirty="0" smtClean="0">
                <a:solidFill>
                  <a:schemeClr val="accent1">
                    <a:lumMod val="50000"/>
                  </a:schemeClr>
                </a:solidFill>
              </a:rPr>
              <a:t>Drehregler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Wähle mit Hilfe des Drehreglers aus dem aktuellen Ordner die Rufgruppe IdF_11 aus!</a:t>
            </a:r>
          </a:p>
          <a:p>
            <a:endParaRPr lang="de-DE" sz="2400" b="1" dirty="0" smtClean="0">
              <a:solidFill>
                <a:schemeClr val="accent4">
                  <a:lumMod val="75000"/>
                </a:schemeClr>
              </a:solidFill>
            </a:endParaRPr>
          </a:p>
          <a:p>
            <a:endParaRPr lang="de-DE" sz="2400" b="1" dirty="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sp>
        <p:nvSpPr>
          <p:cNvPr id="22" name="Rechteck 21">
            <a:hlinkClick r:id="rId3"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a:hlinkClick r:id="rId3"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28">
            <a:hlinkClick r:id="rId3"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a:hlinkClick r:id="rId3"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Abgerundetes Rechteck 30">
            <a:hlinkClick r:id="rId3"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Abgerundetes Rechteck 31">
            <a:hlinkClick r:id="rId3"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Abgerundetes Rechteck 32">
            <a:hlinkClick r:id="rId3"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Abgerundetes Rechteck 33">
            <a:hlinkClick r:id="rId3"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Abgerundetes Rechteck 34">
            <a:hlinkClick r:id="rId3"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hlinkClick r:id="rId3"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hlinkClick r:id="rId3"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hlinkClick r:id="rId3"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Abgerundetes Rechteck 38">
            <a:hlinkClick r:id="rId3"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hlinkClick r:id="rId3"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hlinkClick r:id="rId3"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hlinkClick r:id="rId3"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hlinkClick r:id="rId3"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hlinkClick r:id="rId3"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7365" y="1259481"/>
            <a:ext cx="389203" cy="347327"/>
          </a:xfrm>
          <a:prstGeom prst="rect">
            <a:avLst/>
          </a:prstGeom>
        </p:spPr>
      </p:pic>
      <p:pic>
        <p:nvPicPr>
          <p:cNvPr id="5" name="Grafik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sp>
        <p:nvSpPr>
          <p:cNvPr id="45" name="Rechteckiger Pfeil 44">
            <a:hlinkClick r:id="rId7" action="ppaction://hlinksldjump"/>
          </p:cNvPr>
          <p:cNvSpPr/>
          <p:nvPr/>
        </p:nvSpPr>
        <p:spPr>
          <a:xfrm rot="8571743">
            <a:off x="4233151" y="1300357"/>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27" name="Rechteckiger Pfeil 26">
            <a:hlinkClick r:id="rId8" action="ppaction://hlinksldjump"/>
          </p:cNvPr>
          <p:cNvSpPr/>
          <p:nvPr/>
        </p:nvSpPr>
        <p:spPr>
          <a:xfrm rot="13028257" flipH="1">
            <a:off x="3531335" y="1299279"/>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51991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4"/>
                                        </p:tgtEl>
                                      </p:cBhvr>
                                    </p:animEffect>
                                    <p:animScale>
                                      <p:cBhvr>
                                        <p:cTn id="9" dur="375" autoRev="1" fill="hold"/>
                                        <p:tgtEl>
                                          <p:spTgt spid="4"/>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mittels </a:t>
            </a:r>
            <a:r>
              <a:rPr lang="de-DE" sz="3200" b="1" dirty="0" smtClean="0">
                <a:solidFill>
                  <a:schemeClr val="accent1">
                    <a:lumMod val="50000"/>
                  </a:schemeClr>
                </a:solidFill>
              </a:rPr>
              <a:t>Drehregler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Wähle mit Hilfe des Drehreglers aus dem aktuellen Ordner die Rufgruppe IdF_11 aus!</a:t>
            </a:r>
          </a:p>
          <a:p>
            <a:endParaRPr lang="de-DE" sz="2400" b="1" dirty="0" smtClean="0">
              <a:solidFill>
                <a:schemeClr val="accent4">
                  <a:lumMod val="75000"/>
                </a:schemeClr>
              </a:solidFill>
            </a:endParaRPr>
          </a:p>
          <a:p>
            <a:endParaRPr lang="de-DE" sz="2400" b="1" dirty="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sp>
        <p:nvSpPr>
          <p:cNvPr id="22" name="Rechteck 21">
            <a:hlinkClick r:id="rId3"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a:hlinkClick r:id="rId3"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28">
            <a:hlinkClick r:id="rId3"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a:hlinkClick r:id="rId3"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Abgerundetes Rechteck 30">
            <a:hlinkClick r:id="rId3"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Abgerundetes Rechteck 31">
            <a:hlinkClick r:id="rId3"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Abgerundetes Rechteck 32">
            <a:hlinkClick r:id="rId3"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Abgerundetes Rechteck 33">
            <a:hlinkClick r:id="rId3"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Abgerundetes Rechteck 34">
            <a:hlinkClick r:id="rId3"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hlinkClick r:id="rId3"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hlinkClick r:id="rId3"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hlinkClick r:id="rId3"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Abgerundetes Rechteck 38">
            <a:hlinkClick r:id="rId3"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hlinkClick r:id="rId3"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hlinkClick r:id="rId3"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hlinkClick r:id="rId3"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hlinkClick r:id="rId3"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hlinkClick r:id="rId3"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7365" y="1259481"/>
            <a:ext cx="389203" cy="347327"/>
          </a:xfrm>
          <a:prstGeom prst="rect">
            <a:avLst/>
          </a:prstGeom>
        </p:spPr>
      </p:pic>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sp>
        <p:nvSpPr>
          <p:cNvPr id="45" name="Rechteckiger Pfeil 44">
            <a:hlinkClick r:id="rId7" action="ppaction://hlinksldjump"/>
          </p:cNvPr>
          <p:cNvSpPr/>
          <p:nvPr/>
        </p:nvSpPr>
        <p:spPr>
          <a:xfrm rot="8571743">
            <a:off x="4233151" y="1300357"/>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27" name="Rechteckiger Pfeil 26">
            <a:hlinkClick r:id="rId8" action="ppaction://hlinksldjump"/>
          </p:cNvPr>
          <p:cNvSpPr/>
          <p:nvPr/>
        </p:nvSpPr>
        <p:spPr>
          <a:xfrm rot="13028257" flipH="1">
            <a:off x="3531335" y="1299279"/>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53765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4"/>
                                        </p:tgtEl>
                                      </p:cBhvr>
                                    </p:animEffect>
                                    <p:animScale>
                                      <p:cBhvr>
                                        <p:cTn id="9" dur="375" autoRev="1" fill="hold"/>
                                        <p:tgtEl>
                                          <p:spTgt spid="4"/>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mittels </a:t>
            </a:r>
            <a:r>
              <a:rPr lang="de-DE" sz="3200" b="1" dirty="0" smtClean="0">
                <a:solidFill>
                  <a:schemeClr val="accent1">
                    <a:lumMod val="50000"/>
                  </a:schemeClr>
                </a:solidFill>
              </a:rPr>
              <a:t>Drehregler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Wähle mit Hilfe des Drehreglers aus dem aktuellen Ordner die Rufgruppe IdF_11 aus!</a:t>
            </a:r>
          </a:p>
          <a:p>
            <a:endParaRPr lang="de-DE" sz="2400" b="1" dirty="0" smtClean="0">
              <a:solidFill>
                <a:schemeClr val="accent4">
                  <a:lumMod val="75000"/>
                </a:schemeClr>
              </a:solidFill>
            </a:endParaRPr>
          </a:p>
          <a:p>
            <a:endParaRPr lang="de-DE" sz="2400" b="1" dirty="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sp>
        <p:nvSpPr>
          <p:cNvPr id="22" name="Rechteck 21">
            <a:hlinkClick r:id="rId3"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a:hlinkClick r:id="rId3"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28">
            <a:hlinkClick r:id="rId3"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a:hlinkClick r:id="rId3"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Abgerundetes Rechteck 30">
            <a:hlinkClick r:id="rId3"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Abgerundetes Rechteck 31">
            <a:hlinkClick r:id="rId3"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Abgerundetes Rechteck 32">
            <a:hlinkClick r:id="rId3"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Abgerundetes Rechteck 33">
            <a:hlinkClick r:id="rId3"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Abgerundetes Rechteck 34">
            <a:hlinkClick r:id="rId3"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hlinkClick r:id="rId3"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hlinkClick r:id="rId3"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hlinkClick r:id="rId3"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Abgerundetes Rechteck 38">
            <a:hlinkClick r:id="rId3"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hlinkClick r:id="rId3"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hlinkClick r:id="rId3"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hlinkClick r:id="rId3"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hlinkClick r:id="rId3"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hlinkClick r:id="rId3"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7365" y="1259481"/>
            <a:ext cx="389203" cy="347327"/>
          </a:xfrm>
          <a:prstGeom prst="rect">
            <a:avLst/>
          </a:prstGeom>
        </p:spPr>
      </p:pic>
      <p:pic>
        <p:nvPicPr>
          <p:cNvPr id="3" name="Grafik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sp>
        <p:nvSpPr>
          <p:cNvPr id="45" name="Rechteckiger Pfeil 44">
            <a:hlinkClick r:id="rId7" action="ppaction://hlinksldjump"/>
          </p:cNvPr>
          <p:cNvSpPr/>
          <p:nvPr/>
        </p:nvSpPr>
        <p:spPr>
          <a:xfrm rot="8571743">
            <a:off x="4233151" y="1300357"/>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27" name="Rechteckiger Pfeil 26">
            <a:hlinkClick r:id="rId8" action="ppaction://hlinksldjump"/>
          </p:cNvPr>
          <p:cNvSpPr/>
          <p:nvPr/>
        </p:nvSpPr>
        <p:spPr>
          <a:xfrm rot="13028257" flipH="1">
            <a:off x="3531335" y="1299279"/>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91808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4"/>
                                        </p:tgtEl>
                                      </p:cBhvr>
                                    </p:animEffect>
                                    <p:animScale>
                                      <p:cBhvr>
                                        <p:cTn id="9" dur="375" autoRev="1" fill="hold"/>
                                        <p:tgtEl>
                                          <p:spTgt spid="4"/>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mittels </a:t>
            </a:r>
            <a:r>
              <a:rPr lang="de-DE" sz="3200" b="1" dirty="0" smtClean="0">
                <a:solidFill>
                  <a:schemeClr val="accent1">
                    <a:lumMod val="50000"/>
                  </a:schemeClr>
                </a:solidFill>
              </a:rPr>
              <a:t>Drehregler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Wähle mit Hilfe des Drehreglers aus dem aktuellen Ordner die Rufgruppe IdF_11 aus!</a:t>
            </a:r>
          </a:p>
          <a:p>
            <a:endParaRPr lang="de-DE" sz="2400" b="1" dirty="0" smtClean="0">
              <a:solidFill>
                <a:schemeClr val="accent4">
                  <a:lumMod val="75000"/>
                </a:schemeClr>
              </a:solidFill>
            </a:endParaRPr>
          </a:p>
          <a:p>
            <a:endParaRPr lang="de-DE" sz="2400" b="1" dirty="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sp>
        <p:nvSpPr>
          <p:cNvPr id="22" name="Rechteck 21">
            <a:hlinkClick r:id="rId3"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a:hlinkClick r:id="rId3"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28">
            <a:hlinkClick r:id="rId3"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a:hlinkClick r:id="rId3"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Abgerundetes Rechteck 30">
            <a:hlinkClick r:id="rId3"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Abgerundetes Rechteck 31">
            <a:hlinkClick r:id="rId3"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Abgerundetes Rechteck 32">
            <a:hlinkClick r:id="rId3"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Abgerundetes Rechteck 33">
            <a:hlinkClick r:id="rId3"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Abgerundetes Rechteck 34">
            <a:hlinkClick r:id="rId3"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hlinkClick r:id="rId3"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hlinkClick r:id="rId3"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hlinkClick r:id="rId3"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Abgerundetes Rechteck 38">
            <a:hlinkClick r:id="rId3"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hlinkClick r:id="rId3"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hlinkClick r:id="rId3"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hlinkClick r:id="rId3"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hlinkClick r:id="rId3"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hlinkClick r:id="rId3"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7365" y="1259481"/>
            <a:ext cx="389203" cy="347327"/>
          </a:xfrm>
          <a:prstGeom prst="rect">
            <a:avLst/>
          </a:prstGeom>
        </p:spPr>
      </p:pic>
      <p:pic>
        <p:nvPicPr>
          <p:cNvPr id="5" name="Grafik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sp>
        <p:nvSpPr>
          <p:cNvPr id="45" name="Rechteckiger Pfeil 44">
            <a:hlinkClick r:id="rId7" action="ppaction://hlinksldjump"/>
          </p:cNvPr>
          <p:cNvSpPr/>
          <p:nvPr/>
        </p:nvSpPr>
        <p:spPr>
          <a:xfrm rot="8571743">
            <a:off x="4233151" y="1300357"/>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27" name="Rechteckiger Pfeil 26">
            <a:hlinkClick r:id="rId8" action="ppaction://hlinksldjump"/>
          </p:cNvPr>
          <p:cNvSpPr/>
          <p:nvPr/>
        </p:nvSpPr>
        <p:spPr>
          <a:xfrm rot="13028257" flipH="1">
            <a:off x="3531335" y="1299279"/>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81006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4"/>
                                        </p:tgtEl>
                                      </p:cBhvr>
                                    </p:animEffect>
                                    <p:animScale>
                                      <p:cBhvr>
                                        <p:cTn id="9" dur="375" autoRev="1" fill="hold"/>
                                        <p:tgtEl>
                                          <p:spTgt spid="4"/>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t="32797"/>
          <a:stretch/>
        </p:blipFill>
        <p:spPr>
          <a:xfrm>
            <a:off x="5404736" y="851335"/>
            <a:ext cx="2076212" cy="4608786"/>
          </a:xfrm>
          <a:prstGeom prst="rect">
            <a:avLst/>
          </a:prstGeom>
        </p:spPr>
      </p:pic>
      <p:pic>
        <p:nvPicPr>
          <p:cNvPr id="3" name="Grafik 2"/>
          <p:cNvPicPr>
            <a:picLocks noChangeAspect="1"/>
          </p:cNvPicPr>
          <p:nvPr/>
        </p:nvPicPr>
        <p:blipFill rotWithShape="1">
          <a:blip r:embed="rId4" cstate="print">
            <a:extLst>
              <a:ext uri="{28A0092B-C50C-407E-A947-70E740481C1C}">
                <a14:useLocalDpi xmlns:a14="http://schemas.microsoft.com/office/drawing/2010/main" val="0"/>
              </a:ext>
            </a:extLst>
          </a:blip>
          <a:srcRect t="32644"/>
          <a:stretch/>
        </p:blipFill>
        <p:spPr>
          <a:xfrm>
            <a:off x="1162015" y="840824"/>
            <a:ext cx="1985210" cy="4619297"/>
          </a:xfrm>
          <a:prstGeom prst="rect">
            <a:avLst/>
          </a:prstGeom>
        </p:spPr>
      </p:pic>
      <p:sp>
        <p:nvSpPr>
          <p:cNvPr id="4" name="Textfeld 3"/>
          <p:cNvSpPr txBox="1"/>
          <p:nvPr/>
        </p:nvSpPr>
        <p:spPr>
          <a:xfrm>
            <a:off x="472967" y="5486400"/>
            <a:ext cx="9007364" cy="830997"/>
          </a:xfrm>
          <a:prstGeom prst="rect">
            <a:avLst/>
          </a:prstGeom>
          <a:noFill/>
        </p:spPr>
        <p:txBody>
          <a:bodyPr wrap="square" rtlCol="0">
            <a:spAutoFit/>
          </a:bodyPr>
          <a:lstStyle/>
          <a:p>
            <a:r>
              <a:rPr lang="de-DE" sz="2400" b="1" dirty="0">
                <a:solidFill>
                  <a:schemeClr val="accent1">
                    <a:lumMod val="75000"/>
                  </a:schemeClr>
                </a:solidFill>
              </a:rPr>
              <a:t>Wir unterscheiden zwei Generationen von </a:t>
            </a:r>
            <a:r>
              <a:rPr lang="de-DE" sz="2400" b="1" dirty="0" err="1">
                <a:solidFill>
                  <a:schemeClr val="accent1">
                    <a:lumMod val="75000"/>
                  </a:schemeClr>
                </a:solidFill>
              </a:rPr>
              <a:t>Sepura</a:t>
            </a:r>
            <a:r>
              <a:rPr lang="de-DE" sz="2400" b="1" dirty="0">
                <a:solidFill>
                  <a:schemeClr val="accent1">
                    <a:lumMod val="75000"/>
                  </a:schemeClr>
                </a:solidFill>
              </a:rPr>
              <a:t>-Digitalfunkgeräten</a:t>
            </a:r>
            <a:r>
              <a:rPr lang="de-DE" sz="2400" b="1" dirty="0" smtClean="0">
                <a:solidFill>
                  <a:schemeClr val="accent1">
                    <a:lumMod val="75000"/>
                  </a:schemeClr>
                </a:solidFill>
              </a:rPr>
              <a:t>:</a:t>
            </a:r>
          </a:p>
          <a:p>
            <a:r>
              <a:rPr lang="de-DE" sz="2400" b="1" dirty="0" smtClean="0">
                <a:solidFill>
                  <a:schemeClr val="accent1">
                    <a:lumMod val="75000"/>
                  </a:schemeClr>
                </a:solidFill>
              </a:rPr>
              <a:t>Zum </a:t>
            </a:r>
            <a:r>
              <a:rPr lang="de-DE" sz="2400" b="1" dirty="0">
                <a:solidFill>
                  <a:schemeClr val="accent1">
                    <a:lumMod val="75000"/>
                  </a:schemeClr>
                </a:solidFill>
              </a:rPr>
              <a:t>einen die ältere STP-Serie </a:t>
            </a:r>
            <a:r>
              <a:rPr lang="de-DE" sz="2400" b="1" dirty="0" smtClean="0">
                <a:solidFill>
                  <a:schemeClr val="accent1">
                    <a:lumMod val="75000"/>
                  </a:schemeClr>
                </a:solidFill>
              </a:rPr>
              <a:t>und </a:t>
            </a:r>
            <a:r>
              <a:rPr lang="de-DE" sz="2400" b="1" dirty="0">
                <a:solidFill>
                  <a:schemeClr val="accent1">
                    <a:lumMod val="75000"/>
                  </a:schemeClr>
                </a:solidFill>
              </a:rPr>
              <a:t>die neue SC-Serie. </a:t>
            </a:r>
          </a:p>
        </p:txBody>
      </p:sp>
      <p:sp>
        <p:nvSpPr>
          <p:cNvPr id="7" name="Textfeld 6"/>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Unsere Digitalfunkgeräte</a:t>
            </a:r>
            <a:endParaRPr lang="de-DE" sz="3200" b="1" dirty="0">
              <a:solidFill>
                <a:schemeClr val="accent1">
                  <a:lumMod val="50000"/>
                </a:schemeClr>
              </a:solidFill>
            </a:endParaRPr>
          </a:p>
        </p:txBody>
      </p:sp>
      <p:sp>
        <p:nvSpPr>
          <p:cNvPr id="8" name="Abgerundetes Rechteck 7">
            <a:hlinkClick r:id="rId5" action="ppaction://hlinksldjump"/>
          </p:cNvPr>
          <p:cNvSpPr/>
          <p:nvPr/>
        </p:nvSpPr>
        <p:spPr>
          <a:xfrm>
            <a:off x="8923282" y="3668110"/>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9" name="Abgerundetes Rechteck 8"/>
          <p:cNvSpPr/>
          <p:nvPr/>
        </p:nvSpPr>
        <p:spPr>
          <a:xfrm>
            <a:off x="8923282" y="2701158"/>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10" name="Textfeld 9"/>
          <p:cNvSpPr txBox="1"/>
          <p:nvPr/>
        </p:nvSpPr>
        <p:spPr>
          <a:xfrm>
            <a:off x="472967" y="5460121"/>
            <a:ext cx="9007364" cy="1200329"/>
          </a:xfrm>
          <a:prstGeom prst="rect">
            <a:avLst/>
          </a:prstGeom>
          <a:noFill/>
        </p:spPr>
        <p:txBody>
          <a:bodyPr wrap="square" rtlCol="0">
            <a:spAutoFit/>
          </a:bodyPr>
          <a:lstStyle/>
          <a:p>
            <a:r>
              <a:rPr lang="de-DE" sz="2400" b="1" dirty="0">
                <a:solidFill>
                  <a:schemeClr val="accent1">
                    <a:lumMod val="75000"/>
                  </a:schemeClr>
                </a:solidFill>
              </a:rPr>
              <a:t>Der größte Unterschied zwischen den beiden Typen ist, dass bei der STP-Serie die „Mode“-Taste links über dem Display ist, während sie bei den neueren Geräten zentral unter dem Display angeordnet ist.</a:t>
            </a:r>
          </a:p>
        </p:txBody>
      </p:sp>
      <p:pic>
        <p:nvPicPr>
          <p:cNvPr id="16" name="Grafik 15"/>
          <p:cNvPicPr>
            <a:picLocks noChangeAspect="1"/>
          </p:cNvPicPr>
          <p:nvPr/>
        </p:nvPicPr>
        <p:blipFill rotWithShape="1">
          <a:blip r:embed="rId3" cstate="print">
            <a:extLst>
              <a:ext uri="{28A0092B-C50C-407E-A947-70E740481C1C}">
                <a14:useLocalDpi xmlns:a14="http://schemas.microsoft.com/office/drawing/2010/main" val="0"/>
              </a:ext>
            </a:extLst>
          </a:blip>
          <a:srcRect t="32797"/>
          <a:stretch/>
        </p:blipFill>
        <p:spPr>
          <a:xfrm>
            <a:off x="5404736" y="822434"/>
            <a:ext cx="2076212" cy="4608786"/>
          </a:xfrm>
          <a:prstGeom prst="rect">
            <a:avLst/>
          </a:prstGeom>
        </p:spPr>
      </p:pic>
      <p:pic>
        <p:nvPicPr>
          <p:cNvPr id="5" name="Grafik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8963" y="3567737"/>
            <a:ext cx="582773" cy="227024"/>
          </a:xfrm>
          <a:prstGeom prst="rect">
            <a:avLst/>
          </a:prstGeom>
        </p:spPr>
      </p:pic>
      <p:pic>
        <p:nvPicPr>
          <p:cNvPr id="15" name="Grafik 14"/>
          <p:cNvPicPr>
            <a:picLocks noChangeAspect="1"/>
          </p:cNvPicPr>
          <p:nvPr/>
        </p:nvPicPr>
        <p:blipFill rotWithShape="1">
          <a:blip r:embed="rId4" cstate="print">
            <a:extLst>
              <a:ext uri="{28A0092B-C50C-407E-A947-70E740481C1C}">
                <a14:useLocalDpi xmlns:a14="http://schemas.microsoft.com/office/drawing/2010/main" val="0"/>
              </a:ext>
            </a:extLst>
          </a:blip>
          <a:srcRect t="32644"/>
          <a:stretch/>
        </p:blipFill>
        <p:spPr>
          <a:xfrm>
            <a:off x="1162015" y="834932"/>
            <a:ext cx="1985210" cy="4619297"/>
          </a:xfrm>
          <a:prstGeom prst="rect">
            <a:avLst/>
          </a:prstGeom>
        </p:spPr>
      </p:pic>
      <p:pic>
        <p:nvPicPr>
          <p:cNvPr id="6" name="Grafik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6567" y="1844040"/>
            <a:ext cx="327151" cy="213360"/>
          </a:xfrm>
          <a:prstGeom prst="rect">
            <a:avLst/>
          </a:prstGeom>
        </p:spPr>
      </p:pic>
      <p:sp>
        <p:nvSpPr>
          <p:cNvPr id="11" name="Rechteck 10"/>
          <p:cNvSpPr/>
          <p:nvPr/>
        </p:nvSpPr>
        <p:spPr>
          <a:xfrm>
            <a:off x="4480560" y="5920353"/>
            <a:ext cx="4833921" cy="39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472967" y="5498363"/>
            <a:ext cx="9007364" cy="830997"/>
          </a:xfrm>
          <a:prstGeom prst="rect">
            <a:avLst/>
          </a:prstGeom>
          <a:noFill/>
        </p:spPr>
        <p:txBody>
          <a:bodyPr wrap="square" rtlCol="0">
            <a:spAutoFit/>
          </a:bodyPr>
          <a:lstStyle/>
          <a:p>
            <a:r>
              <a:rPr lang="de-DE" sz="2400" b="1" dirty="0">
                <a:solidFill>
                  <a:schemeClr val="accent1">
                    <a:lumMod val="75000"/>
                  </a:schemeClr>
                </a:solidFill>
              </a:rPr>
              <a:t>Wir unterscheiden zwei Generationen von </a:t>
            </a:r>
            <a:r>
              <a:rPr lang="de-DE" sz="2400" b="1" dirty="0" err="1">
                <a:solidFill>
                  <a:schemeClr val="accent1">
                    <a:lumMod val="75000"/>
                  </a:schemeClr>
                </a:solidFill>
              </a:rPr>
              <a:t>Sepura</a:t>
            </a:r>
            <a:r>
              <a:rPr lang="de-DE" sz="2400" b="1" dirty="0">
                <a:solidFill>
                  <a:schemeClr val="accent1">
                    <a:lumMod val="75000"/>
                  </a:schemeClr>
                </a:solidFill>
              </a:rPr>
              <a:t>-Digitalfunkgeräten</a:t>
            </a:r>
            <a:r>
              <a:rPr lang="de-DE" sz="2400" b="1" dirty="0" smtClean="0">
                <a:solidFill>
                  <a:schemeClr val="accent1">
                    <a:lumMod val="75000"/>
                  </a:schemeClr>
                </a:solidFill>
              </a:rPr>
              <a:t>:</a:t>
            </a:r>
          </a:p>
          <a:p>
            <a:r>
              <a:rPr lang="de-DE" sz="2400" b="1" dirty="0" smtClean="0">
                <a:solidFill>
                  <a:schemeClr val="accent1">
                    <a:lumMod val="75000"/>
                  </a:schemeClr>
                </a:solidFill>
              </a:rPr>
              <a:t>Zum </a:t>
            </a:r>
            <a:r>
              <a:rPr lang="de-DE" sz="2400" b="1" dirty="0">
                <a:solidFill>
                  <a:schemeClr val="accent1">
                    <a:lumMod val="75000"/>
                  </a:schemeClr>
                </a:solidFill>
              </a:rPr>
              <a:t>einen die ältere STP-Serie </a:t>
            </a:r>
            <a:r>
              <a:rPr lang="de-DE" sz="2400" b="1" dirty="0" smtClean="0">
                <a:solidFill>
                  <a:schemeClr val="accent1">
                    <a:lumMod val="75000"/>
                  </a:schemeClr>
                </a:solidFill>
              </a:rPr>
              <a:t>und </a:t>
            </a:r>
            <a:r>
              <a:rPr lang="de-DE" sz="2400" b="1" dirty="0">
                <a:solidFill>
                  <a:schemeClr val="accent1">
                    <a:lumMod val="75000"/>
                  </a:schemeClr>
                </a:solidFill>
              </a:rPr>
              <a:t>die neue SC-Serie. </a:t>
            </a:r>
          </a:p>
        </p:txBody>
      </p:sp>
      <p:sp>
        <p:nvSpPr>
          <p:cNvPr id="13" name="Rechteck 12"/>
          <p:cNvSpPr/>
          <p:nvPr/>
        </p:nvSpPr>
        <p:spPr>
          <a:xfrm>
            <a:off x="4418568" y="5862608"/>
            <a:ext cx="4833921" cy="39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472967" y="5445854"/>
            <a:ext cx="9007364" cy="1200329"/>
          </a:xfrm>
          <a:prstGeom prst="rect">
            <a:avLst/>
          </a:prstGeom>
          <a:noFill/>
        </p:spPr>
        <p:txBody>
          <a:bodyPr wrap="square" rtlCol="0">
            <a:spAutoFit/>
          </a:bodyPr>
          <a:lstStyle/>
          <a:p>
            <a:r>
              <a:rPr lang="de-DE" sz="2400" b="1" dirty="0">
                <a:solidFill>
                  <a:schemeClr val="accent1">
                    <a:lumMod val="75000"/>
                  </a:schemeClr>
                </a:solidFill>
              </a:rPr>
              <a:t>Der größte Unterschied zwischen den beiden Typen ist, dass bei der STP-Serie die „Mode“-Taste links über dem Display ist, während sie bei den neueren Geräten zentral unter dem Display angeordnet ist.</a:t>
            </a:r>
          </a:p>
        </p:txBody>
      </p:sp>
      <p:pic>
        <p:nvPicPr>
          <p:cNvPr id="17" name="Grafik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6566" y="1830671"/>
            <a:ext cx="327151" cy="213360"/>
          </a:xfrm>
          <a:prstGeom prst="rect">
            <a:avLst/>
          </a:prstGeom>
        </p:spPr>
      </p:pic>
      <p:pic>
        <p:nvPicPr>
          <p:cNvPr id="18" name="Grafik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8963" y="3552496"/>
            <a:ext cx="582773" cy="227024"/>
          </a:xfrm>
          <a:prstGeom prst="rect">
            <a:avLst/>
          </a:prstGeom>
        </p:spPr>
      </p:pic>
    </p:spTree>
    <p:extLst>
      <p:ext uri="{BB962C8B-B14F-4D97-AF65-F5344CB8AC3E}">
        <p14:creationId xmlns:p14="http://schemas.microsoft.com/office/powerpoint/2010/main" val="556849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par>
                                <p:cTn id="9" presetID="10" presetClass="entr" presetSubtype="0" fill="hold" nodeType="with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500"/>
                            </p:stCondLst>
                            <p:childTnLst>
                              <p:par>
                                <p:cTn id="13" presetID="1" presetClass="entr" presetSubtype="0" fill="hold" nodeType="afterEffect">
                                  <p:stCondLst>
                                    <p:cond delay="1500"/>
                                  </p:stCondLst>
                                  <p:childTnLst>
                                    <p:set>
                                      <p:cBhvr>
                                        <p:cTn id="14" dur="1" fill="hold">
                                          <p:stCondLst>
                                            <p:cond delay="0"/>
                                          </p:stCondLst>
                                        </p:cTn>
                                        <p:tgtEl>
                                          <p:spTgt spid="3"/>
                                        </p:tgtEl>
                                        <p:attrNameLst>
                                          <p:attrName>style.visibility</p:attrName>
                                        </p:attrNameLst>
                                      </p:cBhvr>
                                      <p:to>
                                        <p:strVal val="visible"/>
                                      </p:to>
                                    </p:se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par>
                                <p:cTn id="19" presetID="26" presetClass="emph" presetSubtype="0" repeatCount="2000" fill="hold" nodeType="withEffect">
                                  <p:stCondLst>
                                    <p:cond delay="1500"/>
                                  </p:stCondLst>
                                  <p:childTnLst>
                                    <p:animEffect transition="out" filter="fade">
                                      <p:cBhvr>
                                        <p:cTn id="20" dur="1000" tmFilter="0, 0; .2, .5; .8, .5; 1, 0"/>
                                        <p:tgtEl>
                                          <p:spTgt spid="3"/>
                                        </p:tgtEl>
                                      </p:cBhvr>
                                    </p:animEffect>
                                    <p:animScale>
                                      <p:cBhvr>
                                        <p:cTn id="21" dur="500" autoRev="1" fill="hold"/>
                                        <p:tgtEl>
                                          <p:spTgt spid="3"/>
                                        </p:tgtEl>
                                      </p:cBhvr>
                                      <p:by x="105000" y="105000"/>
                                    </p:animScale>
                                  </p:childTnLst>
                                </p:cTn>
                              </p:par>
                            </p:childTnLst>
                          </p:cTn>
                        </p:par>
                        <p:par>
                          <p:cTn id="22" fill="hold">
                            <p:stCondLst>
                              <p:cond delay="6500"/>
                            </p:stCondLst>
                            <p:childTnLst>
                              <p:par>
                                <p:cTn id="23" presetID="1"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26" presetClass="emph" presetSubtype="0" repeatCount="2000" fill="hold" nodeType="withEffect">
                                  <p:stCondLst>
                                    <p:cond delay="0"/>
                                  </p:stCondLst>
                                  <p:childTnLst>
                                    <p:animEffect transition="out" filter="fade">
                                      <p:cBhvr>
                                        <p:cTn id="26" dur="1000" tmFilter="0, 0; .2, .5; .8, .5; 1, 0"/>
                                        <p:tgtEl>
                                          <p:spTgt spid="2"/>
                                        </p:tgtEl>
                                      </p:cBhvr>
                                    </p:animEffect>
                                    <p:animScale>
                                      <p:cBhvr>
                                        <p:cTn id="27" dur="500" autoRev="1" fill="hold"/>
                                        <p:tgtEl>
                                          <p:spTgt spid="2"/>
                                        </p:tgtEl>
                                      </p:cBhvr>
                                      <p:by x="105000" y="105000"/>
                                    </p:animScale>
                                  </p:childTnLst>
                                </p:cTn>
                              </p:par>
                              <p:par>
                                <p:cTn id="28" presetID="10" presetClass="exit" presetSubtype="0" fill="hold" grpId="0" nodeType="with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par>
                          <p:cTn id="31" fill="hold">
                            <p:stCondLst>
                              <p:cond delay="8500"/>
                            </p:stCondLst>
                            <p:childTnLst>
                              <p:par>
                                <p:cTn id="32" presetID="10" presetClass="exit" presetSubtype="0" fill="hold" grpId="1" nodeType="afterEffect">
                                  <p:stCondLst>
                                    <p:cond delay="3500"/>
                                  </p:stCondLst>
                                  <p:childTnLst>
                                    <p:animEffect transition="out" filter="fade">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childTnLst>
                          </p:cTn>
                        </p:par>
                        <p:par>
                          <p:cTn id="35" fill="hold">
                            <p:stCondLst>
                              <p:cond delay="12500"/>
                            </p:stCondLst>
                            <p:childTnLst>
                              <p:par>
                                <p:cTn id="36" presetID="10" presetClass="exit" presetSubtype="0" fill="hold" grpId="2" nodeType="afterEffect">
                                  <p:stCondLst>
                                    <p:cond delay="0"/>
                                  </p:stCondLst>
                                  <p:childTnLst>
                                    <p:animEffect transition="out" filter="fade">
                                      <p:cBhvr>
                                        <p:cTn id="37" dur="500"/>
                                        <p:tgtEl>
                                          <p:spTgt spid="4">
                                            <p:txEl>
                                              <p:pRg st="0" end="0"/>
                                            </p:txEl>
                                          </p:spTgt>
                                        </p:tgtEl>
                                      </p:cBhvr>
                                    </p:animEffect>
                                    <p:set>
                                      <p:cBhvr>
                                        <p:cTn id="38" dur="1" fill="hold">
                                          <p:stCondLst>
                                            <p:cond delay="499"/>
                                          </p:stCondLst>
                                        </p:cTn>
                                        <p:tgtEl>
                                          <p:spTgt spid="4">
                                            <p:txEl>
                                              <p:pRg st="0" end="0"/>
                                            </p:txEl>
                                          </p:spTgt>
                                        </p:tgtEl>
                                        <p:attrNameLst>
                                          <p:attrName>style.visibility</p:attrName>
                                        </p:attrNameLst>
                                      </p:cBhvr>
                                      <p:to>
                                        <p:strVal val="hidden"/>
                                      </p:to>
                                    </p:set>
                                  </p:childTnLst>
                                </p:cTn>
                              </p:par>
                              <p:par>
                                <p:cTn id="39" presetID="10" presetClass="exit" presetSubtype="0" fill="hold" grpId="2" nodeType="withEffect">
                                  <p:stCondLst>
                                    <p:cond delay="0"/>
                                  </p:stCondLst>
                                  <p:childTnLst>
                                    <p:animEffect transition="out" filter="fade">
                                      <p:cBhvr>
                                        <p:cTn id="40" dur="500"/>
                                        <p:tgtEl>
                                          <p:spTgt spid="4">
                                            <p:txEl>
                                              <p:pRg st="1" end="1"/>
                                            </p:txEl>
                                          </p:spTgt>
                                        </p:tgtEl>
                                      </p:cBhvr>
                                    </p:animEffect>
                                    <p:set>
                                      <p:cBhvr>
                                        <p:cTn id="41" dur="1" fill="hold">
                                          <p:stCondLst>
                                            <p:cond delay="499"/>
                                          </p:stCondLst>
                                        </p:cTn>
                                        <p:tgtEl>
                                          <p:spTgt spid="4">
                                            <p:txEl>
                                              <p:pRg st="1" end="1"/>
                                            </p:txEl>
                                          </p:spTgt>
                                        </p:tgtEl>
                                        <p:attrNameLst>
                                          <p:attrName>style.visibility</p:attrName>
                                        </p:attrNameLst>
                                      </p:cBhvr>
                                      <p:to>
                                        <p:strVal val="hidden"/>
                                      </p:to>
                                    </p:set>
                                  </p:childTnLst>
                                </p:cTn>
                              </p:par>
                            </p:childTnLst>
                          </p:cTn>
                        </p:par>
                        <p:par>
                          <p:cTn id="42" fill="hold">
                            <p:stCondLst>
                              <p:cond delay="13000"/>
                            </p:stCondLst>
                            <p:childTnLst>
                              <p:par>
                                <p:cTn id="43" presetID="10" presetClass="entr" presetSubtype="0" fill="hold" grpId="0" nodeType="afterEffect">
                                  <p:stCondLst>
                                    <p:cond delay="100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par>
                          <p:cTn id="46" fill="hold">
                            <p:stCondLst>
                              <p:cond delay="14500"/>
                            </p:stCondLst>
                            <p:childTnLst>
                              <p:par>
                                <p:cTn id="47" presetID="1" presetClass="entr" presetSubtype="0" fill="hold" nodeType="afterEffect">
                                  <p:stCondLst>
                                    <p:cond delay="1000"/>
                                  </p:stCondLst>
                                  <p:childTnLst>
                                    <p:set>
                                      <p:cBhvr>
                                        <p:cTn id="48" dur="1" fill="hold">
                                          <p:stCondLst>
                                            <p:cond delay="0"/>
                                          </p:stCondLst>
                                        </p:cTn>
                                        <p:tgtEl>
                                          <p:spTgt spid="6"/>
                                        </p:tgtEl>
                                        <p:attrNameLst>
                                          <p:attrName>style.visibility</p:attrName>
                                        </p:attrNameLst>
                                      </p:cBhvr>
                                      <p:to>
                                        <p:strVal val="visible"/>
                                      </p:to>
                                    </p:set>
                                  </p:childTnLst>
                                </p:cTn>
                              </p:par>
                              <p:par>
                                <p:cTn id="49" presetID="26" presetClass="emph" presetSubtype="0" repeatCount="indefinite" fill="hold" nodeType="withEffect">
                                  <p:stCondLst>
                                    <p:cond delay="1000"/>
                                  </p:stCondLst>
                                  <p:childTnLst>
                                    <p:animEffect transition="out" filter="fade">
                                      <p:cBhvr>
                                        <p:cTn id="50" dur="1000" tmFilter="0, 0; .2, .5; .8, .5; 1, 0"/>
                                        <p:tgtEl>
                                          <p:spTgt spid="6"/>
                                        </p:tgtEl>
                                      </p:cBhvr>
                                    </p:animEffect>
                                    <p:animScale>
                                      <p:cBhvr>
                                        <p:cTn id="51" dur="500" autoRev="1" fill="hold"/>
                                        <p:tgtEl>
                                          <p:spTgt spid="6"/>
                                        </p:tgtEl>
                                      </p:cBhvr>
                                      <p:by x="105000" y="105000"/>
                                    </p:animScale>
                                  </p:childTnLst>
                                </p:cTn>
                              </p:par>
                              <p:par>
                                <p:cTn id="52" presetID="1" presetClass="entr" presetSubtype="0" fill="hold" nodeType="withEffect">
                                  <p:stCondLst>
                                    <p:cond delay="2500"/>
                                  </p:stCondLst>
                                  <p:childTnLst>
                                    <p:set>
                                      <p:cBhvr>
                                        <p:cTn id="53" dur="1" fill="hold">
                                          <p:stCondLst>
                                            <p:cond delay="0"/>
                                          </p:stCondLst>
                                        </p:cTn>
                                        <p:tgtEl>
                                          <p:spTgt spid="5"/>
                                        </p:tgtEl>
                                        <p:attrNameLst>
                                          <p:attrName>style.visibility</p:attrName>
                                        </p:attrNameLst>
                                      </p:cBhvr>
                                      <p:to>
                                        <p:strVal val="visible"/>
                                      </p:to>
                                    </p:set>
                                  </p:childTnLst>
                                </p:cTn>
                              </p:par>
                              <p:par>
                                <p:cTn id="54" presetID="26" presetClass="emph" presetSubtype="0" repeatCount="indefinite" fill="hold" nodeType="withEffect">
                                  <p:stCondLst>
                                    <p:cond delay="2500"/>
                                  </p:stCondLst>
                                  <p:childTnLst>
                                    <p:animEffect transition="out" filter="fade">
                                      <p:cBhvr>
                                        <p:cTn id="55" dur="1000" tmFilter="0, 0; .2, .5; .8, .5; 1, 0"/>
                                        <p:tgtEl>
                                          <p:spTgt spid="5"/>
                                        </p:tgtEl>
                                      </p:cBhvr>
                                    </p:animEffect>
                                    <p:animScale>
                                      <p:cBhvr>
                                        <p:cTn id="56" dur="500" autoRev="1" fill="hold"/>
                                        <p:tgtEl>
                                          <p:spTgt spid="5"/>
                                        </p:tgtEl>
                                      </p:cBhvr>
                                      <p:by x="105000" y="105000"/>
                                    </p:animScale>
                                  </p:childTnLst>
                                </p:cTn>
                              </p:par>
                            </p:childTnLst>
                          </p:cTn>
                        </p:par>
                        <p:par>
                          <p:cTn id="57" fill="hold">
                            <p:stCondLst>
                              <p:cond delay="18000"/>
                            </p:stCondLst>
                            <p:childTnLst>
                              <p:par>
                                <p:cTn id="58" presetID="1" presetClass="entr" presetSubtype="0" fill="hold" grpId="0" nodeType="afterEffect">
                                  <p:stCondLst>
                                    <p:cond delay="1000"/>
                                  </p:stCondLst>
                                  <p:childTnLst>
                                    <p:set>
                                      <p:cBhvr>
                                        <p:cTn id="59" dur="1" fill="hold">
                                          <p:stCondLst>
                                            <p:cond delay="0"/>
                                          </p:stCondLst>
                                        </p:cTn>
                                        <p:tgtEl>
                                          <p:spTgt spid="9"/>
                                        </p:tgtEl>
                                        <p:attrNameLst>
                                          <p:attrName>style.visibility</p:attrName>
                                        </p:attrNameLst>
                                      </p:cBhvr>
                                      <p:to>
                                        <p:strVal val="visible"/>
                                      </p:to>
                                    </p:set>
                                  </p:childTnLst>
                                </p:cTn>
                              </p:par>
                            </p:childTnLst>
                          </p:cTn>
                        </p:par>
                        <p:par>
                          <p:cTn id="60" fill="hold">
                            <p:stCondLst>
                              <p:cond delay="19000"/>
                            </p:stCondLst>
                            <p:childTnLst>
                              <p:par>
                                <p:cTn id="61" presetID="1" presetClass="entr" presetSubtype="0"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9"/>
                    </p:tgtEl>
                  </p:cond>
                </p:stCondLst>
                <p:endSync evt="end" delay="0">
                  <p:rtn val="all"/>
                </p:endSync>
                <p:childTnLst>
                  <p:par>
                    <p:cTn id="64" fill="hold">
                      <p:stCondLst>
                        <p:cond delay="0"/>
                      </p:stCondLst>
                      <p:childTnLst>
                        <p:par>
                          <p:cTn id="65" fill="hold">
                            <p:stCondLst>
                              <p:cond delay="0"/>
                            </p:stCondLst>
                            <p:childTnLst>
                              <p:par>
                                <p:cTn id="66" presetID="1" presetClass="entr" presetSubtype="0" fill="hold" grpId="2" nodeType="withEffect">
                                  <p:stCondLst>
                                    <p:cond delay="0"/>
                                  </p:stCondLst>
                                  <p:childTnLst>
                                    <p:set>
                                      <p:cBhvr>
                                        <p:cTn id="67" dur="1" fill="hold">
                                          <p:stCondLst>
                                            <p:cond delay="0"/>
                                          </p:stCondLst>
                                        </p:cTn>
                                        <p:tgtEl>
                                          <p:spTgt spid="13"/>
                                        </p:tgtEl>
                                        <p:attrNameLst>
                                          <p:attrName>style.visibility</p:attrName>
                                        </p:attrNameLst>
                                      </p:cBhvr>
                                      <p:to>
                                        <p:strVal val="visible"/>
                                      </p:to>
                                    </p:set>
                                  </p:childTnLst>
                                </p:cTn>
                              </p:par>
                            </p:childTnLst>
                          </p:cTn>
                        </p:par>
                        <p:par>
                          <p:cTn id="68" fill="hold">
                            <p:stCondLst>
                              <p:cond delay="0"/>
                            </p:stCondLst>
                            <p:childTnLst>
                              <p:par>
                                <p:cTn id="69" presetID="10" presetClass="exit" presetSubtype="0" fill="hold" nodeType="afterEffect">
                                  <p:stCondLst>
                                    <p:cond delay="0"/>
                                  </p:stCondLst>
                                  <p:childTnLst>
                                    <p:animEffect transition="out" filter="fade">
                                      <p:cBhvr>
                                        <p:cTn id="70" dur="500"/>
                                        <p:tgtEl>
                                          <p:spTgt spid="6"/>
                                        </p:tgtEl>
                                      </p:cBhvr>
                                    </p:animEffect>
                                    <p:set>
                                      <p:cBhvr>
                                        <p:cTn id="71" dur="1" fill="hold">
                                          <p:stCondLst>
                                            <p:cond delay="499"/>
                                          </p:stCondLst>
                                        </p:cTn>
                                        <p:tgtEl>
                                          <p:spTgt spid="6"/>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5"/>
                                        </p:tgtEl>
                                      </p:cBhvr>
                                    </p:animEffect>
                                    <p:set>
                                      <p:cBhvr>
                                        <p:cTn id="74" dur="1" fill="hold">
                                          <p:stCondLst>
                                            <p:cond delay="499"/>
                                          </p:stCondLst>
                                        </p:cTn>
                                        <p:tgtEl>
                                          <p:spTgt spid="5"/>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
                                        </p:tgtEl>
                                      </p:cBhvr>
                                    </p:animEffect>
                                    <p:set>
                                      <p:cBhvr>
                                        <p:cTn id="77" dur="1" fill="hold">
                                          <p:stCondLst>
                                            <p:cond delay="499"/>
                                          </p:stCondLst>
                                        </p:cTn>
                                        <p:tgtEl>
                                          <p:spTgt spid="2"/>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17"/>
                                        </p:tgtEl>
                                      </p:cBhvr>
                                    </p:animEffect>
                                    <p:set>
                                      <p:cBhvr>
                                        <p:cTn id="80" dur="1" fill="hold">
                                          <p:stCondLst>
                                            <p:cond delay="499"/>
                                          </p:stCondLst>
                                        </p:cTn>
                                        <p:tgtEl>
                                          <p:spTgt spid="17"/>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3"/>
                                        </p:tgtEl>
                                      </p:cBhvr>
                                    </p:animEffect>
                                    <p:set>
                                      <p:cBhvr>
                                        <p:cTn id="83" dur="1" fill="hold">
                                          <p:stCondLst>
                                            <p:cond delay="499"/>
                                          </p:stCondLst>
                                        </p:cTn>
                                        <p:tgtEl>
                                          <p:spTgt spid="3"/>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18"/>
                                        </p:tgtEl>
                                      </p:cBhvr>
                                    </p:animEffect>
                                    <p:set>
                                      <p:cBhvr>
                                        <p:cTn id="86" dur="1" fill="hold">
                                          <p:stCondLst>
                                            <p:cond delay="499"/>
                                          </p:stCondLst>
                                        </p:cTn>
                                        <p:tgtEl>
                                          <p:spTgt spid="18"/>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6"/>
                                        </p:tgtEl>
                                      </p:cBhvr>
                                    </p:animEffect>
                                    <p:set>
                                      <p:cBhvr>
                                        <p:cTn id="89" dur="1" fill="hold">
                                          <p:stCondLst>
                                            <p:cond delay="499"/>
                                          </p:stCondLst>
                                        </p:cTn>
                                        <p:tgtEl>
                                          <p:spTgt spid="6"/>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5"/>
                                        </p:tgtEl>
                                      </p:cBhvr>
                                    </p:animEffect>
                                    <p:set>
                                      <p:cBhvr>
                                        <p:cTn id="92" dur="1" fill="hold">
                                          <p:stCondLst>
                                            <p:cond delay="499"/>
                                          </p:stCondLst>
                                        </p:cTn>
                                        <p:tgtEl>
                                          <p:spTgt spid="5"/>
                                        </p:tgtEl>
                                        <p:attrNameLst>
                                          <p:attrName>style.visibility</p:attrName>
                                        </p:attrNameLst>
                                      </p:cBhvr>
                                      <p:to>
                                        <p:strVal val="hidden"/>
                                      </p:to>
                                    </p:set>
                                  </p:childTnLst>
                                </p:cTn>
                              </p:par>
                              <p:par>
                                <p:cTn id="93" presetID="10" presetClass="exit" presetSubtype="0" fill="hold" grpId="3" nodeType="withEffect">
                                  <p:stCondLst>
                                    <p:cond delay="0"/>
                                  </p:stCondLst>
                                  <p:childTnLst>
                                    <p:animEffect transition="out" filter="fade">
                                      <p:cBhvr>
                                        <p:cTn id="94" dur="500"/>
                                        <p:tgtEl>
                                          <p:spTgt spid="4">
                                            <p:txEl>
                                              <p:pRg st="0" end="0"/>
                                            </p:txEl>
                                          </p:spTgt>
                                        </p:tgtEl>
                                      </p:cBhvr>
                                    </p:animEffect>
                                    <p:set>
                                      <p:cBhvr>
                                        <p:cTn id="95" dur="1" fill="hold">
                                          <p:stCondLst>
                                            <p:cond delay="499"/>
                                          </p:stCondLst>
                                        </p:cTn>
                                        <p:tgtEl>
                                          <p:spTgt spid="4">
                                            <p:txEl>
                                              <p:pRg st="0" end="0"/>
                                            </p:txEl>
                                          </p:spTgt>
                                        </p:tgtEl>
                                        <p:attrNameLst>
                                          <p:attrName>style.visibility</p:attrName>
                                        </p:attrNameLst>
                                      </p:cBhvr>
                                      <p:to>
                                        <p:strVal val="hidden"/>
                                      </p:to>
                                    </p:set>
                                  </p:childTnLst>
                                </p:cTn>
                              </p:par>
                              <p:par>
                                <p:cTn id="96" presetID="10" presetClass="exit" presetSubtype="0" fill="hold" grpId="3" nodeType="withEffect">
                                  <p:stCondLst>
                                    <p:cond delay="0"/>
                                  </p:stCondLst>
                                  <p:childTnLst>
                                    <p:animEffect transition="out" filter="fade">
                                      <p:cBhvr>
                                        <p:cTn id="97" dur="500"/>
                                        <p:tgtEl>
                                          <p:spTgt spid="4">
                                            <p:txEl>
                                              <p:pRg st="1" end="1"/>
                                            </p:txEl>
                                          </p:spTgt>
                                        </p:tgtEl>
                                      </p:cBhvr>
                                    </p:animEffect>
                                    <p:set>
                                      <p:cBhvr>
                                        <p:cTn id="98" dur="1" fill="hold">
                                          <p:stCondLst>
                                            <p:cond delay="499"/>
                                          </p:stCondLst>
                                        </p:cTn>
                                        <p:tgtEl>
                                          <p:spTgt spid="4">
                                            <p:txEl>
                                              <p:pRg st="1" end="1"/>
                                            </p:txEl>
                                          </p:spTgt>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11"/>
                                        </p:tgtEl>
                                      </p:cBhvr>
                                    </p:animEffect>
                                    <p:set>
                                      <p:cBhvr>
                                        <p:cTn id="101" dur="1" fill="hold">
                                          <p:stCondLst>
                                            <p:cond delay="499"/>
                                          </p:stCondLst>
                                        </p:cTn>
                                        <p:tgtEl>
                                          <p:spTgt spid="11"/>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10"/>
                                        </p:tgtEl>
                                      </p:cBhvr>
                                    </p:animEffect>
                                    <p:set>
                                      <p:cBhvr>
                                        <p:cTn id="104" dur="1" fill="hold">
                                          <p:stCondLst>
                                            <p:cond delay="499"/>
                                          </p:stCondLst>
                                        </p:cTn>
                                        <p:tgtEl>
                                          <p:spTgt spid="10"/>
                                        </p:tgtEl>
                                        <p:attrNameLst>
                                          <p:attrName>style.visibility</p:attrName>
                                        </p:attrNameLst>
                                      </p:cBhvr>
                                      <p:to>
                                        <p:strVal val="hidden"/>
                                      </p:to>
                                    </p:set>
                                  </p:childTnLst>
                                </p:cTn>
                              </p:par>
                              <p:par>
                                <p:cTn id="105" presetID="10" presetClass="entr" presetSubtype="0" fill="hold" nodeType="withEffect">
                                  <p:stCondLst>
                                    <p:cond delay="2000"/>
                                  </p:stCondLst>
                                  <p:childTnLst>
                                    <p:set>
                                      <p:cBhvr>
                                        <p:cTn id="106" dur="1" fill="hold">
                                          <p:stCondLst>
                                            <p:cond delay="0"/>
                                          </p:stCondLst>
                                        </p:cTn>
                                        <p:tgtEl>
                                          <p:spTgt spid="12">
                                            <p:txEl>
                                              <p:pRg st="0" end="0"/>
                                            </p:txEl>
                                          </p:spTgt>
                                        </p:tgtEl>
                                        <p:attrNameLst>
                                          <p:attrName>style.visibility</p:attrName>
                                        </p:attrNameLst>
                                      </p:cBhvr>
                                      <p:to>
                                        <p:strVal val="visible"/>
                                      </p:to>
                                    </p:set>
                                    <p:animEffect transition="in" filter="fade">
                                      <p:cBhvr>
                                        <p:cTn id="107" dur="500"/>
                                        <p:tgtEl>
                                          <p:spTgt spid="12">
                                            <p:txEl>
                                              <p:pRg st="0" end="0"/>
                                            </p:txEl>
                                          </p:spTgt>
                                        </p:tgtEl>
                                      </p:cBhvr>
                                    </p:animEffect>
                                  </p:childTnLst>
                                </p:cTn>
                              </p:par>
                            </p:childTnLst>
                          </p:cTn>
                        </p:par>
                        <p:par>
                          <p:cTn id="108" fill="hold">
                            <p:stCondLst>
                              <p:cond delay="2500"/>
                            </p:stCondLst>
                            <p:childTnLst>
                              <p:par>
                                <p:cTn id="109" presetID="10" presetClass="entr" presetSubtype="0" fill="hold" nodeType="afterEffect">
                                  <p:stCondLst>
                                    <p:cond delay="1500"/>
                                  </p:stCondLst>
                                  <p:childTnLst>
                                    <p:set>
                                      <p:cBhvr>
                                        <p:cTn id="110" dur="1" fill="hold">
                                          <p:stCondLst>
                                            <p:cond delay="0"/>
                                          </p:stCondLst>
                                        </p:cTn>
                                        <p:tgtEl>
                                          <p:spTgt spid="12">
                                            <p:txEl>
                                              <p:pRg st="1" end="1"/>
                                            </p:txEl>
                                          </p:spTgt>
                                        </p:tgtEl>
                                        <p:attrNameLst>
                                          <p:attrName>style.visibility</p:attrName>
                                        </p:attrNameLst>
                                      </p:cBhvr>
                                      <p:to>
                                        <p:strVal val="visible"/>
                                      </p:to>
                                    </p:set>
                                    <p:animEffect transition="in" filter="fade">
                                      <p:cBhvr>
                                        <p:cTn id="111" dur="500"/>
                                        <p:tgtEl>
                                          <p:spTgt spid="12">
                                            <p:txEl>
                                              <p:pRg st="1" end="1"/>
                                            </p:txEl>
                                          </p:spTgt>
                                        </p:tgtEl>
                                      </p:cBhvr>
                                    </p:animEffect>
                                  </p:childTnLst>
                                </p:cTn>
                              </p:par>
                            </p:childTnLst>
                          </p:cTn>
                        </p:par>
                        <p:par>
                          <p:cTn id="112" fill="hold">
                            <p:stCondLst>
                              <p:cond delay="4500"/>
                            </p:stCondLst>
                            <p:childTnLst>
                              <p:par>
                                <p:cTn id="113" presetID="1" presetClass="entr" presetSubtype="0"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childTnLst>
                                </p:cTn>
                              </p:par>
                              <p:par>
                                <p:cTn id="115" presetID="26" presetClass="emph" presetSubtype="0" repeatCount="2000" fill="hold" nodeType="withEffect">
                                  <p:stCondLst>
                                    <p:cond delay="0"/>
                                  </p:stCondLst>
                                  <p:childTnLst>
                                    <p:animEffect transition="out" filter="fade">
                                      <p:cBhvr>
                                        <p:cTn id="116" dur="1000" tmFilter="0, 0; .2, .5; .8, .5; 1, 0"/>
                                        <p:tgtEl>
                                          <p:spTgt spid="15"/>
                                        </p:tgtEl>
                                      </p:cBhvr>
                                    </p:animEffect>
                                    <p:animScale>
                                      <p:cBhvr>
                                        <p:cTn id="117" dur="500" autoRev="1" fill="hold"/>
                                        <p:tgtEl>
                                          <p:spTgt spid="15"/>
                                        </p:tgtEl>
                                      </p:cBhvr>
                                      <p:by x="105000" y="105000"/>
                                    </p:animScale>
                                  </p:childTnLst>
                                </p:cTn>
                              </p:par>
                            </p:childTnLst>
                          </p:cTn>
                        </p:par>
                        <p:par>
                          <p:cTn id="118" fill="hold">
                            <p:stCondLst>
                              <p:cond delay="6500"/>
                            </p:stCondLst>
                            <p:childTnLst>
                              <p:par>
                                <p:cTn id="119" presetID="10" presetClass="exit" presetSubtype="0" fill="hold" grpId="0" nodeType="afterEffect">
                                  <p:stCondLst>
                                    <p:cond delay="0"/>
                                  </p:stCondLst>
                                  <p:childTnLst>
                                    <p:animEffect transition="out" filter="fade">
                                      <p:cBhvr>
                                        <p:cTn id="120" dur="500"/>
                                        <p:tgtEl>
                                          <p:spTgt spid="13"/>
                                        </p:tgtEl>
                                      </p:cBhvr>
                                    </p:animEffect>
                                    <p:set>
                                      <p:cBhvr>
                                        <p:cTn id="121" dur="1" fill="hold">
                                          <p:stCondLst>
                                            <p:cond delay="499"/>
                                          </p:stCondLst>
                                        </p:cTn>
                                        <p:tgtEl>
                                          <p:spTgt spid="13"/>
                                        </p:tgtEl>
                                        <p:attrNameLst>
                                          <p:attrName>style.visibility</p:attrName>
                                        </p:attrNameLst>
                                      </p:cBhvr>
                                      <p:to>
                                        <p:strVal val="hidden"/>
                                      </p:to>
                                    </p:set>
                                  </p:childTnLst>
                                </p:cTn>
                              </p:par>
                            </p:childTnLst>
                          </p:cTn>
                        </p:par>
                        <p:par>
                          <p:cTn id="122" fill="hold">
                            <p:stCondLst>
                              <p:cond delay="7000"/>
                            </p:stCondLst>
                            <p:childTnLst>
                              <p:par>
                                <p:cTn id="123" presetID="1" presetClass="entr" presetSubtype="0" fill="hold" nodeType="afterEffect">
                                  <p:stCondLst>
                                    <p:cond delay="0"/>
                                  </p:stCondLst>
                                  <p:childTnLst>
                                    <p:set>
                                      <p:cBhvr>
                                        <p:cTn id="124" dur="1" fill="hold">
                                          <p:stCondLst>
                                            <p:cond delay="0"/>
                                          </p:stCondLst>
                                        </p:cTn>
                                        <p:tgtEl>
                                          <p:spTgt spid="16"/>
                                        </p:tgtEl>
                                        <p:attrNameLst>
                                          <p:attrName>style.visibility</p:attrName>
                                        </p:attrNameLst>
                                      </p:cBhvr>
                                      <p:to>
                                        <p:strVal val="visible"/>
                                      </p:to>
                                    </p:set>
                                  </p:childTnLst>
                                </p:cTn>
                              </p:par>
                              <p:par>
                                <p:cTn id="125" presetID="26" presetClass="emph" presetSubtype="0" repeatCount="2000" fill="hold" nodeType="withEffect">
                                  <p:stCondLst>
                                    <p:cond delay="0"/>
                                  </p:stCondLst>
                                  <p:childTnLst>
                                    <p:animEffect transition="out" filter="fade">
                                      <p:cBhvr>
                                        <p:cTn id="126" dur="1000" tmFilter="0, 0; .2, .5; .8, .5; 1, 0"/>
                                        <p:tgtEl>
                                          <p:spTgt spid="16"/>
                                        </p:tgtEl>
                                      </p:cBhvr>
                                    </p:animEffect>
                                    <p:animScale>
                                      <p:cBhvr>
                                        <p:cTn id="127" dur="500" autoRev="1" fill="hold"/>
                                        <p:tgtEl>
                                          <p:spTgt spid="16"/>
                                        </p:tgtEl>
                                      </p:cBhvr>
                                      <p:by x="105000" y="105000"/>
                                    </p:animScale>
                                  </p:childTnLst>
                                </p:cTn>
                              </p:par>
                            </p:childTnLst>
                          </p:cTn>
                        </p:par>
                        <p:par>
                          <p:cTn id="128" fill="hold">
                            <p:stCondLst>
                              <p:cond delay="9000"/>
                            </p:stCondLst>
                            <p:childTnLst>
                              <p:par>
                                <p:cTn id="129" presetID="10" presetClass="exit" presetSubtype="0" fill="hold" grpId="0" nodeType="afterEffect">
                                  <p:stCondLst>
                                    <p:cond delay="1000"/>
                                  </p:stCondLst>
                                  <p:childTnLst>
                                    <p:animEffect transition="out" filter="fade">
                                      <p:cBhvr>
                                        <p:cTn id="130" dur="500"/>
                                        <p:tgtEl>
                                          <p:spTgt spid="12"/>
                                        </p:tgtEl>
                                      </p:cBhvr>
                                    </p:animEffect>
                                    <p:set>
                                      <p:cBhvr>
                                        <p:cTn id="131" dur="1" fill="hold">
                                          <p:stCondLst>
                                            <p:cond delay="499"/>
                                          </p:stCondLst>
                                        </p:cTn>
                                        <p:tgtEl>
                                          <p:spTgt spid="12"/>
                                        </p:tgtEl>
                                        <p:attrNameLst>
                                          <p:attrName>style.visibility</p:attrName>
                                        </p:attrNameLst>
                                      </p:cBhvr>
                                      <p:to>
                                        <p:strVal val="hidden"/>
                                      </p:to>
                                    </p:set>
                                  </p:childTnLst>
                                </p:cTn>
                              </p:par>
                            </p:childTnLst>
                          </p:cTn>
                        </p:par>
                        <p:par>
                          <p:cTn id="132" fill="hold">
                            <p:stCondLst>
                              <p:cond delay="10500"/>
                            </p:stCondLst>
                            <p:childTnLst>
                              <p:par>
                                <p:cTn id="133" presetID="10" presetClass="exit" presetSubtype="0" fill="hold" grpId="1" nodeType="afterEffect">
                                  <p:stCondLst>
                                    <p:cond delay="0"/>
                                  </p:stCondLst>
                                  <p:childTnLst>
                                    <p:animEffect transition="out" filter="fade">
                                      <p:cBhvr>
                                        <p:cTn id="134" dur="500"/>
                                        <p:tgtEl>
                                          <p:spTgt spid="12">
                                            <p:txEl>
                                              <p:pRg st="0" end="0"/>
                                            </p:txEl>
                                          </p:spTgt>
                                        </p:tgtEl>
                                      </p:cBhvr>
                                    </p:animEffect>
                                    <p:set>
                                      <p:cBhvr>
                                        <p:cTn id="135" dur="1" fill="hold">
                                          <p:stCondLst>
                                            <p:cond delay="499"/>
                                          </p:stCondLst>
                                        </p:cTn>
                                        <p:tgtEl>
                                          <p:spTgt spid="12">
                                            <p:txEl>
                                              <p:pRg st="0" end="0"/>
                                            </p:txEl>
                                          </p:spTgt>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12">
                                            <p:txEl>
                                              <p:pRg st="1" end="1"/>
                                            </p:txEl>
                                          </p:spTgt>
                                        </p:tgtEl>
                                      </p:cBhvr>
                                    </p:animEffect>
                                    <p:set>
                                      <p:cBhvr>
                                        <p:cTn id="138" dur="1" fill="hold">
                                          <p:stCondLst>
                                            <p:cond delay="499"/>
                                          </p:stCondLst>
                                        </p:cTn>
                                        <p:tgtEl>
                                          <p:spTgt spid="12">
                                            <p:txEl>
                                              <p:pRg st="1" end="1"/>
                                            </p:txEl>
                                          </p:spTgt>
                                        </p:tgtEl>
                                        <p:attrNameLst>
                                          <p:attrName>style.visibility</p:attrName>
                                        </p:attrNameLst>
                                      </p:cBhvr>
                                      <p:to>
                                        <p:strVal val="hidden"/>
                                      </p:to>
                                    </p:set>
                                  </p:childTnLst>
                                </p:cTn>
                              </p:par>
                            </p:childTnLst>
                          </p:cTn>
                        </p:par>
                        <p:par>
                          <p:cTn id="139" fill="hold">
                            <p:stCondLst>
                              <p:cond delay="11000"/>
                            </p:stCondLst>
                            <p:childTnLst>
                              <p:par>
                                <p:cTn id="140" presetID="10" presetClass="entr" presetSubtype="0" fill="hold" grpId="0" nodeType="afterEffect">
                                  <p:stCondLst>
                                    <p:cond delay="1500"/>
                                  </p:stCondLst>
                                  <p:childTnLst>
                                    <p:set>
                                      <p:cBhvr>
                                        <p:cTn id="141" dur="1" fill="hold">
                                          <p:stCondLst>
                                            <p:cond delay="0"/>
                                          </p:stCondLst>
                                        </p:cTn>
                                        <p:tgtEl>
                                          <p:spTgt spid="14"/>
                                        </p:tgtEl>
                                        <p:attrNameLst>
                                          <p:attrName>style.visibility</p:attrName>
                                        </p:attrNameLst>
                                      </p:cBhvr>
                                      <p:to>
                                        <p:strVal val="visible"/>
                                      </p:to>
                                    </p:set>
                                    <p:animEffect transition="in" filter="fade">
                                      <p:cBhvr>
                                        <p:cTn id="142" dur="500"/>
                                        <p:tgtEl>
                                          <p:spTgt spid="14"/>
                                        </p:tgtEl>
                                      </p:cBhvr>
                                    </p:animEffect>
                                  </p:childTnLst>
                                </p:cTn>
                              </p:par>
                            </p:childTnLst>
                          </p:cTn>
                        </p:par>
                        <p:par>
                          <p:cTn id="143" fill="hold">
                            <p:stCondLst>
                              <p:cond delay="13000"/>
                            </p:stCondLst>
                            <p:childTnLst>
                              <p:par>
                                <p:cTn id="144" presetID="1" presetClass="entr" presetSubtype="0" fill="hold" nodeType="afterEffect">
                                  <p:stCondLst>
                                    <p:cond delay="750"/>
                                  </p:stCondLst>
                                  <p:childTnLst>
                                    <p:set>
                                      <p:cBhvr>
                                        <p:cTn id="145" dur="1" fill="hold">
                                          <p:stCondLst>
                                            <p:cond delay="0"/>
                                          </p:stCondLst>
                                        </p:cTn>
                                        <p:tgtEl>
                                          <p:spTgt spid="17"/>
                                        </p:tgtEl>
                                        <p:attrNameLst>
                                          <p:attrName>style.visibility</p:attrName>
                                        </p:attrNameLst>
                                      </p:cBhvr>
                                      <p:to>
                                        <p:strVal val="visible"/>
                                      </p:to>
                                    </p:set>
                                  </p:childTnLst>
                                </p:cTn>
                              </p:par>
                              <p:par>
                                <p:cTn id="146" presetID="26" presetClass="emph" presetSubtype="0" repeatCount="indefinite" fill="hold" nodeType="withEffect">
                                  <p:stCondLst>
                                    <p:cond delay="750"/>
                                  </p:stCondLst>
                                  <p:childTnLst>
                                    <p:animEffect transition="out" filter="fade">
                                      <p:cBhvr>
                                        <p:cTn id="147" dur="1000" tmFilter="0, 0; .2, .5; .8, .5; 1, 0"/>
                                        <p:tgtEl>
                                          <p:spTgt spid="17"/>
                                        </p:tgtEl>
                                      </p:cBhvr>
                                    </p:animEffect>
                                    <p:animScale>
                                      <p:cBhvr>
                                        <p:cTn id="148" dur="500" autoRev="1" fill="hold"/>
                                        <p:tgtEl>
                                          <p:spTgt spid="17"/>
                                        </p:tgtEl>
                                      </p:cBhvr>
                                      <p:by x="105000" y="105000"/>
                                    </p:animScale>
                                  </p:childTnLst>
                                </p:cTn>
                              </p:par>
                              <p:par>
                                <p:cTn id="149" presetID="1" presetClass="entr" presetSubtype="0" fill="hold" nodeType="withEffect">
                                  <p:stCondLst>
                                    <p:cond delay="750"/>
                                  </p:stCondLst>
                                  <p:childTnLst>
                                    <p:set>
                                      <p:cBhvr>
                                        <p:cTn id="150" dur="1" fill="hold">
                                          <p:stCondLst>
                                            <p:cond delay="0"/>
                                          </p:stCondLst>
                                        </p:cTn>
                                        <p:tgtEl>
                                          <p:spTgt spid="18"/>
                                        </p:tgtEl>
                                        <p:attrNameLst>
                                          <p:attrName>style.visibility</p:attrName>
                                        </p:attrNameLst>
                                      </p:cBhvr>
                                      <p:to>
                                        <p:strVal val="visible"/>
                                      </p:to>
                                    </p:set>
                                  </p:childTnLst>
                                </p:cTn>
                              </p:par>
                              <p:par>
                                <p:cTn id="151" presetID="26" presetClass="emph" presetSubtype="0" repeatCount="indefinite" fill="hold" nodeType="withEffect">
                                  <p:stCondLst>
                                    <p:cond delay="750"/>
                                  </p:stCondLst>
                                  <p:childTnLst>
                                    <p:animEffect transition="out" filter="fade">
                                      <p:cBhvr>
                                        <p:cTn id="152" dur="1000" tmFilter="0, 0; .2, .5; .8, .5; 1, 0"/>
                                        <p:tgtEl>
                                          <p:spTgt spid="18"/>
                                        </p:tgtEl>
                                      </p:cBhvr>
                                    </p:animEffect>
                                    <p:animScale>
                                      <p:cBhvr>
                                        <p:cTn id="153" dur="500" autoRev="1" fill="hold"/>
                                        <p:tgtEl>
                                          <p:spTgt spid="18"/>
                                        </p:tgtEl>
                                      </p:cBhvr>
                                      <p:by x="105000" y="105000"/>
                                    </p:animScale>
                                  </p:childTnLst>
                                </p:cTn>
                              </p:par>
                            </p:childTnLst>
                          </p:cTn>
                        </p:par>
                      </p:childTnLst>
                    </p:cTn>
                  </p:par>
                </p:childTnLst>
              </p:cTn>
              <p:nextCondLst>
                <p:cond evt="onClick" delay="0">
                  <p:tgtEl>
                    <p:spTgt spid="9"/>
                  </p:tgtEl>
                </p:cond>
              </p:nextCondLst>
            </p:seq>
          </p:childTnLst>
        </p:cTn>
      </p:par>
    </p:tnLst>
    <p:bldLst>
      <p:bldP spid="4" grpId="1"/>
      <p:bldP spid="4" grpId="2" uiExpand="1" build="allAtOnce"/>
      <p:bldP spid="4" grpId="3" build="allAtOnce"/>
      <p:bldP spid="8" grpId="0" animBg="1"/>
      <p:bldP spid="9" grpId="0" animBg="1"/>
      <p:bldP spid="10" grpId="0"/>
      <p:bldP spid="10" grpId="1"/>
      <p:bldP spid="11" grpId="0" animBg="1"/>
      <p:bldP spid="11" grpId="1" animBg="1"/>
      <p:bldP spid="12" grpId="0"/>
      <p:bldP spid="12" grpId="1" uiExpand="1" build="allAtOnce"/>
      <p:bldP spid="13" grpId="0" animBg="1"/>
      <p:bldP spid="13" grpId="2" animBg="1"/>
      <p:bldP spid="1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mittels </a:t>
            </a:r>
            <a:r>
              <a:rPr lang="de-DE" sz="3200" b="1" dirty="0" smtClean="0">
                <a:solidFill>
                  <a:schemeClr val="accent1">
                    <a:lumMod val="50000"/>
                  </a:schemeClr>
                </a:solidFill>
              </a:rPr>
              <a:t>Drehregler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Wähle mit Hilfe des Drehreglers aus dem aktuellen Ordner die Rufgruppe IdF_11 aus!</a:t>
            </a:r>
          </a:p>
          <a:p>
            <a:endParaRPr lang="de-DE" sz="2400" b="1" dirty="0" smtClean="0">
              <a:solidFill>
                <a:schemeClr val="accent4">
                  <a:lumMod val="75000"/>
                </a:schemeClr>
              </a:solidFill>
            </a:endParaRPr>
          </a:p>
          <a:p>
            <a:endParaRPr lang="de-DE" sz="2400" b="1" dirty="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sp>
        <p:nvSpPr>
          <p:cNvPr id="22" name="Rechteck 21">
            <a:hlinkClick r:id="rId3"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a:hlinkClick r:id="rId3"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28">
            <a:hlinkClick r:id="rId3"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a:hlinkClick r:id="rId3"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Abgerundetes Rechteck 30">
            <a:hlinkClick r:id="rId3"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Abgerundetes Rechteck 31">
            <a:hlinkClick r:id="rId3"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Abgerundetes Rechteck 32">
            <a:hlinkClick r:id="rId3"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Abgerundetes Rechteck 33">
            <a:hlinkClick r:id="rId3"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Abgerundetes Rechteck 34">
            <a:hlinkClick r:id="rId3"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hlinkClick r:id="rId3"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hlinkClick r:id="rId3"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hlinkClick r:id="rId3"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Abgerundetes Rechteck 38">
            <a:hlinkClick r:id="rId3"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hlinkClick r:id="rId3"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hlinkClick r:id="rId3"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hlinkClick r:id="rId3"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hlinkClick r:id="rId3"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hlinkClick r:id="rId3"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7365" y="1259481"/>
            <a:ext cx="389203" cy="347327"/>
          </a:xfrm>
          <a:prstGeom prst="rect">
            <a:avLst/>
          </a:prstGeom>
        </p:spPr>
      </p:pic>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sp>
        <p:nvSpPr>
          <p:cNvPr id="45" name="Rechteckiger Pfeil 44">
            <a:hlinkClick r:id="rId7" action="ppaction://hlinksldjump"/>
          </p:cNvPr>
          <p:cNvSpPr/>
          <p:nvPr/>
        </p:nvSpPr>
        <p:spPr>
          <a:xfrm rot="8571743">
            <a:off x="4233151" y="1300357"/>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27" name="Rechteckiger Pfeil 26">
            <a:hlinkClick r:id="rId8" action="ppaction://hlinksldjump"/>
          </p:cNvPr>
          <p:cNvSpPr/>
          <p:nvPr/>
        </p:nvSpPr>
        <p:spPr>
          <a:xfrm rot="13028257" flipH="1">
            <a:off x="3531335" y="1299279"/>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16206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4"/>
                                        </p:tgtEl>
                                      </p:cBhvr>
                                    </p:animEffect>
                                    <p:animScale>
                                      <p:cBhvr>
                                        <p:cTn id="9" dur="375" autoRev="1" fill="hold"/>
                                        <p:tgtEl>
                                          <p:spTgt spid="4"/>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mittels </a:t>
            </a:r>
            <a:r>
              <a:rPr lang="de-DE" sz="3200" b="1" dirty="0" smtClean="0">
                <a:solidFill>
                  <a:schemeClr val="accent1">
                    <a:lumMod val="50000"/>
                  </a:schemeClr>
                </a:solidFill>
              </a:rPr>
              <a:t>Drehregler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Wähle mit Hilfe des Drehreglers aus dem aktuellen Ordner die Rufgruppe IdF_11 aus!</a:t>
            </a:r>
          </a:p>
          <a:p>
            <a:endParaRPr lang="de-DE" sz="2400" b="1" dirty="0" smtClean="0">
              <a:solidFill>
                <a:schemeClr val="accent4">
                  <a:lumMod val="75000"/>
                </a:schemeClr>
              </a:solidFill>
            </a:endParaRPr>
          </a:p>
          <a:p>
            <a:endParaRPr lang="de-DE" sz="2400" b="1" dirty="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sp>
        <p:nvSpPr>
          <p:cNvPr id="22" name="Rechteck 21">
            <a:hlinkClick r:id="rId3"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a:hlinkClick r:id="rId3"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28">
            <a:hlinkClick r:id="rId3"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a:hlinkClick r:id="rId3"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Abgerundetes Rechteck 30">
            <a:hlinkClick r:id="rId3"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Abgerundetes Rechteck 31">
            <a:hlinkClick r:id="rId3"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Abgerundetes Rechteck 32">
            <a:hlinkClick r:id="rId3"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Abgerundetes Rechteck 33">
            <a:hlinkClick r:id="rId3"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Abgerundetes Rechteck 34">
            <a:hlinkClick r:id="rId3"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hlinkClick r:id="rId3"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hlinkClick r:id="rId3"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hlinkClick r:id="rId3"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Abgerundetes Rechteck 38">
            <a:hlinkClick r:id="rId3"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hlinkClick r:id="rId3"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hlinkClick r:id="rId3"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hlinkClick r:id="rId3"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hlinkClick r:id="rId3"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hlinkClick r:id="rId3"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7365" y="1259481"/>
            <a:ext cx="389203" cy="347327"/>
          </a:xfrm>
          <a:prstGeom prst="rect">
            <a:avLst/>
          </a:prstGeom>
        </p:spPr>
      </p:pic>
      <p:pic>
        <p:nvPicPr>
          <p:cNvPr id="3" name="Grafik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sp>
        <p:nvSpPr>
          <p:cNvPr id="27" name="Rechteckiger Pfeil 26">
            <a:hlinkClick r:id="rId7" action="ppaction://hlinksldjump"/>
          </p:cNvPr>
          <p:cNvSpPr/>
          <p:nvPr/>
        </p:nvSpPr>
        <p:spPr>
          <a:xfrm rot="13028257" flipH="1">
            <a:off x="3531335" y="1299279"/>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34105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4"/>
                                        </p:tgtEl>
                                      </p:cBhvr>
                                    </p:animEffect>
                                    <p:animScale>
                                      <p:cBhvr>
                                        <p:cTn id="9" dur="375" autoRev="1" fill="hold"/>
                                        <p:tgtEl>
                                          <p:spTgt spid="4"/>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704193" y="325821"/>
            <a:ext cx="9806152" cy="584775"/>
          </a:xfrm>
          <a:prstGeom prst="rect">
            <a:avLst/>
          </a:prstGeom>
          <a:noFill/>
        </p:spPr>
        <p:txBody>
          <a:bodyPr wrap="square" rtlCol="0">
            <a:spAutoFit/>
          </a:bodyPr>
          <a:lstStyle/>
          <a:p>
            <a:r>
              <a:rPr lang="de-DE" sz="3200" b="1" u="sng" dirty="0" smtClean="0">
                <a:solidFill>
                  <a:srgbClr val="FF0000"/>
                </a:solidFill>
              </a:rPr>
              <a:t>Prüfungstraining:</a:t>
            </a:r>
            <a:r>
              <a:rPr lang="de-DE" sz="3200" b="1" dirty="0" smtClean="0">
                <a:solidFill>
                  <a:schemeClr val="accent1">
                    <a:lumMod val="50000"/>
                  </a:schemeClr>
                </a:solidFill>
              </a:rPr>
              <a:t> Rufgruppenwechsel mittels Drehregler</a:t>
            </a:r>
            <a:endParaRPr lang="de-DE" sz="3200" b="1" dirty="0">
              <a:solidFill>
                <a:schemeClr val="accent1">
                  <a:lumMod val="50000"/>
                </a:schemeClr>
              </a:solidFill>
            </a:endParaRPr>
          </a:p>
        </p:txBody>
      </p:sp>
      <p:sp>
        <p:nvSpPr>
          <p:cNvPr id="8" name="Abgerundetes Rechteck 7">
            <a:hlinkClick r:id="rId3" action="ppaction://hlinksldjump"/>
          </p:cNvPr>
          <p:cNvSpPr/>
          <p:nvPr/>
        </p:nvSpPr>
        <p:spPr>
          <a:xfrm>
            <a:off x="8923282" y="3668110"/>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Nochmal versuchen</a:t>
            </a:r>
            <a:endParaRPr lang="de-DE" b="1" dirty="0">
              <a:solidFill>
                <a:schemeClr val="tx2">
                  <a:lumMod val="50000"/>
                </a:schemeClr>
              </a:solidFill>
            </a:endParaRPr>
          </a:p>
        </p:txBody>
      </p:sp>
      <p:sp>
        <p:nvSpPr>
          <p:cNvPr id="3" name="Textfeld 2"/>
          <p:cNvSpPr txBox="1"/>
          <p:nvPr/>
        </p:nvSpPr>
        <p:spPr>
          <a:xfrm>
            <a:off x="1736309" y="4534664"/>
            <a:ext cx="5852160" cy="1754326"/>
          </a:xfrm>
          <a:prstGeom prst="rect">
            <a:avLst/>
          </a:prstGeom>
          <a:noFill/>
        </p:spPr>
        <p:txBody>
          <a:bodyPr wrap="square" rtlCol="0">
            <a:spAutoFit/>
          </a:bodyPr>
          <a:lstStyle/>
          <a:p>
            <a:r>
              <a:rPr lang="de-DE" sz="3600" b="1" dirty="0" err="1" smtClean="0"/>
              <a:t>Upps</a:t>
            </a:r>
            <a:r>
              <a:rPr lang="de-DE" sz="3600" b="1" dirty="0" smtClean="0"/>
              <a:t>… passiert schon mal!</a:t>
            </a:r>
          </a:p>
          <a:p>
            <a:endParaRPr lang="de-DE" sz="3600" b="1" dirty="0"/>
          </a:p>
          <a:p>
            <a:r>
              <a:rPr lang="de-DE" sz="3600" b="1" dirty="0" smtClean="0"/>
              <a:t>Versuche es bitte nochmal!</a:t>
            </a:r>
            <a:endParaRPr lang="de-DE" sz="3600" b="1" dirty="0"/>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9854" y="1236669"/>
            <a:ext cx="1395986" cy="2971921"/>
          </a:xfrm>
          <a:prstGeom prst="rect">
            <a:avLst/>
          </a:prstGeom>
        </p:spPr>
      </p:pic>
    </p:spTree>
    <p:extLst>
      <p:ext uri="{BB962C8B-B14F-4D97-AF65-F5344CB8AC3E}">
        <p14:creationId xmlns:p14="http://schemas.microsoft.com/office/powerpoint/2010/main" val="591228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7" name="Textfeld 6"/>
          <p:cNvSpPr txBox="1"/>
          <p:nvPr/>
        </p:nvSpPr>
        <p:spPr>
          <a:xfrm>
            <a:off x="704193" y="325821"/>
            <a:ext cx="9806152" cy="584775"/>
          </a:xfrm>
          <a:prstGeom prst="rect">
            <a:avLst/>
          </a:prstGeom>
          <a:noFill/>
        </p:spPr>
        <p:txBody>
          <a:bodyPr wrap="square" rtlCol="0">
            <a:spAutoFit/>
          </a:bodyPr>
          <a:lstStyle/>
          <a:p>
            <a:r>
              <a:rPr lang="de-DE" sz="3200" b="1" u="sng" dirty="0" smtClean="0">
                <a:solidFill>
                  <a:srgbClr val="FF0000"/>
                </a:solidFill>
              </a:rPr>
              <a:t>Prüfungstraining:</a:t>
            </a:r>
            <a:r>
              <a:rPr lang="de-DE" sz="3200" b="1" dirty="0" smtClean="0">
                <a:solidFill>
                  <a:schemeClr val="accent1">
                    <a:lumMod val="50000"/>
                  </a:schemeClr>
                </a:solidFill>
              </a:rPr>
              <a:t> Rufgruppenwechsel mittels Drehregler</a:t>
            </a:r>
            <a:endParaRPr lang="de-DE" sz="3200" b="1" dirty="0">
              <a:solidFill>
                <a:schemeClr val="accent1">
                  <a:lumMod val="50000"/>
                </a:schemeClr>
              </a:solidFill>
            </a:endParaRPr>
          </a:p>
        </p:txBody>
      </p:sp>
      <p:pic>
        <p:nvPicPr>
          <p:cNvPr id="25" name="Grafik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4347" y="2111306"/>
            <a:ext cx="96842" cy="828000"/>
          </a:xfrm>
          <a:prstGeom prst="rect">
            <a:avLst/>
          </a:prstGeom>
        </p:spPr>
      </p:pic>
      <p:sp>
        <p:nvSpPr>
          <p:cNvPr id="27" name="Textfeld 26"/>
          <p:cNvSpPr txBox="1"/>
          <p:nvPr/>
        </p:nvSpPr>
        <p:spPr>
          <a:xfrm>
            <a:off x="6007485" y="2735599"/>
            <a:ext cx="5535268" cy="2308324"/>
          </a:xfrm>
          <a:prstGeom prst="rect">
            <a:avLst/>
          </a:prstGeom>
          <a:noFill/>
        </p:spPr>
        <p:txBody>
          <a:bodyPr wrap="square" rtlCol="0">
            <a:spAutoFit/>
          </a:bodyPr>
          <a:lstStyle/>
          <a:p>
            <a:r>
              <a:rPr lang="de-DE" sz="2400" b="1" u="sng" dirty="0">
                <a:solidFill>
                  <a:schemeClr val="accent4">
                    <a:lumMod val="75000"/>
                  </a:schemeClr>
                </a:solidFill>
              </a:rPr>
              <a:t>Aufgabe:</a:t>
            </a:r>
            <a:r>
              <a:rPr lang="de-DE" sz="2400" b="1" dirty="0">
                <a:solidFill>
                  <a:schemeClr val="accent4">
                    <a:lumMod val="75000"/>
                  </a:schemeClr>
                </a:solidFill>
              </a:rPr>
              <a:t> Wähle mit Hilfe des Drehreglers aus dem aktuellen Ordner die Rufgruppe </a:t>
            </a:r>
            <a:r>
              <a:rPr lang="de-DE" sz="2400" b="1" dirty="0" smtClean="0">
                <a:solidFill>
                  <a:schemeClr val="accent4">
                    <a:lumMod val="75000"/>
                  </a:schemeClr>
                </a:solidFill>
              </a:rPr>
              <a:t>IdF_11 </a:t>
            </a:r>
            <a:r>
              <a:rPr lang="de-DE" sz="2400" b="1" dirty="0">
                <a:solidFill>
                  <a:schemeClr val="accent4">
                    <a:lumMod val="75000"/>
                  </a:schemeClr>
                </a:solidFill>
              </a:rPr>
              <a:t>aus!</a:t>
            </a:r>
          </a:p>
          <a:p>
            <a:endParaRPr lang="de-DE" sz="2400" b="1" dirty="0">
              <a:solidFill>
                <a:schemeClr val="accent4">
                  <a:lumMod val="75000"/>
                </a:schemeClr>
              </a:solidFill>
            </a:endParaRPr>
          </a:p>
          <a:p>
            <a:endParaRPr lang="de-DE" sz="2400" b="1" dirty="0">
              <a:solidFill>
                <a:schemeClr val="accent4">
                  <a:lumMod val="75000"/>
                </a:schemeClr>
              </a:solidFill>
            </a:endParaRPr>
          </a:p>
          <a:p>
            <a:r>
              <a:rPr lang="de-DE" sz="2400" b="1" dirty="0">
                <a:solidFill>
                  <a:schemeClr val="accent4">
                    <a:lumMod val="75000"/>
                  </a:schemeClr>
                </a:solidFill>
              </a:rPr>
              <a:t>Hinweis: Das Gerät ist bereits entsperrt!</a:t>
            </a:r>
          </a:p>
        </p:txBody>
      </p:sp>
      <p:sp>
        <p:nvSpPr>
          <p:cNvPr id="28" name="Rechteck 27"/>
          <p:cNvSpPr/>
          <p:nvPr/>
        </p:nvSpPr>
        <p:spPr>
          <a:xfrm>
            <a:off x="2502569" y="5615073"/>
            <a:ext cx="4090737" cy="866273"/>
          </a:xfrm>
          <a:prstGeom prst="rect">
            <a:avLst/>
          </a:prstGeom>
          <a:solidFill>
            <a:schemeClr val="tx2">
              <a:lumMod val="60000"/>
              <a:lumOff val="4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2">
                    <a:lumMod val="50000"/>
                  </a:schemeClr>
                </a:solidFill>
              </a:rPr>
              <a:t>Herzlichen Glückwunsch! Aufgabe erfolgreich gelöst!</a:t>
            </a:r>
            <a:endParaRPr lang="de-DE" sz="2400" b="1" dirty="0">
              <a:solidFill>
                <a:schemeClr val="tx2">
                  <a:lumMod val="50000"/>
                </a:schemeClr>
              </a:solidFill>
            </a:endParaRPr>
          </a:p>
        </p:txBody>
      </p:sp>
      <p:sp>
        <p:nvSpPr>
          <p:cNvPr id="29" name="Abgerundetes Rechteck 28">
            <a:hlinkClick r:id="rId5" action="ppaction://hlinksldjump"/>
          </p:cNvPr>
          <p:cNvSpPr/>
          <p:nvPr/>
        </p:nvSpPr>
        <p:spPr>
          <a:xfrm>
            <a:off x="8923282" y="3668110"/>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pic>
        <p:nvPicPr>
          <p:cNvPr id="5" name="Grafik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pic>
        <p:nvPicPr>
          <p:cNvPr id="4" name="Grafik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1200" y="1778400"/>
            <a:ext cx="1413455" cy="1638000"/>
          </a:xfrm>
          <a:prstGeom prst="rect">
            <a:avLst/>
          </a:prstGeom>
        </p:spPr>
      </p:pic>
    </p:spTree>
    <p:extLst>
      <p:ext uri="{BB962C8B-B14F-4D97-AF65-F5344CB8AC3E}">
        <p14:creationId xmlns:p14="http://schemas.microsoft.com/office/powerpoint/2010/main" val="2987216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25"/>
                                        </p:tgtEl>
                                      </p:cBhvr>
                                    </p:animEffect>
                                    <p:animScale>
                                      <p:cBhvr>
                                        <p:cTn id="9" dur="375" autoRev="1" fill="hold"/>
                                        <p:tgtEl>
                                          <p:spTgt spid="25"/>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25"/>
                                        </p:tgtEl>
                                        <p:attrNameLst>
                                          <p:attrName>style.visibility</p:attrName>
                                        </p:attrNameLst>
                                      </p:cBhvr>
                                      <p:to>
                                        <p:strVal val="hidden"/>
                                      </p:to>
                                    </p:set>
                                  </p:childTnLst>
                                </p:cTn>
                              </p:par>
                            </p:childTnLst>
                          </p:cTn>
                        </p:par>
                        <p:par>
                          <p:cTn id="15" fill="hold">
                            <p:stCondLst>
                              <p:cond delay="2750"/>
                            </p:stCondLst>
                            <p:childTnLst>
                              <p:par>
                                <p:cTn id="16" presetID="10" presetClass="entr" presetSubtype="0" fill="hold" grpId="0" nodeType="afterEffect">
                                  <p:stCondLst>
                                    <p:cond delay="100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childTnLst>
                                </p:cTn>
                              </p:par>
                              <p:par>
                                <p:cTn id="19" presetID="10" presetClass="exit" presetSubtype="0" fill="hold" grpId="0" nodeType="withEffect">
                                  <p:stCondLst>
                                    <p:cond delay="1000"/>
                                  </p:stCondLst>
                                  <p:childTnLst>
                                    <p:animEffect transition="out" filter="fade">
                                      <p:cBhvr>
                                        <p:cTn id="20" dur="1000"/>
                                        <p:tgtEl>
                                          <p:spTgt spid="27"/>
                                        </p:tgtEl>
                                      </p:cBhvr>
                                    </p:animEffect>
                                    <p:set>
                                      <p:cBhvr>
                                        <p:cTn id="21" dur="1" fill="hold">
                                          <p:stCondLst>
                                            <p:cond delay="999"/>
                                          </p:stCondLst>
                                        </p:cTn>
                                        <p:tgtEl>
                                          <p:spTgt spid="27"/>
                                        </p:tgtEl>
                                        <p:attrNameLst>
                                          <p:attrName>style.visibility</p:attrName>
                                        </p:attrNameLst>
                                      </p:cBhvr>
                                      <p:to>
                                        <p:strVal val="hidden"/>
                                      </p:to>
                                    </p:set>
                                  </p:childTnLst>
                                </p:cTn>
                              </p:par>
                            </p:childTnLst>
                          </p:cTn>
                        </p:par>
                        <p:par>
                          <p:cTn id="22" fill="hold">
                            <p:stCondLst>
                              <p:cond delay="4750"/>
                            </p:stCondLst>
                            <p:childTnLst>
                              <p:par>
                                <p:cTn id="23" presetID="10" presetClass="entr" presetSubtype="0" fill="hold" grpId="0" nodeType="afterEffect">
                                  <p:stCondLst>
                                    <p:cond delay="100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7" name="Textfeld 6"/>
          <p:cNvSpPr txBox="1"/>
          <p:nvPr/>
        </p:nvSpPr>
        <p:spPr>
          <a:xfrm>
            <a:off x="704193" y="325821"/>
            <a:ext cx="9806152" cy="584775"/>
          </a:xfrm>
          <a:prstGeom prst="rect">
            <a:avLst/>
          </a:prstGeom>
          <a:noFill/>
        </p:spPr>
        <p:txBody>
          <a:bodyPr wrap="square" rtlCol="0">
            <a:spAutoFit/>
          </a:bodyPr>
          <a:lstStyle/>
          <a:p>
            <a:r>
              <a:rPr lang="de-DE" sz="3200" b="1" u="sng" dirty="0" smtClean="0">
                <a:solidFill>
                  <a:srgbClr val="FF0000"/>
                </a:solidFill>
              </a:rPr>
              <a:t>Prüfungstraining:</a:t>
            </a:r>
            <a:r>
              <a:rPr lang="de-DE" sz="3200" b="1" dirty="0" smtClean="0">
                <a:solidFill>
                  <a:schemeClr val="accent1">
                    <a:lumMod val="50000"/>
                  </a:schemeClr>
                </a:solidFill>
              </a:rPr>
              <a:t> Rufgruppenwechsel mittels Drehregler</a:t>
            </a:r>
            <a:endParaRPr lang="de-DE" sz="3200" b="1" dirty="0">
              <a:solidFill>
                <a:schemeClr val="accent1">
                  <a:lumMod val="50000"/>
                </a:schemeClr>
              </a:solidFill>
            </a:endParaRPr>
          </a:p>
        </p:txBody>
      </p:sp>
      <p:sp>
        <p:nvSpPr>
          <p:cNvPr id="27" name="Textfeld 26"/>
          <p:cNvSpPr txBox="1"/>
          <p:nvPr/>
        </p:nvSpPr>
        <p:spPr>
          <a:xfrm>
            <a:off x="6007485" y="2735599"/>
            <a:ext cx="5535268" cy="2308324"/>
          </a:xfrm>
          <a:prstGeom prst="rect">
            <a:avLst/>
          </a:prstGeom>
          <a:noFill/>
        </p:spPr>
        <p:txBody>
          <a:bodyPr wrap="square" rtlCol="0">
            <a:spAutoFit/>
          </a:bodyPr>
          <a:lstStyle/>
          <a:p>
            <a:r>
              <a:rPr lang="de-DE" sz="2400" b="1" u="sng" dirty="0">
                <a:solidFill>
                  <a:schemeClr val="accent4">
                    <a:lumMod val="75000"/>
                  </a:schemeClr>
                </a:solidFill>
              </a:rPr>
              <a:t>Aufgabe:</a:t>
            </a:r>
            <a:r>
              <a:rPr lang="de-DE" sz="2400" b="1" dirty="0">
                <a:solidFill>
                  <a:schemeClr val="accent4">
                    <a:lumMod val="75000"/>
                  </a:schemeClr>
                </a:solidFill>
              </a:rPr>
              <a:t> Wähle mit Hilfe des Drehreglers aus dem aktuellen Ordner die Rufgruppe </a:t>
            </a:r>
            <a:r>
              <a:rPr lang="de-DE" sz="2400" b="1" dirty="0" smtClean="0">
                <a:solidFill>
                  <a:schemeClr val="accent4">
                    <a:lumMod val="75000"/>
                  </a:schemeClr>
                </a:solidFill>
              </a:rPr>
              <a:t>IdF_11 </a:t>
            </a:r>
            <a:r>
              <a:rPr lang="de-DE" sz="2400" b="1" dirty="0">
                <a:solidFill>
                  <a:schemeClr val="accent4">
                    <a:lumMod val="75000"/>
                  </a:schemeClr>
                </a:solidFill>
              </a:rPr>
              <a:t>aus!</a:t>
            </a:r>
          </a:p>
          <a:p>
            <a:endParaRPr lang="de-DE" sz="2400" b="1" dirty="0">
              <a:solidFill>
                <a:schemeClr val="accent4">
                  <a:lumMod val="75000"/>
                </a:schemeClr>
              </a:solidFill>
            </a:endParaRPr>
          </a:p>
          <a:p>
            <a:endParaRPr lang="de-DE" sz="2400" b="1" dirty="0">
              <a:solidFill>
                <a:schemeClr val="accent4">
                  <a:lumMod val="75000"/>
                </a:schemeClr>
              </a:solidFill>
            </a:endParaRPr>
          </a:p>
          <a:p>
            <a:r>
              <a:rPr lang="de-DE" sz="2400" b="1" dirty="0">
                <a:solidFill>
                  <a:schemeClr val="accent4">
                    <a:lumMod val="75000"/>
                  </a:schemeClr>
                </a:solidFill>
              </a:rPr>
              <a:t>Hinweis: Das Gerät ist bereits entsperrt!</a:t>
            </a:r>
          </a:p>
        </p:txBody>
      </p:sp>
      <p:sp>
        <p:nvSpPr>
          <p:cNvPr id="28" name="Rechteck 27"/>
          <p:cNvSpPr/>
          <p:nvPr/>
        </p:nvSpPr>
        <p:spPr>
          <a:xfrm>
            <a:off x="2502569" y="5615073"/>
            <a:ext cx="4090737" cy="866273"/>
          </a:xfrm>
          <a:prstGeom prst="rect">
            <a:avLst/>
          </a:prstGeom>
          <a:solidFill>
            <a:schemeClr val="tx2">
              <a:lumMod val="60000"/>
              <a:lumOff val="4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2">
                    <a:lumMod val="50000"/>
                  </a:schemeClr>
                </a:solidFill>
              </a:rPr>
              <a:t>Herzlichen Glückwunsch! Aufgabe erfolgreich gelöst!</a:t>
            </a:r>
            <a:endParaRPr lang="de-DE" sz="2400" b="1" dirty="0">
              <a:solidFill>
                <a:schemeClr val="tx2">
                  <a:lumMod val="50000"/>
                </a:schemeClr>
              </a:solidFill>
            </a:endParaRPr>
          </a:p>
        </p:txBody>
      </p:sp>
      <p:sp>
        <p:nvSpPr>
          <p:cNvPr id="29" name="Abgerundetes Rechteck 28">
            <a:hlinkClick r:id="rId4" action="ppaction://hlinksldjump"/>
          </p:cNvPr>
          <p:cNvSpPr/>
          <p:nvPr/>
        </p:nvSpPr>
        <p:spPr>
          <a:xfrm>
            <a:off x="8923282" y="3668110"/>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pic>
        <p:nvPicPr>
          <p:cNvPr id="11" name="Grafi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9803" y="3542263"/>
            <a:ext cx="459870" cy="288000"/>
          </a:xfrm>
          <a:prstGeom prst="rect">
            <a:avLst/>
          </a:prstGeom>
        </p:spPr>
      </p:pic>
      <p:pic>
        <p:nvPicPr>
          <p:cNvPr id="12" name="Grafik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pic>
        <p:nvPicPr>
          <p:cNvPr id="13" name="Grafik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1200" y="1778400"/>
            <a:ext cx="1413455" cy="1638000"/>
          </a:xfrm>
          <a:prstGeom prst="rect">
            <a:avLst/>
          </a:prstGeom>
        </p:spPr>
      </p:pic>
    </p:spTree>
    <p:extLst>
      <p:ext uri="{BB962C8B-B14F-4D97-AF65-F5344CB8AC3E}">
        <p14:creationId xmlns:p14="http://schemas.microsoft.com/office/powerpoint/2010/main" val="30552055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11"/>
                                        </p:tgtEl>
                                      </p:cBhvr>
                                    </p:animEffect>
                                    <p:animScale>
                                      <p:cBhvr>
                                        <p:cTn id="9" dur="375" autoRev="1" fill="hold"/>
                                        <p:tgtEl>
                                          <p:spTgt spid="11"/>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11"/>
                                        </p:tgtEl>
                                        <p:attrNameLst>
                                          <p:attrName>style.visibility</p:attrName>
                                        </p:attrNameLst>
                                      </p:cBhvr>
                                      <p:to>
                                        <p:strVal val="hidden"/>
                                      </p:to>
                                    </p:set>
                                  </p:childTnLst>
                                </p:cTn>
                              </p:par>
                            </p:childTnLst>
                          </p:cTn>
                        </p:par>
                        <p:par>
                          <p:cTn id="15" fill="hold">
                            <p:stCondLst>
                              <p:cond delay="2750"/>
                            </p:stCondLst>
                            <p:childTnLst>
                              <p:par>
                                <p:cTn id="16" presetID="10" presetClass="entr" presetSubtype="0" fill="hold" grpId="0" nodeType="afterEffect">
                                  <p:stCondLst>
                                    <p:cond delay="100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childTnLst>
                                </p:cTn>
                              </p:par>
                              <p:par>
                                <p:cTn id="19" presetID="10" presetClass="exit" presetSubtype="0" fill="hold" grpId="0" nodeType="withEffect">
                                  <p:stCondLst>
                                    <p:cond delay="1000"/>
                                  </p:stCondLst>
                                  <p:childTnLst>
                                    <p:animEffect transition="out" filter="fade">
                                      <p:cBhvr>
                                        <p:cTn id="20" dur="1000"/>
                                        <p:tgtEl>
                                          <p:spTgt spid="27"/>
                                        </p:tgtEl>
                                      </p:cBhvr>
                                    </p:animEffect>
                                    <p:set>
                                      <p:cBhvr>
                                        <p:cTn id="21" dur="1" fill="hold">
                                          <p:stCondLst>
                                            <p:cond delay="999"/>
                                          </p:stCondLst>
                                        </p:cTn>
                                        <p:tgtEl>
                                          <p:spTgt spid="27"/>
                                        </p:tgtEl>
                                        <p:attrNameLst>
                                          <p:attrName>style.visibility</p:attrName>
                                        </p:attrNameLst>
                                      </p:cBhvr>
                                      <p:to>
                                        <p:strVal val="hidden"/>
                                      </p:to>
                                    </p:set>
                                  </p:childTnLst>
                                </p:cTn>
                              </p:par>
                            </p:childTnLst>
                          </p:cTn>
                        </p:par>
                        <p:par>
                          <p:cTn id="22" fill="hold">
                            <p:stCondLst>
                              <p:cond delay="4750"/>
                            </p:stCondLst>
                            <p:childTnLst>
                              <p:par>
                                <p:cTn id="23" presetID="10" presetClass="entr" presetSubtype="0" fill="hold" grpId="0" nodeType="afterEffect">
                                  <p:stCondLst>
                                    <p:cond delay="100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mittels </a:t>
            </a:r>
            <a:r>
              <a:rPr lang="de-DE" sz="3200" b="1" dirty="0" smtClean="0">
                <a:solidFill>
                  <a:schemeClr val="accent1">
                    <a:lumMod val="50000"/>
                  </a:schemeClr>
                </a:solidFill>
              </a:rPr>
              <a:t>Drehregler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Wähle mit Hilfe des Drehreglers aus dem aktuellen Ordner die Rufgruppe OV_1* aus!</a:t>
            </a:r>
          </a:p>
          <a:p>
            <a:endParaRPr lang="de-DE" sz="2400" b="1" dirty="0" smtClean="0">
              <a:solidFill>
                <a:schemeClr val="accent4">
                  <a:lumMod val="75000"/>
                </a:schemeClr>
              </a:solidFill>
            </a:endParaRPr>
          </a:p>
          <a:p>
            <a:endParaRPr lang="de-DE" sz="2400" b="1" dirty="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1200" y="1778400"/>
            <a:ext cx="1413455" cy="1638000"/>
          </a:xfrm>
          <a:prstGeom prst="rect">
            <a:avLst/>
          </a:prstGeom>
        </p:spPr>
      </p:pic>
      <p:sp>
        <p:nvSpPr>
          <p:cNvPr id="45" name="Rechteckiger Pfeil 44">
            <a:hlinkClick r:id="rId4" action="ppaction://hlinksldjump"/>
          </p:cNvPr>
          <p:cNvSpPr/>
          <p:nvPr/>
        </p:nvSpPr>
        <p:spPr>
          <a:xfrm rot="8571743">
            <a:off x="4233151" y="1300357"/>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48" name="Abgerundetes Rechteck 47">
            <a:hlinkClick r:id="rId5" action="ppaction://hlinksldjump"/>
          </p:cNvPr>
          <p:cNvSpPr/>
          <p:nvPr/>
        </p:nvSpPr>
        <p:spPr>
          <a:xfrm>
            <a:off x="8923282" y="1405758"/>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zur Lerneinheit, bitte!</a:t>
            </a:r>
            <a:endParaRPr lang="de-DE" b="1" dirty="0">
              <a:solidFill>
                <a:schemeClr val="tx2">
                  <a:lumMod val="75000"/>
                </a:schemeClr>
              </a:solidFill>
            </a:endParaRPr>
          </a:p>
        </p:txBody>
      </p:sp>
      <p:sp>
        <p:nvSpPr>
          <p:cNvPr id="26" name="Rechteck 25">
            <a:hlinkClick r:id="rId4"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bgerundetes Rechteck 26">
            <a:hlinkClick r:id="rId4"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a:hlinkClick r:id="rId4"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4"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4"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4"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4"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4"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4"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Abgerundetes Rechteck 53">
            <a:hlinkClick r:id="rId4"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Abgerundetes Rechteck 54">
            <a:hlinkClick r:id="rId4"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Abgerundetes Rechteck 55">
            <a:hlinkClick r:id="rId4"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hlinkClick r:id="rId4"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Abgerundetes Rechteck 57">
            <a:hlinkClick r:id="rId4"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Abgerundetes Rechteck 58">
            <a:hlinkClick r:id="rId4"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hlinkClick r:id="rId4"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hlinkClick r:id="rId4"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hlinkClick r:id="rId6"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718816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mittels </a:t>
            </a:r>
            <a:r>
              <a:rPr lang="de-DE" sz="3200" b="1" dirty="0" smtClean="0">
                <a:solidFill>
                  <a:schemeClr val="accent1">
                    <a:lumMod val="50000"/>
                  </a:schemeClr>
                </a:solidFill>
              </a:rPr>
              <a:t>Drehregler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a:solidFill>
                  <a:schemeClr val="accent4">
                    <a:lumMod val="75000"/>
                  </a:schemeClr>
                </a:solidFill>
              </a:rPr>
              <a:t>Aufgabe:</a:t>
            </a:r>
            <a:r>
              <a:rPr lang="de-DE" sz="2400" b="1" dirty="0">
                <a:solidFill>
                  <a:schemeClr val="accent4">
                    <a:lumMod val="75000"/>
                  </a:schemeClr>
                </a:solidFill>
              </a:rPr>
              <a:t> Wähle mit Hilfe des Drehreglers aus dem aktuellen Ordner die Rufgruppe OV_1* aus!</a:t>
            </a:r>
          </a:p>
          <a:p>
            <a:endParaRPr lang="de-DE" sz="2400" b="1" dirty="0">
              <a:solidFill>
                <a:schemeClr val="accent4">
                  <a:lumMod val="75000"/>
                </a:schemeClr>
              </a:solidFill>
            </a:endParaRPr>
          </a:p>
          <a:p>
            <a:endParaRPr lang="de-DE" sz="2400" b="1" dirty="0">
              <a:solidFill>
                <a:schemeClr val="accent4">
                  <a:lumMod val="75000"/>
                </a:schemeClr>
              </a:solidFill>
            </a:endParaRPr>
          </a:p>
          <a:p>
            <a:r>
              <a:rPr lang="de-DE" sz="2400" b="1" dirty="0">
                <a:solidFill>
                  <a:schemeClr val="accent4">
                    <a:lumMod val="75000"/>
                  </a:schemeClr>
                </a:solidFill>
              </a:rPr>
              <a:t>Hinweis: Das Gerät ist bereits entsperrt!</a:t>
            </a:r>
          </a:p>
        </p:txBody>
      </p:sp>
      <p:pic>
        <p:nvPicPr>
          <p:cNvPr id="24" name="Grafik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1200" y="1778400"/>
            <a:ext cx="1413455" cy="1638000"/>
          </a:xfrm>
          <a:prstGeom prst="rect">
            <a:avLst/>
          </a:prstGeom>
        </p:spPr>
      </p:pic>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sp>
        <p:nvSpPr>
          <p:cNvPr id="45" name="Rechteckiger Pfeil 44">
            <a:hlinkClick r:id="rId5" action="ppaction://hlinksldjump"/>
          </p:cNvPr>
          <p:cNvSpPr/>
          <p:nvPr/>
        </p:nvSpPr>
        <p:spPr>
          <a:xfrm rot="8571743">
            <a:off x="4233151" y="1300357"/>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pic>
        <p:nvPicPr>
          <p:cNvPr id="26" name="Grafik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23440" y="3578533"/>
            <a:ext cx="591439" cy="230400"/>
          </a:xfrm>
          <a:prstGeom prst="rect">
            <a:avLst/>
          </a:prstGeom>
        </p:spPr>
      </p:pic>
      <p:sp>
        <p:nvSpPr>
          <p:cNvPr id="27" name="Rechteck 26">
            <a:hlinkClick r:id="rId7"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a:hlinkClick r:id="rId7"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7"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Abgerundetes Rechteck 47">
            <a:hlinkClick r:id="rId7"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7"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7"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7"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7"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7"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Abgerundetes Rechteck 53">
            <a:hlinkClick r:id="rId7"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Abgerundetes Rechteck 54">
            <a:hlinkClick r:id="rId7"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Abgerundetes Rechteck 55">
            <a:hlinkClick r:id="rId7"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hlinkClick r:id="rId7"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Abgerundetes Rechteck 57">
            <a:hlinkClick r:id="rId7"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Abgerundetes Rechteck 58">
            <a:hlinkClick r:id="rId7"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hlinkClick r:id="rId7"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hlinkClick r:id="rId7"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hlinkClick r:id="rId7"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8170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26"/>
                                        </p:tgtEl>
                                      </p:cBhvr>
                                    </p:animEffect>
                                    <p:animScale>
                                      <p:cBhvr>
                                        <p:cTn id="9" dur="375" autoRev="1" fill="hold"/>
                                        <p:tgtEl>
                                          <p:spTgt spid="26"/>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mittels </a:t>
            </a:r>
            <a:r>
              <a:rPr lang="de-DE" sz="3200" b="1" dirty="0" smtClean="0">
                <a:solidFill>
                  <a:schemeClr val="accent1">
                    <a:lumMod val="50000"/>
                  </a:schemeClr>
                </a:solidFill>
              </a:rPr>
              <a:t>Drehregler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a:solidFill>
                  <a:schemeClr val="accent4">
                    <a:lumMod val="75000"/>
                  </a:schemeClr>
                </a:solidFill>
              </a:rPr>
              <a:t>Aufgabe:</a:t>
            </a:r>
            <a:r>
              <a:rPr lang="de-DE" sz="2400" b="1" dirty="0">
                <a:solidFill>
                  <a:schemeClr val="accent4">
                    <a:lumMod val="75000"/>
                  </a:schemeClr>
                </a:solidFill>
              </a:rPr>
              <a:t> Wähle mit Hilfe des Drehreglers aus dem aktuellen Ordner die Rufgruppe OV_1* aus!</a:t>
            </a:r>
          </a:p>
          <a:p>
            <a:endParaRPr lang="de-DE" sz="2400" b="1" dirty="0">
              <a:solidFill>
                <a:schemeClr val="accent4">
                  <a:lumMod val="75000"/>
                </a:schemeClr>
              </a:solidFill>
            </a:endParaRPr>
          </a:p>
          <a:p>
            <a:endParaRPr lang="de-DE" sz="2400" b="1" dirty="0">
              <a:solidFill>
                <a:schemeClr val="accent4">
                  <a:lumMod val="75000"/>
                </a:schemeClr>
              </a:solidFill>
            </a:endParaRPr>
          </a:p>
          <a:p>
            <a:r>
              <a:rPr lang="de-DE" sz="2400" b="1" dirty="0">
                <a:solidFill>
                  <a:schemeClr val="accent4">
                    <a:lumMod val="75000"/>
                  </a:schemeClr>
                </a:solidFill>
              </a:rPr>
              <a:t>Hinweis: Das Gerät ist bereits entsperrt!</a:t>
            </a: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7365" y="1259481"/>
            <a:ext cx="389203" cy="347327"/>
          </a:xfrm>
          <a:prstGeom prst="rect">
            <a:avLst/>
          </a:prstGeom>
        </p:spPr>
      </p:pic>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sp>
        <p:nvSpPr>
          <p:cNvPr id="45" name="Rechteckiger Pfeil 44">
            <a:hlinkClick r:id="rId6" action="ppaction://hlinksldjump"/>
          </p:cNvPr>
          <p:cNvSpPr/>
          <p:nvPr/>
        </p:nvSpPr>
        <p:spPr>
          <a:xfrm rot="8571743">
            <a:off x="4233151" y="1300357"/>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27" name="Rechteckiger Pfeil 26">
            <a:hlinkClick r:id="rId7" action="ppaction://hlinksldjump"/>
          </p:cNvPr>
          <p:cNvSpPr/>
          <p:nvPr/>
        </p:nvSpPr>
        <p:spPr>
          <a:xfrm rot="13028257" flipH="1">
            <a:off x="3531335" y="1299279"/>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46" name="Rechteck 45">
            <a:hlinkClick r:id="rId8"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8"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Abgerundetes Rechteck 47">
            <a:hlinkClick r:id="rId8"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8"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8"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8"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8"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8"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Abgerundetes Rechteck 53">
            <a:hlinkClick r:id="rId8"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Abgerundetes Rechteck 54">
            <a:hlinkClick r:id="rId8"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Abgerundetes Rechteck 55">
            <a:hlinkClick r:id="rId8"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hlinkClick r:id="rId8"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Abgerundetes Rechteck 57">
            <a:hlinkClick r:id="rId8"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Abgerundetes Rechteck 58">
            <a:hlinkClick r:id="rId8"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hlinkClick r:id="rId8"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hlinkClick r:id="rId8"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hlinkClick r:id="rId8"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Abgerundetes Rechteck 62">
            <a:hlinkClick r:id="rId8"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793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4"/>
                                        </p:tgtEl>
                                      </p:cBhvr>
                                    </p:animEffect>
                                    <p:animScale>
                                      <p:cBhvr>
                                        <p:cTn id="9" dur="375" autoRev="1" fill="hold"/>
                                        <p:tgtEl>
                                          <p:spTgt spid="4"/>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mittels </a:t>
            </a:r>
            <a:r>
              <a:rPr lang="de-DE" sz="3200" b="1" dirty="0" smtClean="0">
                <a:solidFill>
                  <a:schemeClr val="accent1">
                    <a:lumMod val="50000"/>
                  </a:schemeClr>
                </a:solidFill>
              </a:rPr>
              <a:t>Drehregler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a:solidFill>
                  <a:schemeClr val="accent4">
                    <a:lumMod val="75000"/>
                  </a:schemeClr>
                </a:solidFill>
              </a:rPr>
              <a:t>Aufgabe:</a:t>
            </a:r>
            <a:r>
              <a:rPr lang="de-DE" sz="2400" b="1" dirty="0">
                <a:solidFill>
                  <a:schemeClr val="accent4">
                    <a:lumMod val="75000"/>
                  </a:schemeClr>
                </a:solidFill>
              </a:rPr>
              <a:t> Wähle mit Hilfe des Drehreglers aus dem aktuellen Ordner die Rufgruppe OV_1* aus!</a:t>
            </a:r>
          </a:p>
          <a:p>
            <a:endParaRPr lang="de-DE" sz="2400" b="1" dirty="0">
              <a:solidFill>
                <a:schemeClr val="accent4">
                  <a:lumMod val="75000"/>
                </a:schemeClr>
              </a:solidFill>
            </a:endParaRPr>
          </a:p>
          <a:p>
            <a:endParaRPr lang="de-DE" sz="2400" b="1" dirty="0">
              <a:solidFill>
                <a:schemeClr val="accent4">
                  <a:lumMod val="75000"/>
                </a:schemeClr>
              </a:solidFill>
            </a:endParaRPr>
          </a:p>
          <a:p>
            <a:r>
              <a:rPr lang="de-DE" sz="2400" b="1" dirty="0">
                <a:solidFill>
                  <a:schemeClr val="accent4">
                    <a:lumMod val="75000"/>
                  </a:schemeClr>
                </a:solidFill>
              </a:rPr>
              <a:t>Hinweis: Das Gerät ist bereits entsperrt!</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7365" y="1259481"/>
            <a:ext cx="389203" cy="347327"/>
          </a:xfrm>
          <a:prstGeom prst="rect">
            <a:avLst/>
          </a:prstGeom>
        </p:spPr>
      </p:pic>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sp>
        <p:nvSpPr>
          <p:cNvPr id="45" name="Rechteckiger Pfeil 44">
            <a:hlinkClick r:id="rId6" action="ppaction://hlinksldjump"/>
          </p:cNvPr>
          <p:cNvSpPr/>
          <p:nvPr/>
        </p:nvSpPr>
        <p:spPr>
          <a:xfrm rot="8571743">
            <a:off x="4233151" y="1300357"/>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27" name="Rechteckiger Pfeil 26">
            <a:hlinkClick r:id="rId7" action="ppaction://hlinksldjump"/>
          </p:cNvPr>
          <p:cNvSpPr/>
          <p:nvPr/>
        </p:nvSpPr>
        <p:spPr>
          <a:xfrm rot="13028257" flipH="1">
            <a:off x="3531335" y="1299279"/>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46" name="Rechteck 45">
            <a:hlinkClick r:id="rId8"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8"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Abgerundetes Rechteck 47">
            <a:hlinkClick r:id="rId8"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8"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8"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8"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8"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8"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Abgerundetes Rechteck 53">
            <a:hlinkClick r:id="rId8"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Abgerundetes Rechteck 54">
            <a:hlinkClick r:id="rId8"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Abgerundetes Rechteck 55">
            <a:hlinkClick r:id="rId8"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hlinkClick r:id="rId8"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Abgerundetes Rechteck 57">
            <a:hlinkClick r:id="rId8"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Abgerundetes Rechteck 58">
            <a:hlinkClick r:id="rId8"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hlinkClick r:id="rId8"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hlinkClick r:id="rId8"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hlinkClick r:id="rId8"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Abgerundetes Rechteck 62">
            <a:hlinkClick r:id="rId8"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7242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4"/>
                                        </p:tgtEl>
                                      </p:cBhvr>
                                    </p:animEffect>
                                    <p:animScale>
                                      <p:cBhvr>
                                        <p:cTn id="9" dur="375" autoRev="1" fill="hold"/>
                                        <p:tgtEl>
                                          <p:spTgt spid="4"/>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mittels </a:t>
            </a:r>
            <a:r>
              <a:rPr lang="de-DE" sz="3200" b="1" dirty="0" smtClean="0">
                <a:solidFill>
                  <a:schemeClr val="accent1">
                    <a:lumMod val="50000"/>
                  </a:schemeClr>
                </a:solidFill>
              </a:rPr>
              <a:t>Drehregler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a:solidFill>
                  <a:schemeClr val="accent4">
                    <a:lumMod val="75000"/>
                  </a:schemeClr>
                </a:solidFill>
              </a:rPr>
              <a:t>Aufgabe:</a:t>
            </a:r>
            <a:r>
              <a:rPr lang="de-DE" sz="2400" b="1" dirty="0">
                <a:solidFill>
                  <a:schemeClr val="accent4">
                    <a:lumMod val="75000"/>
                  </a:schemeClr>
                </a:solidFill>
              </a:rPr>
              <a:t> Wähle mit Hilfe des Drehreglers aus dem aktuellen Ordner die Rufgruppe OV_1* aus!</a:t>
            </a:r>
          </a:p>
          <a:p>
            <a:endParaRPr lang="de-DE" sz="2400" b="1" dirty="0">
              <a:solidFill>
                <a:schemeClr val="accent4">
                  <a:lumMod val="75000"/>
                </a:schemeClr>
              </a:solidFill>
            </a:endParaRPr>
          </a:p>
          <a:p>
            <a:endParaRPr lang="de-DE" sz="2400" b="1" dirty="0">
              <a:solidFill>
                <a:schemeClr val="accent4">
                  <a:lumMod val="75000"/>
                </a:schemeClr>
              </a:solidFill>
            </a:endParaRPr>
          </a:p>
          <a:p>
            <a:r>
              <a:rPr lang="de-DE" sz="2400" b="1" dirty="0">
                <a:solidFill>
                  <a:schemeClr val="accent4">
                    <a:lumMod val="75000"/>
                  </a:schemeClr>
                </a:solidFill>
              </a:rPr>
              <a:t>Hinweis: Das Gerät ist bereits entsperrt!</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7365" y="1259481"/>
            <a:ext cx="389203" cy="347327"/>
          </a:xfrm>
          <a:prstGeom prst="rect">
            <a:avLst/>
          </a:prstGeom>
        </p:spPr>
      </p:pic>
      <p:sp>
        <p:nvSpPr>
          <p:cNvPr id="46" name="Rechteck 45">
            <a:hlinkClick r:id="rId4"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4"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Abgerundetes Rechteck 47">
            <a:hlinkClick r:id="rId4"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4"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4"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4"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4"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4"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Abgerundetes Rechteck 53">
            <a:hlinkClick r:id="rId4"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Abgerundetes Rechteck 54">
            <a:hlinkClick r:id="rId4"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Abgerundetes Rechteck 55">
            <a:hlinkClick r:id="rId4"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hlinkClick r:id="rId4"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Abgerundetes Rechteck 57">
            <a:hlinkClick r:id="rId4"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Abgerundetes Rechteck 58">
            <a:hlinkClick r:id="rId4"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hlinkClick r:id="rId4"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hlinkClick r:id="rId4"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hlinkClick r:id="rId4"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Abgerundetes Rechteck 62">
            <a:hlinkClick r:id="rId4"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Grafik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1200" y="1778400"/>
            <a:ext cx="1412743" cy="1623600"/>
          </a:xfrm>
          <a:prstGeom prst="rect">
            <a:avLst/>
          </a:prstGeom>
        </p:spPr>
      </p:pic>
      <p:pic>
        <p:nvPicPr>
          <p:cNvPr id="29" name="Grafik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sp>
        <p:nvSpPr>
          <p:cNvPr id="45" name="Rechteckiger Pfeil 44">
            <a:hlinkClick r:id="rId7" action="ppaction://hlinksldjump"/>
          </p:cNvPr>
          <p:cNvSpPr/>
          <p:nvPr/>
        </p:nvSpPr>
        <p:spPr>
          <a:xfrm rot="8571743">
            <a:off x="4233151" y="1300357"/>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27" name="Rechteckiger Pfeil 26">
            <a:hlinkClick r:id="rId8" action="ppaction://hlinksldjump"/>
          </p:cNvPr>
          <p:cNvSpPr/>
          <p:nvPr/>
        </p:nvSpPr>
        <p:spPr>
          <a:xfrm rot="13028257" flipH="1">
            <a:off x="3531335" y="1299279"/>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96352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4"/>
                                        </p:tgtEl>
                                      </p:cBhvr>
                                    </p:animEffect>
                                    <p:animScale>
                                      <p:cBhvr>
                                        <p:cTn id="9" dur="375" autoRev="1" fill="hold"/>
                                        <p:tgtEl>
                                          <p:spTgt spid="4"/>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t="32797"/>
          <a:stretch/>
        </p:blipFill>
        <p:spPr>
          <a:xfrm>
            <a:off x="5404736" y="851335"/>
            <a:ext cx="2076212" cy="4608786"/>
          </a:xfrm>
          <a:prstGeom prst="rect">
            <a:avLst/>
          </a:prstGeom>
        </p:spPr>
      </p:pic>
      <p:pic>
        <p:nvPicPr>
          <p:cNvPr id="3" name="Grafik 2"/>
          <p:cNvPicPr>
            <a:picLocks noChangeAspect="1"/>
          </p:cNvPicPr>
          <p:nvPr/>
        </p:nvPicPr>
        <p:blipFill rotWithShape="1">
          <a:blip r:embed="rId4" cstate="print">
            <a:extLst>
              <a:ext uri="{28A0092B-C50C-407E-A947-70E740481C1C}">
                <a14:useLocalDpi xmlns:a14="http://schemas.microsoft.com/office/drawing/2010/main" val="0"/>
              </a:ext>
            </a:extLst>
          </a:blip>
          <a:srcRect t="32644"/>
          <a:stretch/>
        </p:blipFill>
        <p:spPr>
          <a:xfrm>
            <a:off x="1162015" y="840824"/>
            <a:ext cx="1985210" cy="4619297"/>
          </a:xfrm>
          <a:prstGeom prst="rect">
            <a:avLst/>
          </a:prstGeom>
        </p:spPr>
      </p:pic>
      <p:sp>
        <p:nvSpPr>
          <p:cNvPr id="4" name="Textfeld 3"/>
          <p:cNvSpPr txBox="1"/>
          <p:nvPr/>
        </p:nvSpPr>
        <p:spPr>
          <a:xfrm>
            <a:off x="472967" y="5486400"/>
            <a:ext cx="9007364" cy="830997"/>
          </a:xfrm>
          <a:prstGeom prst="rect">
            <a:avLst/>
          </a:prstGeom>
          <a:noFill/>
        </p:spPr>
        <p:txBody>
          <a:bodyPr wrap="square" rtlCol="0">
            <a:spAutoFit/>
          </a:bodyPr>
          <a:lstStyle/>
          <a:p>
            <a:r>
              <a:rPr lang="de-DE" sz="2400" b="1" dirty="0" smtClean="0">
                <a:solidFill>
                  <a:schemeClr val="accent1">
                    <a:lumMod val="75000"/>
                  </a:schemeClr>
                </a:solidFill>
              </a:rPr>
              <a:t>Die Bedienung beider Gerätetypen ist, abgesehen von der besagten „Mode“-Taste, gleich.</a:t>
            </a:r>
            <a:endParaRPr lang="de-DE" sz="2400" b="1" dirty="0">
              <a:solidFill>
                <a:schemeClr val="accent1">
                  <a:lumMod val="75000"/>
                </a:schemeClr>
              </a:solidFill>
            </a:endParaRPr>
          </a:p>
        </p:txBody>
      </p:sp>
      <p:sp>
        <p:nvSpPr>
          <p:cNvPr id="7" name="Textfeld 6"/>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Unsere Digitalfunkgeräte</a:t>
            </a:r>
            <a:endParaRPr lang="de-DE" sz="3200" b="1" dirty="0">
              <a:solidFill>
                <a:schemeClr val="accent1">
                  <a:lumMod val="50000"/>
                </a:schemeClr>
              </a:solidFill>
            </a:endParaRPr>
          </a:p>
        </p:txBody>
      </p:sp>
      <p:sp>
        <p:nvSpPr>
          <p:cNvPr id="8" name="Abgerundetes Rechteck 7">
            <a:hlinkClick r:id="rId5" action="ppaction://hlinksldjump"/>
          </p:cNvPr>
          <p:cNvSpPr/>
          <p:nvPr/>
        </p:nvSpPr>
        <p:spPr>
          <a:xfrm>
            <a:off x="8923282" y="3668110"/>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9" name="Abgerundetes Rechteck 8"/>
          <p:cNvSpPr/>
          <p:nvPr/>
        </p:nvSpPr>
        <p:spPr>
          <a:xfrm>
            <a:off x="8923282" y="2701158"/>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10" name="Textfeld 9"/>
          <p:cNvSpPr txBox="1"/>
          <p:nvPr/>
        </p:nvSpPr>
        <p:spPr>
          <a:xfrm>
            <a:off x="472967" y="5486400"/>
            <a:ext cx="9007364" cy="1200329"/>
          </a:xfrm>
          <a:prstGeom prst="rect">
            <a:avLst/>
          </a:prstGeom>
          <a:noFill/>
        </p:spPr>
        <p:txBody>
          <a:bodyPr wrap="square" rtlCol="0">
            <a:spAutoFit/>
          </a:bodyPr>
          <a:lstStyle/>
          <a:p>
            <a:r>
              <a:rPr lang="de-DE" sz="2400" b="1" dirty="0" smtClean="0">
                <a:solidFill>
                  <a:schemeClr val="accent1">
                    <a:lumMod val="75000"/>
                  </a:schemeClr>
                </a:solidFill>
              </a:rPr>
              <a:t>Aufgrund dieses einzigen, geringen Unterschieds werden wir uns in dieser Lerneinheit ausschließlich mit den Geräten der SC-Serie beschäftigen.</a:t>
            </a:r>
            <a:endParaRPr lang="de-DE" sz="2400" b="1" dirty="0">
              <a:solidFill>
                <a:schemeClr val="accent1">
                  <a:lumMod val="75000"/>
                </a:schemeClr>
              </a:solidFill>
            </a:endParaRPr>
          </a:p>
        </p:txBody>
      </p:sp>
    </p:spTree>
    <p:extLst>
      <p:ext uri="{BB962C8B-B14F-4D97-AF65-F5344CB8AC3E}">
        <p14:creationId xmlns:p14="http://schemas.microsoft.com/office/powerpoint/2010/main" val="42913457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500"/>
                            </p:stCondLst>
                            <p:childTnLst>
                              <p:par>
                                <p:cTn id="9" presetID="10" presetClass="exit" presetSubtype="0" fill="hold" grpId="1" nodeType="afterEffect">
                                  <p:stCondLst>
                                    <p:cond delay="350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par>
                          <p:cTn id="12" fill="hold">
                            <p:stCondLst>
                              <p:cond delay="5500"/>
                            </p:stCondLst>
                            <p:childTnLst>
                              <p:par>
                                <p:cTn id="13" presetID="10" presetClass="entr" presetSubtype="0"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7000"/>
                            </p:stCondLst>
                            <p:childTnLst>
                              <p:par>
                                <p:cTn id="17" presetID="10" presetClass="exit" presetSubtype="0" fill="hold" nodeType="afterEffect">
                                  <p:stCondLst>
                                    <p:cond delay="250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par>
                                <p:cTn id="20" presetID="35" presetClass="path" presetSubtype="0" accel="50000" decel="50000" fill="hold" nodeType="withEffect">
                                  <p:stCondLst>
                                    <p:cond delay="2500"/>
                                  </p:stCondLst>
                                  <p:childTnLst>
                                    <p:animMotion origin="layout" path="M 4.58333E-6 -3.7037E-6 L -0.22214 -3.7037E-6 " pathEditMode="relative" rAng="0" ptsTypes="AA">
                                      <p:cBhvr>
                                        <p:cTn id="21" dur="2000" fill="hold"/>
                                        <p:tgtEl>
                                          <p:spTgt spid="2"/>
                                        </p:tgtEl>
                                        <p:attrNameLst>
                                          <p:attrName>ppt_x</p:attrName>
                                          <p:attrName>ppt_y</p:attrName>
                                        </p:attrNameLst>
                                      </p:cBhvr>
                                      <p:rCtr x="-11107" y="0"/>
                                    </p:animMotion>
                                  </p:childTnLst>
                                </p:cTn>
                              </p:par>
                            </p:childTnLst>
                          </p:cTn>
                        </p:par>
                        <p:par>
                          <p:cTn id="22" fill="hold">
                            <p:stCondLst>
                              <p:cond delay="11500"/>
                            </p:stCondLst>
                            <p:childTnLst>
                              <p:par>
                                <p:cTn id="23" presetID="10" presetClass="exit" presetSubtype="0" fill="hold" grpId="1" nodeType="afterEffect">
                                  <p:stCondLst>
                                    <p:cond delay="200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par>
                          <p:cTn id="26" fill="hold">
                            <p:stCondLst>
                              <p:cond delay="14000"/>
                            </p:stCondLst>
                            <p:childTnLst>
                              <p:par>
                                <p:cTn id="27" presetID="1" presetClass="entr" presetSubtype="0" fill="hold" grpId="0" nodeType="afterEffect">
                                  <p:stCondLst>
                                    <p:cond delay="1000"/>
                                  </p:stCondLst>
                                  <p:childTnLst>
                                    <p:set>
                                      <p:cBhvr>
                                        <p:cTn id="28" dur="1" fill="hold">
                                          <p:stCondLst>
                                            <p:cond delay="0"/>
                                          </p:stCondLst>
                                        </p:cTn>
                                        <p:tgtEl>
                                          <p:spTgt spid="9"/>
                                        </p:tgtEl>
                                        <p:attrNameLst>
                                          <p:attrName>style.visibility</p:attrName>
                                        </p:attrNameLst>
                                      </p:cBhvr>
                                      <p:to>
                                        <p:strVal val="visible"/>
                                      </p:to>
                                    </p:set>
                                  </p:childTnLst>
                                </p:cTn>
                              </p:par>
                            </p:childTnLst>
                          </p:cTn>
                        </p:par>
                        <p:par>
                          <p:cTn id="29" fill="hold">
                            <p:stCondLst>
                              <p:cond delay="15000"/>
                            </p:stCondLst>
                            <p:childTnLst>
                              <p:par>
                                <p:cTn id="30" presetID="1"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withEffect">
                                  <p:stCondLst>
                                    <p:cond delay="0"/>
                                  </p:stCondLst>
                                  <p:childTnLst>
                                    <p:animEffect transition="out" filter="fade">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
                                        </p:tgtEl>
                                      </p:cBhvr>
                                    </p:animEffect>
                                    <p:set>
                                      <p:cBhvr>
                                        <p:cTn id="40" dur="1" fill="hold">
                                          <p:stCondLst>
                                            <p:cond delay="499"/>
                                          </p:stCondLst>
                                        </p:cTn>
                                        <p:tgtEl>
                                          <p:spTgt spid="2"/>
                                        </p:tgtEl>
                                        <p:attrNameLst>
                                          <p:attrName>style.visibility</p:attrName>
                                        </p:attrNameLst>
                                      </p:cBhvr>
                                      <p:to>
                                        <p:strVal val="hidden"/>
                                      </p:to>
                                    </p:set>
                                  </p:childTnLst>
                                </p:cTn>
                              </p:par>
                              <p:par>
                                <p:cTn id="41" presetID="42" presetClass="path" presetSubtype="0" accel="50000" decel="50000" fill="hold" nodeType="withEffect">
                                  <p:stCondLst>
                                    <p:cond delay="500"/>
                                  </p:stCondLst>
                                  <p:childTnLst>
                                    <p:animMotion origin="layout" path="M -0.22214 -3.7037E-6 L 8.1532E-17 -3.7037E-7 " pathEditMode="relative" rAng="0" ptsTypes="AA">
                                      <p:cBhvr>
                                        <p:cTn id="42" dur="250" fill="hold"/>
                                        <p:tgtEl>
                                          <p:spTgt spid="2"/>
                                        </p:tgtEl>
                                        <p:attrNameLst>
                                          <p:attrName>ppt_x</p:attrName>
                                          <p:attrName>ppt_y</p:attrName>
                                        </p:attrNameLst>
                                      </p:cBhvr>
                                      <p:rCtr x="10938" y="-116"/>
                                    </p:animMotion>
                                  </p:childTnLst>
                                </p:cTn>
                              </p:par>
                            </p:childTnLst>
                          </p:cTn>
                        </p:par>
                        <p:par>
                          <p:cTn id="43" fill="hold">
                            <p:stCondLst>
                              <p:cond delay="750"/>
                            </p:stCondLst>
                            <p:childTnLst>
                              <p:par>
                                <p:cTn id="44" presetID="10" presetClass="entr" presetSubtype="0" fill="hold" nodeType="afterEffect">
                                  <p:stCondLst>
                                    <p:cond delay="100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par>
                                <p:cTn id="47" presetID="10" presetClass="entr" presetSubtype="0" fill="hold" nodeType="withEffect">
                                  <p:stCondLst>
                                    <p:cond delay="100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par>
                          <p:cTn id="50" fill="hold">
                            <p:stCondLst>
                              <p:cond delay="2250"/>
                            </p:stCondLst>
                            <p:childTnLst>
                              <p:par>
                                <p:cTn id="51" presetID="10" presetClass="entr" presetSubtype="0" fill="hold" grpId="2" nodeType="afterEffect">
                                  <p:stCondLst>
                                    <p:cond delay="100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childTnLst>
                          </p:cTn>
                        </p:par>
                        <p:par>
                          <p:cTn id="54" fill="hold">
                            <p:stCondLst>
                              <p:cond delay="3750"/>
                            </p:stCondLst>
                            <p:childTnLst>
                              <p:par>
                                <p:cTn id="55" presetID="10" presetClass="exit" presetSubtype="0" fill="hold" grpId="3" nodeType="afterEffect">
                                  <p:stCondLst>
                                    <p:cond delay="3500"/>
                                  </p:stCondLst>
                                  <p:childTnLst>
                                    <p:animEffect transition="out" filter="fade">
                                      <p:cBhvr>
                                        <p:cTn id="56" dur="500"/>
                                        <p:tgtEl>
                                          <p:spTgt spid="4"/>
                                        </p:tgtEl>
                                      </p:cBhvr>
                                    </p:animEffect>
                                    <p:set>
                                      <p:cBhvr>
                                        <p:cTn id="57" dur="1" fill="hold">
                                          <p:stCondLst>
                                            <p:cond delay="499"/>
                                          </p:stCondLst>
                                        </p:cTn>
                                        <p:tgtEl>
                                          <p:spTgt spid="4"/>
                                        </p:tgtEl>
                                        <p:attrNameLst>
                                          <p:attrName>style.visibility</p:attrName>
                                        </p:attrNameLst>
                                      </p:cBhvr>
                                      <p:to>
                                        <p:strVal val="hidden"/>
                                      </p:to>
                                    </p:set>
                                  </p:childTnLst>
                                </p:cTn>
                              </p:par>
                            </p:childTnLst>
                          </p:cTn>
                        </p:par>
                        <p:par>
                          <p:cTn id="58" fill="hold">
                            <p:stCondLst>
                              <p:cond delay="7750"/>
                            </p:stCondLst>
                            <p:childTnLst>
                              <p:par>
                                <p:cTn id="59" presetID="10" presetClass="entr" presetSubtype="0" fill="hold" grpId="2" nodeType="afterEffect">
                                  <p:stCondLst>
                                    <p:cond delay="100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par>
                          <p:cTn id="62" fill="hold">
                            <p:stCondLst>
                              <p:cond delay="9250"/>
                            </p:stCondLst>
                            <p:childTnLst>
                              <p:par>
                                <p:cTn id="63" presetID="10" presetClass="exit" presetSubtype="0" fill="hold" nodeType="afterEffect">
                                  <p:stCondLst>
                                    <p:cond delay="2500"/>
                                  </p:stCondLst>
                                  <p:childTnLst>
                                    <p:animEffect transition="out" filter="fade">
                                      <p:cBhvr>
                                        <p:cTn id="64" dur="500"/>
                                        <p:tgtEl>
                                          <p:spTgt spid="3"/>
                                        </p:tgtEl>
                                      </p:cBhvr>
                                    </p:animEffect>
                                    <p:set>
                                      <p:cBhvr>
                                        <p:cTn id="65" dur="1" fill="hold">
                                          <p:stCondLst>
                                            <p:cond delay="499"/>
                                          </p:stCondLst>
                                        </p:cTn>
                                        <p:tgtEl>
                                          <p:spTgt spid="3"/>
                                        </p:tgtEl>
                                        <p:attrNameLst>
                                          <p:attrName>style.visibility</p:attrName>
                                        </p:attrNameLst>
                                      </p:cBhvr>
                                      <p:to>
                                        <p:strVal val="hidden"/>
                                      </p:to>
                                    </p:set>
                                  </p:childTnLst>
                                </p:cTn>
                              </p:par>
                              <p:par>
                                <p:cTn id="66" presetID="35" presetClass="path" presetSubtype="0" accel="50000" decel="50000" fill="hold" nodeType="withEffect">
                                  <p:stCondLst>
                                    <p:cond delay="2500"/>
                                  </p:stCondLst>
                                  <p:childTnLst>
                                    <p:animMotion origin="layout" path="M 4.58333E-6 -3.7037E-6 L -0.21719 -3.7037E-6 " pathEditMode="relative" rAng="0" ptsTypes="AA">
                                      <p:cBhvr>
                                        <p:cTn id="67" dur="2000" fill="hold"/>
                                        <p:tgtEl>
                                          <p:spTgt spid="2"/>
                                        </p:tgtEl>
                                        <p:attrNameLst>
                                          <p:attrName>ppt_x</p:attrName>
                                          <p:attrName>ppt_y</p:attrName>
                                        </p:attrNameLst>
                                      </p:cBhvr>
                                      <p:rCtr x="-10859" y="0"/>
                                    </p:animMotion>
                                  </p:childTnLst>
                                </p:cTn>
                              </p:par>
                            </p:childTnLst>
                          </p:cTn>
                        </p:par>
                        <p:par>
                          <p:cTn id="68" fill="hold">
                            <p:stCondLst>
                              <p:cond delay="13750"/>
                            </p:stCondLst>
                            <p:childTnLst>
                              <p:par>
                                <p:cTn id="69" presetID="10" presetClass="exit" presetSubtype="0" fill="hold" grpId="3" nodeType="afterEffect">
                                  <p:stCondLst>
                                    <p:cond delay="2000"/>
                                  </p:stCondLst>
                                  <p:childTnLst>
                                    <p:animEffect transition="out" filter="fade">
                                      <p:cBhvr>
                                        <p:cTn id="70" dur="500"/>
                                        <p:tgtEl>
                                          <p:spTgt spid="10"/>
                                        </p:tgtEl>
                                      </p:cBhvr>
                                    </p:animEffect>
                                    <p:set>
                                      <p:cBhvr>
                                        <p:cTn id="7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4" grpId="0"/>
      <p:bldP spid="4" grpId="1"/>
      <p:bldP spid="4" grpId="2"/>
      <p:bldP spid="4" grpId="3"/>
      <p:bldP spid="8" grpId="0" animBg="1"/>
      <p:bldP spid="9" grpId="0" animBg="1"/>
      <p:bldP spid="10" grpId="0"/>
      <p:bldP spid="10" grpId="1"/>
      <p:bldP spid="10" grpId="2"/>
      <p:bldP spid="10" grpId="3"/>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mittels </a:t>
            </a:r>
            <a:r>
              <a:rPr lang="de-DE" sz="3200" b="1" dirty="0" smtClean="0">
                <a:solidFill>
                  <a:schemeClr val="accent1">
                    <a:lumMod val="50000"/>
                  </a:schemeClr>
                </a:solidFill>
              </a:rPr>
              <a:t>Drehregler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a:solidFill>
                  <a:schemeClr val="accent4">
                    <a:lumMod val="75000"/>
                  </a:schemeClr>
                </a:solidFill>
              </a:rPr>
              <a:t>Aufgabe:</a:t>
            </a:r>
            <a:r>
              <a:rPr lang="de-DE" sz="2400" b="1" dirty="0">
                <a:solidFill>
                  <a:schemeClr val="accent4">
                    <a:lumMod val="75000"/>
                  </a:schemeClr>
                </a:solidFill>
              </a:rPr>
              <a:t> Wähle mit Hilfe des Drehreglers aus dem aktuellen Ordner die Rufgruppe OV_1* aus!</a:t>
            </a:r>
          </a:p>
          <a:p>
            <a:endParaRPr lang="de-DE" sz="2400" b="1" dirty="0">
              <a:solidFill>
                <a:schemeClr val="accent4">
                  <a:lumMod val="75000"/>
                </a:schemeClr>
              </a:solidFill>
            </a:endParaRPr>
          </a:p>
          <a:p>
            <a:endParaRPr lang="de-DE" sz="2400" b="1" dirty="0">
              <a:solidFill>
                <a:schemeClr val="accent4">
                  <a:lumMod val="75000"/>
                </a:schemeClr>
              </a:solidFill>
            </a:endParaRPr>
          </a:p>
          <a:p>
            <a:r>
              <a:rPr lang="de-DE" sz="2400" b="1" dirty="0">
                <a:solidFill>
                  <a:schemeClr val="accent4">
                    <a:lumMod val="75000"/>
                  </a:schemeClr>
                </a:solidFill>
              </a:rPr>
              <a:t>Hinweis: Das Gerät ist bereits entsperrt!</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7365" y="1259481"/>
            <a:ext cx="389203" cy="347327"/>
          </a:xfrm>
          <a:prstGeom prst="rect">
            <a:avLst/>
          </a:prstGeom>
        </p:spPr>
      </p:pic>
      <p:sp>
        <p:nvSpPr>
          <p:cNvPr id="46" name="Rechteck 45">
            <a:hlinkClick r:id="rId4"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4"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Abgerundetes Rechteck 47">
            <a:hlinkClick r:id="rId4"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4"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4"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4"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4"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4"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Abgerundetes Rechteck 53">
            <a:hlinkClick r:id="rId4"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Abgerundetes Rechteck 54">
            <a:hlinkClick r:id="rId4"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Abgerundetes Rechteck 55">
            <a:hlinkClick r:id="rId4"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hlinkClick r:id="rId4"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Abgerundetes Rechteck 57">
            <a:hlinkClick r:id="rId4"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Abgerundetes Rechteck 58">
            <a:hlinkClick r:id="rId4"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hlinkClick r:id="rId4"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hlinkClick r:id="rId4"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hlinkClick r:id="rId4"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Abgerundetes Rechteck 62">
            <a:hlinkClick r:id="rId4"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Grafik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pic>
        <p:nvPicPr>
          <p:cNvPr id="29" name="Grafik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sp>
        <p:nvSpPr>
          <p:cNvPr id="45" name="Rechteckiger Pfeil 44">
            <a:hlinkClick r:id="rId7" action="ppaction://hlinksldjump"/>
          </p:cNvPr>
          <p:cNvSpPr/>
          <p:nvPr/>
        </p:nvSpPr>
        <p:spPr>
          <a:xfrm rot="8571743">
            <a:off x="4233151" y="1300357"/>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27" name="Rechteckiger Pfeil 26">
            <a:hlinkClick r:id="rId8" action="ppaction://hlinksldjump"/>
          </p:cNvPr>
          <p:cNvSpPr/>
          <p:nvPr/>
        </p:nvSpPr>
        <p:spPr>
          <a:xfrm rot="13028257" flipH="1">
            <a:off x="3531335" y="1299279"/>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472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4"/>
                                        </p:tgtEl>
                                      </p:cBhvr>
                                    </p:animEffect>
                                    <p:animScale>
                                      <p:cBhvr>
                                        <p:cTn id="9" dur="375" autoRev="1" fill="hold"/>
                                        <p:tgtEl>
                                          <p:spTgt spid="4"/>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mittels </a:t>
            </a:r>
            <a:r>
              <a:rPr lang="de-DE" sz="3200" b="1" dirty="0" smtClean="0">
                <a:solidFill>
                  <a:schemeClr val="accent1">
                    <a:lumMod val="50000"/>
                  </a:schemeClr>
                </a:solidFill>
              </a:rPr>
              <a:t>Drehregler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a:solidFill>
                  <a:schemeClr val="accent4">
                    <a:lumMod val="75000"/>
                  </a:schemeClr>
                </a:solidFill>
              </a:rPr>
              <a:t>Aufgabe:</a:t>
            </a:r>
            <a:r>
              <a:rPr lang="de-DE" sz="2400" b="1" dirty="0">
                <a:solidFill>
                  <a:schemeClr val="accent4">
                    <a:lumMod val="75000"/>
                  </a:schemeClr>
                </a:solidFill>
              </a:rPr>
              <a:t> Wähle mit Hilfe des Drehreglers aus dem aktuellen Ordner die Rufgruppe OV_1* aus!</a:t>
            </a:r>
          </a:p>
          <a:p>
            <a:endParaRPr lang="de-DE" sz="2400" b="1" dirty="0">
              <a:solidFill>
                <a:schemeClr val="accent4">
                  <a:lumMod val="75000"/>
                </a:schemeClr>
              </a:solidFill>
            </a:endParaRPr>
          </a:p>
          <a:p>
            <a:endParaRPr lang="de-DE" sz="2400" b="1" dirty="0">
              <a:solidFill>
                <a:schemeClr val="accent4">
                  <a:lumMod val="75000"/>
                </a:schemeClr>
              </a:solidFill>
            </a:endParaRPr>
          </a:p>
          <a:p>
            <a:r>
              <a:rPr lang="de-DE" sz="2400" b="1" dirty="0">
                <a:solidFill>
                  <a:schemeClr val="accent4">
                    <a:lumMod val="75000"/>
                  </a:schemeClr>
                </a:solidFill>
              </a:rPr>
              <a:t>Hinweis: Das Gerät ist bereits entsperrt!</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7365" y="1259481"/>
            <a:ext cx="389203" cy="347327"/>
          </a:xfrm>
          <a:prstGeom prst="rect">
            <a:avLst/>
          </a:prstGeom>
        </p:spPr>
      </p:pic>
      <p:sp>
        <p:nvSpPr>
          <p:cNvPr id="46" name="Rechteck 45">
            <a:hlinkClick r:id="rId4"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4"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Abgerundetes Rechteck 47">
            <a:hlinkClick r:id="rId4"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4"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4"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4"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4"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4"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Abgerundetes Rechteck 53">
            <a:hlinkClick r:id="rId4"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Abgerundetes Rechteck 54">
            <a:hlinkClick r:id="rId4"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Abgerundetes Rechteck 55">
            <a:hlinkClick r:id="rId4"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hlinkClick r:id="rId4"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Abgerundetes Rechteck 57">
            <a:hlinkClick r:id="rId4"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Abgerundetes Rechteck 58">
            <a:hlinkClick r:id="rId4"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hlinkClick r:id="rId4"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hlinkClick r:id="rId4"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hlinkClick r:id="rId4"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Abgerundetes Rechteck 62">
            <a:hlinkClick r:id="rId4"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Grafik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pic>
        <p:nvPicPr>
          <p:cNvPr id="29" name="Grafik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sp>
        <p:nvSpPr>
          <p:cNvPr id="45" name="Rechteckiger Pfeil 44">
            <a:hlinkClick r:id="rId7" action="ppaction://hlinksldjump"/>
          </p:cNvPr>
          <p:cNvSpPr/>
          <p:nvPr/>
        </p:nvSpPr>
        <p:spPr>
          <a:xfrm rot="8571743">
            <a:off x="4233151" y="1300357"/>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27" name="Rechteckiger Pfeil 26">
            <a:hlinkClick r:id="rId8" action="ppaction://hlinksldjump"/>
          </p:cNvPr>
          <p:cNvSpPr/>
          <p:nvPr/>
        </p:nvSpPr>
        <p:spPr>
          <a:xfrm rot="13028257" flipH="1">
            <a:off x="3531335" y="1277658"/>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0755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4"/>
                                        </p:tgtEl>
                                      </p:cBhvr>
                                    </p:animEffect>
                                    <p:animScale>
                                      <p:cBhvr>
                                        <p:cTn id="9" dur="375" autoRev="1" fill="hold"/>
                                        <p:tgtEl>
                                          <p:spTgt spid="4"/>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mittels </a:t>
            </a:r>
            <a:r>
              <a:rPr lang="de-DE" sz="3200" b="1" dirty="0" smtClean="0">
                <a:solidFill>
                  <a:schemeClr val="accent1">
                    <a:lumMod val="50000"/>
                  </a:schemeClr>
                </a:solidFill>
              </a:rPr>
              <a:t>Drehregler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a:solidFill>
                  <a:schemeClr val="accent4">
                    <a:lumMod val="75000"/>
                  </a:schemeClr>
                </a:solidFill>
              </a:rPr>
              <a:t>Aufgabe:</a:t>
            </a:r>
            <a:r>
              <a:rPr lang="de-DE" sz="2400" b="1" dirty="0">
                <a:solidFill>
                  <a:schemeClr val="accent4">
                    <a:lumMod val="75000"/>
                  </a:schemeClr>
                </a:solidFill>
              </a:rPr>
              <a:t> Wähle mit Hilfe des Drehreglers aus dem aktuellen Ordner die Rufgruppe OV_1* aus!</a:t>
            </a:r>
          </a:p>
          <a:p>
            <a:endParaRPr lang="de-DE" sz="2400" b="1" dirty="0">
              <a:solidFill>
                <a:schemeClr val="accent4">
                  <a:lumMod val="75000"/>
                </a:schemeClr>
              </a:solidFill>
            </a:endParaRPr>
          </a:p>
          <a:p>
            <a:endParaRPr lang="de-DE" sz="2400" b="1" dirty="0">
              <a:solidFill>
                <a:schemeClr val="accent4">
                  <a:lumMod val="75000"/>
                </a:schemeClr>
              </a:solidFill>
            </a:endParaRPr>
          </a:p>
          <a:p>
            <a:r>
              <a:rPr lang="de-DE" sz="2400" b="1" dirty="0">
                <a:solidFill>
                  <a:schemeClr val="accent4">
                    <a:lumMod val="75000"/>
                  </a:schemeClr>
                </a:solidFill>
              </a:rPr>
              <a:t>Hinweis: Das Gerät ist bereits entsperrt!</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7365" y="1259481"/>
            <a:ext cx="389203" cy="347327"/>
          </a:xfrm>
          <a:prstGeom prst="rect">
            <a:avLst/>
          </a:prstGeom>
        </p:spPr>
      </p:pic>
      <p:sp>
        <p:nvSpPr>
          <p:cNvPr id="46" name="Rechteck 45">
            <a:hlinkClick r:id="rId4"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4"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Abgerundetes Rechteck 47">
            <a:hlinkClick r:id="rId4"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4"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4"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4"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4"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4"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Abgerundetes Rechteck 53">
            <a:hlinkClick r:id="rId4"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Abgerundetes Rechteck 54">
            <a:hlinkClick r:id="rId4"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Abgerundetes Rechteck 55">
            <a:hlinkClick r:id="rId4"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hlinkClick r:id="rId4"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Abgerundetes Rechteck 57">
            <a:hlinkClick r:id="rId4"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Abgerundetes Rechteck 58">
            <a:hlinkClick r:id="rId4"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hlinkClick r:id="rId4"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hlinkClick r:id="rId4"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hlinkClick r:id="rId4"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Abgerundetes Rechteck 62">
            <a:hlinkClick r:id="rId4"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Grafik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pic>
        <p:nvPicPr>
          <p:cNvPr id="29" name="Grafik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sp>
        <p:nvSpPr>
          <p:cNvPr id="45" name="Rechteckiger Pfeil 44">
            <a:hlinkClick r:id="rId7" action="ppaction://hlinksldjump"/>
          </p:cNvPr>
          <p:cNvSpPr/>
          <p:nvPr/>
        </p:nvSpPr>
        <p:spPr>
          <a:xfrm rot="8571743">
            <a:off x="4233151" y="1300357"/>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27" name="Rechteckiger Pfeil 26">
            <a:hlinkClick r:id="rId8" action="ppaction://hlinksldjump"/>
          </p:cNvPr>
          <p:cNvSpPr/>
          <p:nvPr/>
        </p:nvSpPr>
        <p:spPr>
          <a:xfrm rot="13028257" flipH="1">
            <a:off x="3531335" y="1299279"/>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09076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4"/>
                                        </p:tgtEl>
                                      </p:cBhvr>
                                    </p:animEffect>
                                    <p:animScale>
                                      <p:cBhvr>
                                        <p:cTn id="9" dur="375" autoRev="1" fill="hold"/>
                                        <p:tgtEl>
                                          <p:spTgt spid="4"/>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mittels </a:t>
            </a:r>
            <a:r>
              <a:rPr lang="de-DE" sz="3200" b="1" dirty="0" smtClean="0">
                <a:solidFill>
                  <a:schemeClr val="accent1">
                    <a:lumMod val="50000"/>
                  </a:schemeClr>
                </a:solidFill>
              </a:rPr>
              <a:t>Drehregler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a:solidFill>
                  <a:schemeClr val="accent4">
                    <a:lumMod val="75000"/>
                  </a:schemeClr>
                </a:solidFill>
              </a:rPr>
              <a:t>Aufgabe:</a:t>
            </a:r>
            <a:r>
              <a:rPr lang="de-DE" sz="2400" b="1" dirty="0">
                <a:solidFill>
                  <a:schemeClr val="accent4">
                    <a:lumMod val="75000"/>
                  </a:schemeClr>
                </a:solidFill>
              </a:rPr>
              <a:t> Wähle mit Hilfe des Drehreglers aus dem aktuellen Ordner die Rufgruppe OV_1* aus!</a:t>
            </a:r>
          </a:p>
          <a:p>
            <a:endParaRPr lang="de-DE" sz="2400" b="1" dirty="0">
              <a:solidFill>
                <a:schemeClr val="accent4">
                  <a:lumMod val="75000"/>
                </a:schemeClr>
              </a:solidFill>
            </a:endParaRPr>
          </a:p>
          <a:p>
            <a:endParaRPr lang="de-DE" sz="2400" b="1" dirty="0">
              <a:solidFill>
                <a:schemeClr val="accent4">
                  <a:lumMod val="75000"/>
                </a:schemeClr>
              </a:solidFill>
            </a:endParaRPr>
          </a:p>
          <a:p>
            <a:r>
              <a:rPr lang="de-DE" sz="2400" b="1" dirty="0">
                <a:solidFill>
                  <a:schemeClr val="accent4">
                    <a:lumMod val="75000"/>
                  </a:schemeClr>
                </a:solidFill>
              </a:rPr>
              <a:t>Hinweis: Das Gerät ist bereits entsperrt!</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7365" y="1259481"/>
            <a:ext cx="389203" cy="347327"/>
          </a:xfrm>
          <a:prstGeom prst="rect">
            <a:avLst/>
          </a:prstGeom>
        </p:spPr>
      </p:pic>
      <p:sp>
        <p:nvSpPr>
          <p:cNvPr id="46" name="Rechteck 45">
            <a:hlinkClick r:id="rId4"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4"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Abgerundetes Rechteck 47">
            <a:hlinkClick r:id="rId4"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4"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4"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4"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4"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4"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Abgerundetes Rechteck 53">
            <a:hlinkClick r:id="rId4"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Abgerundetes Rechteck 54">
            <a:hlinkClick r:id="rId4"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Abgerundetes Rechteck 55">
            <a:hlinkClick r:id="rId4"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hlinkClick r:id="rId4"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Abgerundetes Rechteck 57">
            <a:hlinkClick r:id="rId4"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Abgerundetes Rechteck 58">
            <a:hlinkClick r:id="rId4"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hlinkClick r:id="rId4"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hlinkClick r:id="rId4"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hlinkClick r:id="rId4"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Abgerundetes Rechteck 62">
            <a:hlinkClick r:id="rId4"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Grafik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pic>
        <p:nvPicPr>
          <p:cNvPr id="29" name="Grafik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sp>
        <p:nvSpPr>
          <p:cNvPr id="45" name="Rechteckiger Pfeil 44">
            <a:hlinkClick r:id="rId7" action="ppaction://hlinksldjump"/>
          </p:cNvPr>
          <p:cNvSpPr/>
          <p:nvPr/>
        </p:nvSpPr>
        <p:spPr>
          <a:xfrm rot="8571743">
            <a:off x="4233151" y="1300357"/>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27" name="Rechteckiger Pfeil 26">
            <a:hlinkClick r:id="rId8" action="ppaction://hlinksldjump"/>
          </p:cNvPr>
          <p:cNvSpPr/>
          <p:nvPr/>
        </p:nvSpPr>
        <p:spPr>
          <a:xfrm rot="13028257" flipH="1">
            <a:off x="3531335" y="1299279"/>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418146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4"/>
                                        </p:tgtEl>
                                      </p:cBhvr>
                                    </p:animEffect>
                                    <p:animScale>
                                      <p:cBhvr>
                                        <p:cTn id="9" dur="375" autoRev="1" fill="hold"/>
                                        <p:tgtEl>
                                          <p:spTgt spid="4"/>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mittels </a:t>
            </a:r>
            <a:r>
              <a:rPr lang="de-DE" sz="3200" b="1" dirty="0" smtClean="0">
                <a:solidFill>
                  <a:schemeClr val="accent1">
                    <a:lumMod val="50000"/>
                  </a:schemeClr>
                </a:solidFill>
              </a:rPr>
              <a:t>Drehregler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a:solidFill>
                  <a:schemeClr val="accent4">
                    <a:lumMod val="75000"/>
                  </a:schemeClr>
                </a:solidFill>
              </a:rPr>
              <a:t>Aufgabe:</a:t>
            </a:r>
            <a:r>
              <a:rPr lang="de-DE" sz="2400" b="1" dirty="0">
                <a:solidFill>
                  <a:schemeClr val="accent4">
                    <a:lumMod val="75000"/>
                  </a:schemeClr>
                </a:solidFill>
              </a:rPr>
              <a:t> Wähle mit Hilfe des Drehreglers aus dem aktuellen Ordner die Rufgruppe OV_1* aus!</a:t>
            </a:r>
          </a:p>
          <a:p>
            <a:endParaRPr lang="de-DE" sz="2400" b="1" dirty="0">
              <a:solidFill>
                <a:schemeClr val="accent4">
                  <a:lumMod val="75000"/>
                </a:schemeClr>
              </a:solidFill>
            </a:endParaRPr>
          </a:p>
          <a:p>
            <a:endParaRPr lang="de-DE" sz="2400" b="1" dirty="0">
              <a:solidFill>
                <a:schemeClr val="accent4">
                  <a:lumMod val="75000"/>
                </a:schemeClr>
              </a:solidFill>
            </a:endParaRPr>
          </a:p>
          <a:p>
            <a:r>
              <a:rPr lang="de-DE" sz="2400" b="1" dirty="0">
                <a:solidFill>
                  <a:schemeClr val="accent4">
                    <a:lumMod val="75000"/>
                  </a:schemeClr>
                </a:solidFill>
              </a:rPr>
              <a:t>Hinweis: Das Gerät ist bereits entsperrt!</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7365" y="1259481"/>
            <a:ext cx="389203" cy="347327"/>
          </a:xfrm>
          <a:prstGeom prst="rect">
            <a:avLst/>
          </a:prstGeom>
        </p:spPr>
      </p:pic>
      <p:sp>
        <p:nvSpPr>
          <p:cNvPr id="46" name="Rechteck 45">
            <a:hlinkClick r:id="rId4"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4"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Abgerundetes Rechteck 47">
            <a:hlinkClick r:id="rId4"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4"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4"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4"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4"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4"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Abgerundetes Rechteck 53">
            <a:hlinkClick r:id="rId4"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Abgerundetes Rechteck 54">
            <a:hlinkClick r:id="rId4"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Abgerundetes Rechteck 55">
            <a:hlinkClick r:id="rId4"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hlinkClick r:id="rId4"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Abgerundetes Rechteck 57">
            <a:hlinkClick r:id="rId4"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Abgerundetes Rechteck 58">
            <a:hlinkClick r:id="rId4"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hlinkClick r:id="rId4"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hlinkClick r:id="rId4"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hlinkClick r:id="rId4"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Abgerundetes Rechteck 62">
            <a:hlinkClick r:id="rId4"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Grafik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sp>
        <p:nvSpPr>
          <p:cNvPr id="45" name="Rechteckiger Pfeil 44">
            <a:hlinkClick r:id="rId7" action="ppaction://hlinksldjump"/>
          </p:cNvPr>
          <p:cNvSpPr/>
          <p:nvPr/>
        </p:nvSpPr>
        <p:spPr>
          <a:xfrm rot="8571743">
            <a:off x="4233151" y="1300357"/>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27" name="Rechteckiger Pfeil 26">
            <a:hlinkClick r:id="rId8" action="ppaction://hlinksldjump"/>
          </p:cNvPr>
          <p:cNvSpPr/>
          <p:nvPr/>
        </p:nvSpPr>
        <p:spPr>
          <a:xfrm rot="13028257" flipH="1">
            <a:off x="3531335" y="1299279"/>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59510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4"/>
                                        </p:tgtEl>
                                      </p:cBhvr>
                                    </p:animEffect>
                                    <p:animScale>
                                      <p:cBhvr>
                                        <p:cTn id="9" dur="375" autoRev="1" fill="hold"/>
                                        <p:tgtEl>
                                          <p:spTgt spid="4"/>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mittels </a:t>
            </a:r>
            <a:r>
              <a:rPr lang="de-DE" sz="3200" b="1" dirty="0" smtClean="0">
                <a:solidFill>
                  <a:schemeClr val="accent1">
                    <a:lumMod val="50000"/>
                  </a:schemeClr>
                </a:solidFill>
              </a:rPr>
              <a:t>Drehregler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Wähle mit Hilfe des Drehreglers aus dem aktuellen Ordner die Rufgruppe OV_1* aus!</a:t>
            </a:r>
          </a:p>
          <a:p>
            <a:endParaRPr lang="de-DE" sz="2400" b="1" dirty="0" smtClean="0">
              <a:solidFill>
                <a:schemeClr val="accent4">
                  <a:lumMod val="75000"/>
                </a:schemeClr>
              </a:solidFill>
            </a:endParaRPr>
          </a:p>
          <a:p>
            <a:endParaRPr lang="de-DE" sz="2400" b="1" dirty="0" smtClean="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7365" y="1259481"/>
            <a:ext cx="389203" cy="347327"/>
          </a:xfrm>
          <a:prstGeom prst="rect">
            <a:avLst/>
          </a:prstGeom>
        </p:spPr>
      </p:pic>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sp>
        <p:nvSpPr>
          <p:cNvPr id="45" name="Rechteckiger Pfeil 44">
            <a:hlinkClick r:id="rId6" action="ppaction://hlinksldjump"/>
          </p:cNvPr>
          <p:cNvSpPr/>
          <p:nvPr/>
        </p:nvSpPr>
        <p:spPr>
          <a:xfrm rot="8571743">
            <a:off x="4233151" y="1300357"/>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27" name="Rechteckiger Pfeil 26">
            <a:hlinkClick r:id="rId7" action="ppaction://hlinksldjump"/>
          </p:cNvPr>
          <p:cNvSpPr/>
          <p:nvPr/>
        </p:nvSpPr>
        <p:spPr>
          <a:xfrm rot="13028257" flipH="1">
            <a:off x="3531335" y="1299279"/>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46" name="Rechteck 45">
            <a:hlinkClick r:id="rId8"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8"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Abgerundetes Rechteck 47">
            <a:hlinkClick r:id="rId8"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8"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8"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8"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8"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8"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Abgerundetes Rechteck 53">
            <a:hlinkClick r:id="rId8"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Abgerundetes Rechteck 54">
            <a:hlinkClick r:id="rId8"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Abgerundetes Rechteck 55">
            <a:hlinkClick r:id="rId8"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hlinkClick r:id="rId8"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Abgerundetes Rechteck 57">
            <a:hlinkClick r:id="rId8"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Abgerundetes Rechteck 58">
            <a:hlinkClick r:id="rId8"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hlinkClick r:id="rId8"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hlinkClick r:id="rId8"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hlinkClick r:id="rId8"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Abgerundetes Rechteck 62">
            <a:hlinkClick r:id="rId8"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2293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4"/>
                                        </p:tgtEl>
                                      </p:cBhvr>
                                    </p:animEffect>
                                    <p:animScale>
                                      <p:cBhvr>
                                        <p:cTn id="9" dur="375" autoRev="1" fill="hold"/>
                                        <p:tgtEl>
                                          <p:spTgt spid="4"/>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mittels </a:t>
            </a:r>
            <a:r>
              <a:rPr lang="de-DE" sz="3200" b="1" dirty="0" smtClean="0">
                <a:solidFill>
                  <a:schemeClr val="accent1">
                    <a:lumMod val="50000"/>
                  </a:schemeClr>
                </a:solidFill>
              </a:rPr>
              <a:t>Drehregler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a:solidFill>
                  <a:schemeClr val="accent4">
                    <a:lumMod val="75000"/>
                  </a:schemeClr>
                </a:solidFill>
              </a:rPr>
              <a:t>Aufgabe:</a:t>
            </a:r>
            <a:r>
              <a:rPr lang="de-DE" sz="2400" b="1" dirty="0">
                <a:solidFill>
                  <a:schemeClr val="accent4">
                    <a:lumMod val="75000"/>
                  </a:schemeClr>
                </a:solidFill>
              </a:rPr>
              <a:t> Wähle mit Hilfe des Drehreglers aus dem aktuellen Ordner die Rufgruppe OV_1* aus!</a:t>
            </a:r>
          </a:p>
          <a:p>
            <a:endParaRPr lang="de-DE" sz="2400" b="1" dirty="0">
              <a:solidFill>
                <a:schemeClr val="accent4">
                  <a:lumMod val="75000"/>
                </a:schemeClr>
              </a:solidFill>
            </a:endParaRPr>
          </a:p>
          <a:p>
            <a:endParaRPr lang="de-DE" sz="2400" b="1" dirty="0">
              <a:solidFill>
                <a:schemeClr val="accent4">
                  <a:lumMod val="75000"/>
                </a:schemeClr>
              </a:solidFill>
            </a:endParaRPr>
          </a:p>
          <a:p>
            <a:r>
              <a:rPr lang="de-DE" sz="2400" b="1" dirty="0">
                <a:solidFill>
                  <a:schemeClr val="accent4">
                    <a:lumMod val="75000"/>
                  </a:schemeClr>
                </a:solidFill>
              </a:rPr>
              <a:t>Hinweis: Das Gerät ist bereits entsperrt!</a:t>
            </a: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7365" y="1259481"/>
            <a:ext cx="389203" cy="347327"/>
          </a:xfrm>
          <a:prstGeom prst="rect">
            <a:avLst/>
          </a:prstGeom>
        </p:spPr>
      </p:pic>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sp>
        <p:nvSpPr>
          <p:cNvPr id="45" name="Rechteckiger Pfeil 44">
            <a:hlinkClick r:id="rId6" action="ppaction://hlinksldjump"/>
          </p:cNvPr>
          <p:cNvSpPr/>
          <p:nvPr/>
        </p:nvSpPr>
        <p:spPr>
          <a:xfrm rot="8571743">
            <a:off x="4233151" y="1300357"/>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27" name="Rechteckiger Pfeil 26">
            <a:hlinkClick r:id="rId7" action="ppaction://hlinksldjump"/>
          </p:cNvPr>
          <p:cNvSpPr/>
          <p:nvPr/>
        </p:nvSpPr>
        <p:spPr>
          <a:xfrm rot="13028257" flipH="1">
            <a:off x="3531335" y="1299279"/>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46" name="Rechteck 45">
            <a:hlinkClick r:id="rId8"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8"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Abgerundetes Rechteck 47">
            <a:hlinkClick r:id="rId8"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8"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8"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8"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8"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8"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Abgerundetes Rechteck 53">
            <a:hlinkClick r:id="rId8"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Abgerundetes Rechteck 54">
            <a:hlinkClick r:id="rId8"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Abgerundetes Rechteck 55">
            <a:hlinkClick r:id="rId8"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hlinkClick r:id="rId8"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Abgerundetes Rechteck 57">
            <a:hlinkClick r:id="rId8"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Abgerundetes Rechteck 58">
            <a:hlinkClick r:id="rId8"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hlinkClick r:id="rId8"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hlinkClick r:id="rId8"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hlinkClick r:id="rId8"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Abgerundetes Rechteck 62">
            <a:hlinkClick r:id="rId8"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1996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4"/>
                                        </p:tgtEl>
                                      </p:cBhvr>
                                    </p:animEffect>
                                    <p:animScale>
                                      <p:cBhvr>
                                        <p:cTn id="9" dur="375" autoRev="1" fill="hold"/>
                                        <p:tgtEl>
                                          <p:spTgt spid="4"/>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mittels </a:t>
            </a:r>
            <a:r>
              <a:rPr lang="de-DE" sz="3200" b="1" dirty="0" smtClean="0">
                <a:solidFill>
                  <a:schemeClr val="accent1">
                    <a:lumMod val="50000"/>
                  </a:schemeClr>
                </a:solidFill>
              </a:rPr>
              <a:t>Drehregler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a:solidFill>
                  <a:schemeClr val="accent4">
                    <a:lumMod val="75000"/>
                  </a:schemeClr>
                </a:solidFill>
              </a:rPr>
              <a:t>Aufgabe:</a:t>
            </a:r>
            <a:r>
              <a:rPr lang="de-DE" sz="2400" b="1" dirty="0">
                <a:solidFill>
                  <a:schemeClr val="accent4">
                    <a:lumMod val="75000"/>
                  </a:schemeClr>
                </a:solidFill>
              </a:rPr>
              <a:t> Wähle mit Hilfe des Drehreglers aus dem aktuellen Ordner die Rufgruppe OV_1* aus!</a:t>
            </a:r>
          </a:p>
          <a:p>
            <a:endParaRPr lang="de-DE" sz="2400" b="1" dirty="0">
              <a:solidFill>
                <a:schemeClr val="accent4">
                  <a:lumMod val="75000"/>
                </a:schemeClr>
              </a:solidFill>
            </a:endParaRPr>
          </a:p>
          <a:p>
            <a:endParaRPr lang="de-DE" sz="2400" b="1" dirty="0">
              <a:solidFill>
                <a:schemeClr val="accent4">
                  <a:lumMod val="75000"/>
                </a:schemeClr>
              </a:solidFill>
            </a:endParaRPr>
          </a:p>
          <a:p>
            <a:r>
              <a:rPr lang="de-DE" sz="2400" b="1" dirty="0">
                <a:solidFill>
                  <a:schemeClr val="accent4">
                    <a:lumMod val="75000"/>
                  </a:schemeClr>
                </a:solidFill>
              </a:rPr>
              <a:t>Hinweis: Das Gerät ist bereits entsperrt!</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7365" y="1259481"/>
            <a:ext cx="389203" cy="347327"/>
          </a:xfrm>
          <a:prstGeom prst="rect">
            <a:avLst/>
          </a:prstGeom>
        </p:spPr>
      </p:pic>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sp>
        <p:nvSpPr>
          <p:cNvPr id="45" name="Rechteckiger Pfeil 44">
            <a:hlinkClick r:id="rId6" action="ppaction://hlinksldjump"/>
          </p:cNvPr>
          <p:cNvSpPr/>
          <p:nvPr/>
        </p:nvSpPr>
        <p:spPr>
          <a:xfrm rot="8571743">
            <a:off x="4233151" y="1300357"/>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27" name="Rechteckiger Pfeil 26">
            <a:hlinkClick r:id="rId7" action="ppaction://hlinksldjump"/>
          </p:cNvPr>
          <p:cNvSpPr/>
          <p:nvPr/>
        </p:nvSpPr>
        <p:spPr>
          <a:xfrm rot="13028257" flipH="1">
            <a:off x="3531335" y="1299279"/>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46" name="Rechteck 45">
            <a:hlinkClick r:id="rId8"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8"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Abgerundetes Rechteck 47">
            <a:hlinkClick r:id="rId8"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8"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8"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8"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8"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8"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Abgerundetes Rechteck 53">
            <a:hlinkClick r:id="rId8"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Abgerundetes Rechteck 54">
            <a:hlinkClick r:id="rId8"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Abgerundetes Rechteck 55">
            <a:hlinkClick r:id="rId8"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hlinkClick r:id="rId8"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Abgerundetes Rechteck 57">
            <a:hlinkClick r:id="rId8"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Abgerundetes Rechteck 58">
            <a:hlinkClick r:id="rId8"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hlinkClick r:id="rId8"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hlinkClick r:id="rId8"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hlinkClick r:id="rId8"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Abgerundetes Rechteck 62">
            <a:hlinkClick r:id="rId8"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9640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4"/>
                                        </p:tgtEl>
                                      </p:cBhvr>
                                    </p:animEffect>
                                    <p:animScale>
                                      <p:cBhvr>
                                        <p:cTn id="9" dur="375" autoRev="1" fill="hold"/>
                                        <p:tgtEl>
                                          <p:spTgt spid="4"/>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mittels </a:t>
            </a:r>
            <a:r>
              <a:rPr lang="de-DE" sz="3200" b="1" dirty="0" smtClean="0">
                <a:solidFill>
                  <a:schemeClr val="accent1">
                    <a:lumMod val="50000"/>
                  </a:schemeClr>
                </a:solidFill>
              </a:rPr>
              <a:t>Drehregler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a:solidFill>
                  <a:schemeClr val="accent4">
                    <a:lumMod val="75000"/>
                  </a:schemeClr>
                </a:solidFill>
              </a:rPr>
              <a:t>Aufgabe:</a:t>
            </a:r>
            <a:r>
              <a:rPr lang="de-DE" sz="2400" b="1" dirty="0">
                <a:solidFill>
                  <a:schemeClr val="accent4">
                    <a:lumMod val="75000"/>
                  </a:schemeClr>
                </a:solidFill>
              </a:rPr>
              <a:t> Wähle mit Hilfe des Drehreglers aus dem aktuellen Ordner die Rufgruppe OV_1* aus!</a:t>
            </a:r>
          </a:p>
          <a:p>
            <a:endParaRPr lang="de-DE" sz="2400" b="1" dirty="0">
              <a:solidFill>
                <a:schemeClr val="accent4">
                  <a:lumMod val="75000"/>
                </a:schemeClr>
              </a:solidFill>
            </a:endParaRPr>
          </a:p>
          <a:p>
            <a:endParaRPr lang="de-DE" sz="2400" b="1" dirty="0">
              <a:solidFill>
                <a:schemeClr val="accent4">
                  <a:lumMod val="75000"/>
                </a:schemeClr>
              </a:solidFill>
            </a:endParaRPr>
          </a:p>
          <a:p>
            <a:r>
              <a:rPr lang="de-DE" sz="2400" b="1" dirty="0">
                <a:solidFill>
                  <a:schemeClr val="accent4">
                    <a:lumMod val="75000"/>
                  </a:schemeClr>
                </a:solidFill>
              </a:rPr>
              <a:t>Hinweis: Das Gerät ist bereits entsperrt!</a:t>
            </a: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7365" y="1259481"/>
            <a:ext cx="389203" cy="347327"/>
          </a:xfrm>
          <a:prstGeom prst="rect">
            <a:avLst/>
          </a:prstGeom>
        </p:spPr>
      </p:pic>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sp>
        <p:nvSpPr>
          <p:cNvPr id="45" name="Rechteckiger Pfeil 44">
            <a:hlinkClick r:id="rId6" action="ppaction://hlinksldjump"/>
          </p:cNvPr>
          <p:cNvSpPr/>
          <p:nvPr/>
        </p:nvSpPr>
        <p:spPr>
          <a:xfrm rot="8571743">
            <a:off x="4233151" y="1300357"/>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27" name="Rechteckiger Pfeil 26">
            <a:hlinkClick r:id="rId7" action="ppaction://hlinksldjump"/>
          </p:cNvPr>
          <p:cNvSpPr/>
          <p:nvPr/>
        </p:nvSpPr>
        <p:spPr>
          <a:xfrm rot="13028257" flipH="1">
            <a:off x="3531335" y="1299279"/>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46" name="Rechteck 45">
            <a:hlinkClick r:id="rId8"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8"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Abgerundetes Rechteck 47">
            <a:hlinkClick r:id="rId8"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8"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8"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8"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8"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8"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Abgerundetes Rechteck 53">
            <a:hlinkClick r:id="rId8"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Abgerundetes Rechteck 54">
            <a:hlinkClick r:id="rId8"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Abgerundetes Rechteck 55">
            <a:hlinkClick r:id="rId8"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hlinkClick r:id="rId8"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Abgerundetes Rechteck 57">
            <a:hlinkClick r:id="rId8"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Abgerundetes Rechteck 58">
            <a:hlinkClick r:id="rId8"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hlinkClick r:id="rId8"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hlinkClick r:id="rId8"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hlinkClick r:id="rId8"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Abgerundetes Rechteck 62">
            <a:hlinkClick r:id="rId8"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848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4"/>
                                        </p:tgtEl>
                                      </p:cBhvr>
                                    </p:animEffect>
                                    <p:animScale>
                                      <p:cBhvr>
                                        <p:cTn id="9" dur="375" autoRev="1" fill="hold"/>
                                        <p:tgtEl>
                                          <p:spTgt spid="4"/>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mittels </a:t>
            </a:r>
            <a:r>
              <a:rPr lang="de-DE" sz="3200" b="1" dirty="0" smtClean="0">
                <a:solidFill>
                  <a:schemeClr val="accent1">
                    <a:lumMod val="50000"/>
                  </a:schemeClr>
                </a:solidFill>
              </a:rPr>
              <a:t>Drehregler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a:solidFill>
                  <a:schemeClr val="accent4">
                    <a:lumMod val="75000"/>
                  </a:schemeClr>
                </a:solidFill>
              </a:rPr>
              <a:t>Aufgabe:</a:t>
            </a:r>
            <a:r>
              <a:rPr lang="de-DE" sz="2400" b="1" dirty="0">
                <a:solidFill>
                  <a:schemeClr val="accent4">
                    <a:lumMod val="75000"/>
                  </a:schemeClr>
                </a:solidFill>
              </a:rPr>
              <a:t> Wähle mit Hilfe des Drehreglers aus dem aktuellen Ordner die Rufgruppe OV_1* aus!</a:t>
            </a:r>
          </a:p>
          <a:p>
            <a:endParaRPr lang="de-DE" sz="2400" b="1" dirty="0">
              <a:solidFill>
                <a:schemeClr val="accent4">
                  <a:lumMod val="75000"/>
                </a:schemeClr>
              </a:solidFill>
            </a:endParaRPr>
          </a:p>
          <a:p>
            <a:endParaRPr lang="de-DE" sz="2400" b="1" dirty="0">
              <a:solidFill>
                <a:schemeClr val="accent4">
                  <a:lumMod val="75000"/>
                </a:schemeClr>
              </a:solidFill>
            </a:endParaRPr>
          </a:p>
          <a:p>
            <a:r>
              <a:rPr lang="de-DE" sz="2400" b="1" dirty="0">
                <a:solidFill>
                  <a:schemeClr val="accent4">
                    <a:lumMod val="75000"/>
                  </a:schemeClr>
                </a:solidFill>
              </a:rPr>
              <a:t>Hinweis: Das Gerät ist bereits entsperrt!</a:t>
            </a: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7365" y="1259481"/>
            <a:ext cx="389203" cy="347327"/>
          </a:xfrm>
          <a:prstGeom prst="rect">
            <a:avLst/>
          </a:prstGeom>
        </p:spPr>
      </p:pic>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sp>
        <p:nvSpPr>
          <p:cNvPr id="45" name="Rechteckiger Pfeil 44">
            <a:hlinkClick r:id="rId6" action="ppaction://hlinksldjump"/>
          </p:cNvPr>
          <p:cNvSpPr/>
          <p:nvPr/>
        </p:nvSpPr>
        <p:spPr>
          <a:xfrm rot="8571743">
            <a:off x="4233151" y="1300357"/>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27" name="Rechteckiger Pfeil 26">
            <a:hlinkClick r:id="rId7" action="ppaction://hlinksldjump"/>
          </p:cNvPr>
          <p:cNvSpPr/>
          <p:nvPr/>
        </p:nvSpPr>
        <p:spPr>
          <a:xfrm rot="13028257" flipH="1">
            <a:off x="3531335" y="1299279"/>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46" name="Rechteck 45">
            <a:hlinkClick r:id="rId8"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8"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Abgerundetes Rechteck 47">
            <a:hlinkClick r:id="rId8"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8"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8"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8"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8"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8"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Abgerundetes Rechteck 53">
            <a:hlinkClick r:id="rId8"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Abgerundetes Rechteck 54">
            <a:hlinkClick r:id="rId8"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Abgerundetes Rechteck 55">
            <a:hlinkClick r:id="rId8"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hlinkClick r:id="rId8"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Abgerundetes Rechteck 57">
            <a:hlinkClick r:id="rId8"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Abgerundetes Rechteck 58">
            <a:hlinkClick r:id="rId8"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hlinkClick r:id="rId8"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hlinkClick r:id="rId8"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hlinkClick r:id="rId8"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Abgerundetes Rechteck 62">
            <a:hlinkClick r:id="rId8"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475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4"/>
                                        </p:tgtEl>
                                      </p:cBhvr>
                                    </p:animEffect>
                                    <p:animScale>
                                      <p:cBhvr>
                                        <p:cTn id="9" dur="375" autoRev="1" fill="hold"/>
                                        <p:tgtEl>
                                          <p:spTgt spid="4"/>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t="32797"/>
          <a:stretch/>
        </p:blipFill>
        <p:spPr>
          <a:xfrm>
            <a:off x="573656" y="851335"/>
            <a:ext cx="2076212" cy="4608786"/>
          </a:xfrm>
          <a:prstGeom prst="rect">
            <a:avLst/>
          </a:prstGeom>
        </p:spPr>
      </p:pic>
      <p:sp>
        <p:nvSpPr>
          <p:cNvPr id="4" name="Textfeld 3"/>
          <p:cNvSpPr txBox="1"/>
          <p:nvPr/>
        </p:nvSpPr>
        <p:spPr>
          <a:xfrm>
            <a:off x="472967" y="5715000"/>
            <a:ext cx="9007364" cy="461665"/>
          </a:xfrm>
          <a:prstGeom prst="rect">
            <a:avLst/>
          </a:prstGeom>
          <a:noFill/>
        </p:spPr>
        <p:txBody>
          <a:bodyPr wrap="square" rtlCol="0">
            <a:spAutoFit/>
          </a:bodyPr>
          <a:lstStyle/>
          <a:p>
            <a:r>
              <a:rPr lang="de-DE" sz="2400" b="1" dirty="0" smtClean="0">
                <a:solidFill>
                  <a:schemeClr val="accent1">
                    <a:lumMod val="75000"/>
                  </a:schemeClr>
                </a:solidFill>
              </a:rPr>
              <a:t>In dieser Einheit lernst Du, wie Du das Gerät einschalten kannst.</a:t>
            </a:r>
            <a:endParaRPr lang="de-DE" sz="2400" b="1" dirty="0">
              <a:solidFill>
                <a:schemeClr val="accent1">
                  <a:lumMod val="75000"/>
                </a:schemeClr>
              </a:solidFill>
            </a:endParaRPr>
          </a:p>
        </p:txBody>
      </p:sp>
      <p:sp>
        <p:nvSpPr>
          <p:cNvPr id="7" name="Textfeld 6"/>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Lerneinheit 1: Das Gerät einschalten</a:t>
            </a:r>
            <a:endParaRPr lang="de-DE" sz="3200" b="1" dirty="0">
              <a:solidFill>
                <a:schemeClr val="accent1">
                  <a:lumMod val="50000"/>
                </a:schemeClr>
              </a:solidFill>
            </a:endParaRPr>
          </a:p>
        </p:txBody>
      </p:sp>
      <p:sp>
        <p:nvSpPr>
          <p:cNvPr id="8" name="Abgerundetes Rechteck 7">
            <a:hlinkClick r:id="rId4" action="ppaction://hlinksldjump"/>
          </p:cNvPr>
          <p:cNvSpPr/>
          <p:nvPr/>
        </p:nvSpPr>
        <p:spPr>
          <a:xfrm>
            <a:off x="8923282" y="3668110"/>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9" name="Abgerundetes Rechteck 8"/>
          <p:cNvSpPr/>
          <p:nvPr/>
        </p:nvSpPr>
        <p:spPr>
          <a:xfrm>
            <a:off x="8923282" y="2701158"/>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pic>
        <p:nvPicPr>
          <p:cNvPr id="11" name="Grafi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2967" y="3923142"/>
            <a:ext cx="272202" cy="434644"/>
          </a:xfrm>
          <a:prstGeom prst="rect">
            <a:avLst/>
          </a:prstGeom>
        </p:spPr>
      </p:pic>
      <p:sp>
        <p:nvSpPr>
          <p:cNvPr id="12" name="Pfeil nach unten 11"/>
          <p:cNvSpPr/>
          <p:nvPr/>
        </p:nvSpPr>
        <p:spPr>
          <a:xfrm rot="2578081">
            <a:off x="2479628" y="3161045"/>
            <a:ext cx="455192" cy="98624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Textfeld 4"/>
          <p:cNvSpPr txBox="1"/>
          <p:nvPr/>
        </p:nvSpPr>
        <p:spPr>
          <a:xfrm>
            <a:off x="3298409" y="2226863"/>
            <a:ext cx="4617720" cy="1569660"/>
          </a:xfrm>
          <a:prstGeom prst="rect">
            <a:avLst/>
          </a:prstGeom>
          <a:noFill/>
        </p:spPr>
        <p:txBody>
          <a:bodyPr wrap="square" rtlCol="0">
            <a:spAutoFit/>
          </a:bodyPr>
          <a:lstStyle/>
          <a:p>
            <a:r>
              <a:rPr lang="de-DE" sz="2400" b="1" dirty="0" smtClean="0">
                <a:solidFill>
                  <a:schemeClr val="tx1">
                    <a:lumMod val="85000"/>
                    <a:lumOff val="15000"/>
                  </a:schemeClr>
                </a:solidFill>
              </a:rPr>
              <a:t>Um die Geräte der SC-Serie einzuschalten, musst Du die Taste mit dem roten Hörer drücken und mehrere Sekunden halten.</a:t>
            </a:r>
            <a:endParaRPr lang="de-DE" sz="2400" b="1" dirty="0">
              <a:solidFill>
                <a:schemeClr val="tx1">
                  <a:lumMod val="85000"/>
                  <a:lumOff val="15000"/>
                </a:schemeClr>
              </a:solidFill>
            </a:endParaRPr>
          </a:p>
        </p:txBody>
      </p:sp>
      <p:pic>
        <p:nvPicPr>
          <p:cNvPr id="13" name="Grafik 12"/>
          <p:cNvPicPr>
            <a:picLocks noChangeAspect="1"/>
          </p:cNvPicPr>
          <p:nvPr/>
        </p:nvPicPr>
        <p:blipFill rotWithShape="1">
          <a:blip r:embed="rId6" cstate="print">
            <a:extLst>
              <a:ext uri="{28A0092B-C50C-407E-A947-70E740481C1C}">
                <a14:useLocalDpi xmlns:a14="http://schemas.microsoft.com/office/drawing/2010/main" val="0"/>
              </a:ext>
            </a:extLst>
          </a:blip>
          <a:srcRect t="32644"/>
          <a:stretch/>
        </p:blipFill>
        <p:spPr>
          <a:xfrm>
            <a:off x="4976649" y="851335"/>
            <a:ext cx="1985210" cy="4619297"/>
          </a:xfrm>
          <a:prstGeom prst="rect">
            <a:avLst/>
          </a:prstGeom>
        </p:spPr>
      </p:pic>
      <p:pic>
        <p:nvPicPr>
          <p:cNvPr id="14" name="Grafik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3408" y="1863014"/>
            <a:ext cx="335872" cy="219048"/>
          </a:xfrm>
          <a:prstGeom prst="rect">
            <a:avLst/>
          </a:prstGeom>
        </p:spPr>
      </p:pic>
      <p:sp>
        <p:nvSpPr>
          <p:cNvPr id="15" name="Pfeil nach unten 14"/>
          <p:cNvSpPr/>
          <p:nvPr/>
        </p:nvSpPr>
        <p:spPr>
          <a:xfrm rot="17295889">
            <a:off x="4645306" y="1248246"/>
            <a:ext cx="462754" cy="100263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feld 15"/>
          <p:cNvSpPr txBox="1"/>
          <p:nvPr/>
        </p:nvSpPr>
        <p:spPr>
          <a:xfrm>
            <a:off x="573656" y="1112566"/>
            <a:ext cx="4096860" cy="1938992"/>
          </a:xfrm>
          <a:prstGeom prst="rect">
            <a:avLst/>
          </a:prstGeom>
          <a:noFill/>
        </p:spPr>
        <p:txBody>
          <a:bodyPr wrap="square" rtlCol="0">
            <a:spAutoFit/>
          </a:bodyPr>
          <a:lstStyle/>
          <a:p>
            <a:r>
              <a:rPr lang="de-DE" sz="2400" b="1" dirty="0" smtClean="0">
                <a:solidFill>
                  <a:schemeClr val="tx1">
                    <a:lumMod val="85000"/>
                    <a:lumOff val="15000"/>
                  </a:schemeClr>
                </a:solidFill>
              </a:rPr>
              <a:t>Um die Geräte der STP-Serie einzuschalten, musst Du die Taste links über dem Display drücken und mehrere Sekunden halten.</a:t>
            </a:r>
            <a:endParaRPr lang="de-DE" sz="2400" b="1" dirty="0">
              <a:solidFill>
                <a:schemeClr val="tx1">
                  <a:lumMod val="85000"/>
                  <a:lumOff val="15000"/>
                </a:schemeClr>
              </a:solidFill>
            </a:endParaRPr>
          </a:p>
        </p:txBody>
      </p:sp>
    </p:spTree>
    <p:extLst>
      <p:ext uri="{BB962C8B-B14F-4D97-AF65-F5344CB8AC3E}">
        <p14:creationId xmlns:p14="http://schemas.microsoft.com/office/powerpoint/2010/main" val="1707586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500"/>
                            </p:stCondLst>
                            <p:childTnLst>
                              <p:par>
                                <p:cTn id="9" presetID="10" presetClass="exit" presetSubtype="0" fill="hold" grpId="1" nodeType="afterEffect">
                                  <p:stCondLst>
                                    <p:cond delay="350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par>
                          <p:cTn id="12" fill="hold">
                            <p:stCondLst>
                              <p:cond delay="5500"/>
                            </p:stCondLst>
                            <p:childTnLst>
                              <p:par>
                                <p:cTn id="13" presetID="1" presetClass="entr" presetSubtype="0" fill="hold" nodeType="afterEffect">
                                  <p:stCondLst>
                                    <p:cond delay="300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300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3750"/>
                                  </p:stCondLst>
                                  <p:childTnLst>
                                    <p:set>
                                      <p:cBhvr>
                                        <p:cTn id="18" dur="1" fill="hold">
                                          <p:stCondLst>
                                            <p:cond delay="0"/>
                                          </p:stCondLst>
                                        </p:cTn>
                                        <p:tgtEl>
                                          <p:spTgt spid="5"/>
                                        </p:tgtEl>
                                        <p:attrNameLst>
                                          <p:attrName>style.visibility</p:attrName>
                                        </p:attrNameLst>
                                      </p:cBhvr>
                                      <p:to>
                                        <p:strVal val="visible"/>
                                      </p:to>
                                    </p:set>
                                  </p:childTnLst>
                                </p:cTn>
                              </p:par>
                              <p:par>
                                <p:cTn id="19" presetID="35" presetClass="emph" presetSubtype="0" repeatCount="5000" fill="hold" nodeType="withEffect">
                                  <p:stCondLst>
                                    <p:cond delay="3000"/>
                                  </p:stCondLst>
                                  <p:childTnLst>
                                    <p:anim calcmode="discrete" valueType="str">
                                      <p:cBhvr>
                                        <p:cTn id="20" dur="1000" fill="hold"/>
                                        <p:tgtEl>
                                          <p:spTgt spid="11"/>
                                        </p:tgtEl>
                                        <p:attrNameLst>
                                          <p:attrName>style.visibility</p:attrName>
                                        </p:attrNameLst>
                                      </p:cBhvr>
                                      <p:tavLst>
                                        <p:tav tm="0">
                                          <p:val>
                                            <p:strVal val="hidden"/>
                                          </p:val>
                                        </p:tav>
                                        <p:tav tm="50000">
                                          <p:val>
                                            <p:strVal val="visible"/>
                                          </p:val>
                                        </p:tav>
                                      </p:tavLst>
                                    </p:anim>
                                  </p:childTnLst>
                                </p:cTn>
                              </p:par>
                            </p:childTnLst>
                          </p:cTn>
                        </p:par>
                        <p:par>
                          <p:cTn id="21" fill="hold">
                            <p:stCondLst>
                              <p:cond delay="13500"/>
                            </p:stCondLst>
                            <p:childTnLst>
                              <p:par>
                                <p:cTn id="22" presetID="1" presetClass="exit" presetSubtype="0" fill="hold" grpId="1" nodeType="afterEffect">
                                  <p:stCondLst>
                                    <p:cond delay="3000"/>
                                  </p:stCondLst>
                                  <p:childTnLst>
                                    <p:set>
                                      <p:cBhvr>
                                        <p:cTn id="23" dur="1" fill="hold">
                                          <p:stCondLst>
                                            <p:cond delay="0"/>
                                          </p:stCondLst>
                                        </p:cTn>
                                        <p:tgtEl>
                                          <p:spTgt spid="12"/>
                                        </p:tgtEl>
                                        <p:attrNameLst>
                                          <p:attrName>style.visibility</p:attrName>
                                        </p:attrNameLst>
                                      </p:cBhvr>
                                      <p:to>
                                        <p:strVal val="hidden"/>
                                      </p:to>
                                    </p:set>
                                  </p:childTnLst>
                                </p:cTn>
                              </p:par>
                              <p:par>
                                <p:cTn id="24" presetID="1" presetClass="exit" presetSubtype="0" fill="hold" nodeType="withEffect">
                                  <p:stCondLst>
                                    <p:cond delay="3000"/>
                                  </p:stCondLst>
                                  <p:childTnLst>
                                    <p:set>
                                      <p:cBhvr>
                                        <p:cTn id="25" dur="1" fill="hold">
                                          <p:stCondLst>
                                            <p:cond delay="0"/>
                                          </p:stCondLst>
                                        </p:cTn>
                                        <p:tgtEl>
                                          <p:spTgt spid="11"/>
                                        </p:tgtEl>
                                        <p:attrNameLst>
                                          <p:attrName>style.visibility</p:attrName>
                                        </p:attrNameLst>
                                      </p:cBhvr>
                                      <p:to>
                                        <p:strVal val="hidden"/>
                                      </p:to>
                                    </p:set>
                                  </p:childTnLst>
                                </p:cTn>
                              </p:par>
                            </p:childTnLst>
                          </p:cTn>
                        </p:par>
                        <p:par>
                          <p:cTn id="26" fill="hold">
                            <p:stCondLst>
                              <p:cond delay="16500"/>
                            </p:stCondLst>
                            <p:childTnLst>
                              <p:par>
                                <p:cTn id="27" presetID="1" presetClass="exit" presetSubtype="0" fill="hold" grpId="1" nodeType="afterEffect">
                                  <p:stCondLst>
                                    <p:cond delay="0"/>
                                  </p:stCondLst>
                                  <p:childTnLst>
                                    <p:set>
                                      <p:cBhvr>
                                        <p:cTn id="28" dur="1" fill="hold">
                                          <p:stCondLst>
                                            <p:cond delay="0"/>
                                          </p:stCondLst>
                                        </p:cTn>
                                        <p:tgtEl>
                                          <p:spTgt spid="5"/>
                                        </p:tgtEl>
                                        <p:attrNameLst>
                                          <p:attrName>style.visibility</p:attrName>
                                        </p:attrNameLst>
                                      </p:cBhvr>
                                      <p:to>
                                        <p:strVal val="hidden"/>
                                      </p:to>
                                    </p:set>
                                  </p:childTnLst>
                                </p:cTn>
                              </p:par>
                            </p:childTnLst>
                          </p:cTn>
                        </p:par>
                        <p:par>
                          <p:cTn id="29" fill="hold">
                            <p:stCondLst>
                              <p:cond delay="16500"/>
                            </p:stCondLst>
                            <p:childTnLst>
                              <p:par>
                                <p:cTn id="30" presetID="10" presetClass="exit" presetSubtype="0" fill="hold" nodeType="afterEffect">
                                  <p:stCondLst>
                                    <p:cond delay="0"/>
                                  </p:stCondLst>
                                  <p:childTnLst>
                                    <p:animEffect transition="out" filter="fade">
                                      <p:cBhvr>
                                        <p:cTn id="31" dur="1000"/>
                                        <p:tgtEl>
                                          <p:spTgt spid="2"/>
                                        </p:tgtEl>
                                      </p:cBhvr>
                                    </p:animEffect>
                                    <p:set>
                                      <p:cBhvr>
                                        <p:cTn id="32" dur="1" fill="hold">
                                          <p:stCondLst>
                                            <p:cond delay="999"/>
                                          </p:stCondLst>
                                        </p:cTn>
                                        <p:tgtEl>
                                          <p:spTgt spid="2"/>
                                        </p:tgtEl>
                                        <p:attrNameLst>
                                          <p:attrName>style.visibility</p:attrName>
                                        </p:attrNameLst>
                                      </p:cBhvr>
                                      <p:to>
                                        <p:strVal val="hidden"/>
                                      </p:to>
                                    </p:set>
                                  </p:childTnLst>
                                </p:cTn>
                              </p:par>
                            </p:childTnLst>
                          </p:cTn>
                        </p:par>
                        <p:par>
                          <p:cTn id="33" fill="hold">
                            <p:stCondLst>
                              <p:cond delay="17500"/>
                            </p:stCondLst>
                            <p:childTnLst>
                              <p:par>
                                <p:cTn id="34" presetID="1" presetClass="entr" presetSubtype="0" fill="hold" nodeType="afterEffect">
                                  <p:stCondLst>
                                    <p:cond delay="1000"/>
                                  </p:stCondLst>
                                  <p:childTnLst>
                                    <p:set>
                                      <p:cBhvr>
                                        <p:cTn id="35" dur="1" fill="hold">
                                          <p:stCondLst>
                                            <p:cond delay="0"/>
                                          </p:stCondLst>
                                        </p:cTn>
                                        <p:tgtEl>
                                          <p:spTgt spid="13"/>
                                        </p:tgtEl>
                                        <p:attrNameLst>
                                          <p:attrName>style.visibility</p:attrName>
                                        </p:attrNameLst>
                                      </p:cBhvr>
                                      <p:to>
                                        <p:strVal val="visible"/>
                                      </p:to>
                                    </p:set>
                                  </p:childTnLst>
                                </p:cTn>
                              </p:par>
                            </p:childTnLst>
                          </p:cTn>
                        </p:par>
                        <p:par>
                          <p:cTn id="36" fill="hold">
                            <p:stCondLst>
                              <p:cond delay="18500"/>
                            </p:stCondLst>
                            <p:childTnLst>
                              <p:par>
                                <p:cTn id="37" presetID="1" presetClass="entr" presetSubtype="0" fill="hold" nodeType="afterEffect">
                                  <p:stCondLst>
                                    <p:cond delay="100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1000"/>
                                  </p:stCondLst>
                                  <p:childTnLst>
                                    <p:set>
                                      <p:cBhvr>
                                        <p:cTn id="40" dur="1" fill="hold">
                                          <p:stCondLst>
                                            <p:cond delay="0"/>
                                          </p:stCondLst>
                                        </p:cTn>
                                        <p:tgtEl>
                                          <p:spTgt spid="15"/>
                                        </p:tgtEl>
                                        <p:attrNameLst>
                                          <p:attrName>style.visibility</p:attrName>
                                        </p:attrNameLst>
                                      </p:cBhvr>
                                      <p:to>
                                        <p:strVal val="visible"/>
                                      </p:to>
                                    </p:set>
                                  </p:childTnLst>
                                </p:cTn>
                              </p:par>
                              <p:par>
                                <p:cTn id="41" presetID="35" presetClass="emph" presetSubtype="0" repeatCount="5000" fill="hold" nodeType="withEffect">
                                  <p:stCondLst>
                                    <p:cond delay="1000"/>
                                  </p:stCondLst>
                                  <p:childTnLst>
                                    <p:anim calcmode="discrete" valueType="str">
                                      <p:cBhvr>
                                        <p:cTn id="42" dur="1000" fill="hold"/>
                                        <p:tgtEl>
                                          <p:spTgt spid="14"/>
                                        </p:tgtEl>
                                        <p:attrNameLst>
                                          <p:attrName>style.visibility</p:attrName>
                                        </p:attrNameLst>
                                      </p:cBhvr>
                                      <p:tavLst>
                                        <p:tav tm="0">
                                          <p:val>
                                            <p:strVal val="hidden"/>
                                          </p:val>
                                        </p:tav>
                                        <p:tav tm="50000">
                                          <p:val>
                                            <p:strVal val="visible"/>
                                          </p:val>
                                        </p:tav>
                                      </p:tavLst>
                                    </p:anim>
                                  </p:childTnLst>
                                </p:cTn>
                              </p:par>
                              <p:par>
                                <p:cTn id="43" presetID="1" presetClass="entr" presetSubtype="0" fill="hold" grpId="0" nodeType="withEffect">
                                  <p:stCondLst>
                                    <p:cond delay="1750"/>
                                  </p:stCondLst>
                                  <p:childTnLst>
                                    <p:set>
                                      <p:cBhvr>
                                        <p:cTn id="44" dur="1" fill="hold">
                                          <p:stCondLst>
                                            <p:cond delay="0"/>
                                          </p:stCondLst>
                                        </p:cTn>
                                        <p:tgtEl>
                                          <p:spTgt spid="16"/>
                                        </p:tgtEl>
                                        <p:attrNameLst>
                                          <p:attrName>style.visibility</p:attrName>
                                        </p:attrNameLst>
                                      </p:cBhvr>
                                      <p:to>
                                        <p:strVal val="visible"/>
                                      </p:to>
                                    </p:set>
                                  </p:childTnLst>
                                </p:cTn>
                              </p:par>
                            </p:childTnLst>
                          </p:cTn>
                        </p:par>
                        <p:par>
                          <p:cTn id="45" fill="hold">
                            <p:stCondLst>
                              <p:cond delay="24500"/>
                            </p:stCondLst>
                            <p:childTnLst>
                              <p:par>
                                <p:cTn id="46" presetID="1" presetClass="exit" presetSubtype="0" fill="hold" grpId="1" nodeType="afterEffect">
                                  <p:stCondLst>
                                    <p:cond delay="3000"/>
                                  </p:stCondLst>
                                  <p:childTnLst>
                                    <p:set>
                                      <p:cBhvr>
                                        <p:cTn id="47" dur="1" fill="hold">
                                          <p:stCondLst>
                                            <p:cond delay="0"/>
                                          </p:stCondLst>
                                        </p:cTn>
                                        <p:tgtEl>
                                          <p:spTgt spid="16"/>
                                        </p:tgtEl>
                                        <p:attrNameLst>
                                          <p:attrName>style.visibility</p:attrName>
                                        </p:attrNameLst>
                                      </p:cBhvr>
                                      <p:to>
                                        <p:strVal val="hidden"/>
                                      </p:to>
                                    </p:set>
                                  </p:childTnLst>
                                </p:cTn>
                              </p:par>
                              <p:par>
                                <p:cTn id="48" presetID="1" presetClass="exit" presetSubtype="0" fill="hold" nodeType="withEffect">
                                  <p:stCondLst>
                                    <p:cond delay="3000"/>
                                  </p:stCondLst>
                                  <p:childTnLst>
                                    <p:set>
                                      <p:cBhvr>
                                        <p:cTn id="49" dur="1" fill="hold">
                                          <p:stCondLst>
                                            <p:cond delay="0"/>
                                          </p:stCondLst>
                                        </p:cTn>
                                        <p:tgtEl>
                                          <p:spTgt spid="14"/>
                                        </p:tgtEl>
                                        <p:attrNameLst>
                                          <p:attrName>style.visibility</p:attrName>
                                        </p:attrNameLst>
                                      </p:cBhvr>
                                      <p:to>
                                        <p:strVal val="hidden"/>
                                      </p:to>
                                    </p:set>
                                  </p:childTnLst>
                                </p:cTn>
                              </p:par>
                              <p:par>
                                <p:cTn id="50" presetID="1" presetClass="exit" presetSubtype="0" fill="hold" grpId="1" nodeType="withEffect">
                                  <p:stCondLst>
                                    <p:cond delay="3000"/>
                                  </p:stCondLst>
                                  <p:childTnLst>
                                    <p:set>
                                      <p:cBhvr>
                                        <p:cTn id="51" dur="1" fill="hold">
                                          <p:stCondLst>
                                            <p:cond delay="0"/>
                                          </p:stCondLst>
                                        </p:cTn>
                                        <p:tgtEl>
                                          <p:spTgt spid="15"/>
                                        </p:tgtEl>
                                        <p:attrNameLst>
                                          <p:attrName>style.visibility</p:attrName>
                                        </p:attrNameLst>
                                      </p:cBhvr>
                                      <p:to>
                                        <p:strVal val="hidden"/>
                                      </p:to>
                                    </p:set>
                                  </p:childTnLst>
                                </p:cTn>
                              </p:par>
                              <p:par>
                                <p:cTn id="52" presetID="10" presetClass="exit" presetSubtype="0" fill="hold" nodeType="withEffect">
                                  <p:stCondLst>
                                    <p:cond delay="3000"/>
                                  </p:stCondLst>
                                  <p:childTnLst>
                                    <p:animEffect transition="out" filter="fade">
                                      <p:cBhvr>
                                        <p:cTn id="53" dur="1000"/>
                                        <p:tgtEl>
                                          <p:spTgt spid="13"/>
                                        </p:tgtEl>
                                      </p:cBhvr>
                                    </p:animEffect>
                                    <p:set>
                                      <p:cBhvr>
                                        <p:cTn id="54" dur="1" fill="hold">
                                          <p:stCondLst>
                                            <p:cond delay="999"/>
                                          </p:stCondLst>
                                        </p:cTn>
                                        <p:tgtEl>
                                          <p:spTgt spid="13"/>
                                        </p:tgtEl>
                                        <p:attrNameLst>
                                          <p:attrName>style.visibility</p:attrName>
                                        </p:attrNameLst>
                                      </p:cBhvr>
                                      <p:to>
                                        <p:strVal val="hidden"/>
                                      </p:to>
                                    </p:set>
                                  </p:childTnLst>
                                </p:cTn>
                              </p:par>
                            </p:childTnLst>
                          </p:cTn>
                        </p:par>
                        <p:par>
                          <p:cTn id="55" fill="hold">
                            <p:stCondLst>
                              <p:cond delay="28500"/>
                            </p:stCondLst>
                            <p:childTnLst>
                              <p:par>
                                <p:cTn id="56" presetID="1" presetClass="entr" presetSubtype="0" fill="hold" grpId="0" nodeType="afterEffect">
                                  <p:stCondLst>
                                    <p:cond delay="1000"/>
                                  </p:stCondLst>
                                  <p:childTnLst>
                                    <p:set>
                                      <p:cBhvr>
                                        <p:cTn id="57" dur="1" fill="hold">
                                          <p:stCondLst>
                                            <p:cond delay="0"/>
                                          </p:stCondLst>
                                        </p:cTn>
                                        <p:tgtEl>
                                          <p:spTgt spid="9"/>
                                        </p:tgtEl>
                                        <p:attrNameLst>
                                          <p:attrName>style.visibility</p:attrName>
                                        </p:attrNameLst>
                                      </p:cBhvr>
                                      <p:to>
                                        <p:strVal val="visible"/>
                                      </p:to>
                                    </p:set>
                                  </p:childTnLst>
                                </p:cTn>
                              </p:par>
                            </p:childTnLst>
                          </p:cTn>
                        </p:par>
                        <p:par>
                          <p:cTn id="58" fill="hold">
                            <p:stCondLst>
                              <p:cond delay="29500"/>
                            </p:stCondLst>
                            <p:childTnLst>
                              <p:par>
                                <p:cTn id="59" presetID="1" presetClass="entr" presetSubtype="0"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9"/>
                    </p:tgtEl>
                  </p:cond>
                </p:stCondLst>
                <p:endSync evt="end" delay="0">
                  <p:rtn val="all"/>
                </p:endSync>
                <p:childTnLst>
                  <p:par>
                    <p:cTn id="62" fill="hold">
                      <p:stCondLst>
                        <p:cond delay="0"/>
                      </p:stCondLst>
                      <p:childTnLst>
                        <p:par>
                          <p:cTn id="63" fill="hold">
                            <p:stCondLst>
                              <p:cond delay="0"/>
                            </p:stCondLst>
                            <p:childTnLst>
                              <p:par>
                                <p:cTn id="64" presetID="1" presetClass="exit" presetSubtype="0" fill="hold" nodeType="withEffect">
                                  <p:stCondLst>
                                    <p:cond delay="0"/>
                                  </p:stCondLst>
                                  <p:childTnLst>
                                    <p:set>
                                      <p:cBhvr>
                                        <p:cTn id="65" dur="1" fill="hold">
                                          <p:stCondLst>
                                            <p:cond delay="0"/>
                                          </p:stCondLst>
                                        </p:cTn>
                                        <p:tgtEl>
                                          <p:spTgt spid="11"/>
                                        </p:tgtEl>
                                        <p:attrNameLst>
                                          <p:attrName>style.visibility</p:attrName>
                                        </p:attrNameLst>
                                      </p:cBhvr>
                                      <p:to>
                                        <p:strVal val="hidden"/>
                                      </p:to>
                                    </p:set>
                                  </p:childTnLst>
                                </p:cTn>
                              </p:par>
                              <p:par>
                                <p:cTn id="66" presetID="1" presetClass="exit" presetSubtype="0" fill="hold" grpId="2" nodeType="withEffect">
                                  <p:stCondLst>
                                    <p:cond delay="0"/>
                                  </p:stCondLst>
                                  <p:childTnLst>
                                    <p:set>
                                      <p:cBhvr>
                                        <p:cTn id="67" dur="1" fill="hold">
                                          <p:stCondLst>
                                            <p:cond delay="0"/>
                                          </p:stCondLst>
                                        </p:cTn>
                                        <p:tgtEl>
                                          <p:spTgt spid="12"/>
                                        </p:tgtEl>
                                        <p:attrNameLst>
                                          <p:attrName>style.visibility</p:attrName>
                                        </p:attrNameLst>
                                      </p:cBhvr>
                                      <p:to>
                                        <p:strVal val="hidden"/>
                                      </p:to>
                                    </p:set>
                                  </p:childTnLst>
                                </p:cTn>
                              </p:par>
                              <p:par>
                                <p:cTn id="68" presetID="1" presetClass="exit" presetSubtype="0" fill="hold" grpId="2" nodeType="withEffect">
                                  <p:stCondLst>
                                    <p:cond delay="0"/>
                                  </p:stCondLst>
                                  <p:childTnLst>
                                    <p:set>
                                      <p:cBhvr>
                                        <p:cTn id="69" dur="1" fill="hold">
                                          <p:stCondLst>
                                            <p:cond delay="0"/>
                                          </p:stCondLst>
                                        </p:cTn>
                                        <p:tgtEl>
                                          <p:spTgt spid="5"/>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2"/>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13"/>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14"/>
                                        </p:tgtEl>
                                        <p:attrNameLst>
                                          <p:attrName>style.visibility</p:attrName>
                                        </p:attrNameLst>
                                      </p:cBhvr>
                                      <p:to>
                                        <p:strVal val="hidden"/>
                                      </p:to>
                                    </p:set>
                                  </p:childTnLst>
                                </p:cTn>
                              </p:par>
                              <p:par>
                                <p:cTn id="76" presetID="1" presetClass="exit" presetSubtype="0" fill="hold" grpId="2" nodeType="withEffect">
                                  <p:stCondLst>
                                    <p:cond delay="0"/>
                                  </p:stCondLst>
                                  <p:childTnLst>
                                    <p:set>
                                      <p:cBhvr>
                                        <p:cTn id="77" dur="1" fill="hold">
                                          <p:stCondLst>
                                            <p:cond delay="0"/>
                                          </p:stCondLst>
                                        </p:cTn>
                                        <p:tgtEl>
                                          <p:spTgt spid="16"/>
                                        </p:tgtEl>
                                        <p:attrNameLst>
                                          <p:attrName>style.visibility</p:attrName>
                                        </p:attrNameLst>
                                      </p:cBhvr>
                                      <p:to>
                                        <p:strVal val="hidden"/>
                                      </p:to>
                                    </p:set>
                                  </p:childTnLst>
                                </p:cTn>
                              </p:par>
                            </p:childTnLst>
                          </p:cTn>
                        </p:par>
                        <p:par>
                          <p:cTn id="78" fill="hold">
                            <p:stCondLst>
                              <p:cond delay="0"/>
                            </p:stCondLst>
                            <p:childTnLst>
                              <p:par>
                                <p:cTn id="79" presetID="10" presetClass="entr" presetSubtype="0" fill="hold" grpId="2" nodeType="afterEffect">
                                  <p:stCondLst>
                                    <p:cond delay="1000"/>
                                  </p:stCondLst>
                                  <p:childTnLst>
                                    <p:set>
                                      <p:cBhvr>
                                        <p:cTn id="80" dur="1" fill="hold">
                                          <p:stCondLst>
                                            <p:cond delay="0"/>
                                          </p:stCondLst>
                                        </p:cTn>
                                        <p:tgtEl>
                                          <p:spTgt spid="4"/>
                                        </p:tgtEl>
                                        <p:attrNameLst>
                                          <p:attrName>style.visibility</p:attrName>
                                        </p:attrNameLst>
                                      </p:cBhvr>
                                      <p:to>
                                        <p:strVal val="visible"/>
                                      </p:to>
                                    </p:set>
                                    <p:animEffect transition="in" filter="fade">
                                      <p:cBhvr>
                                        <p:cTn id="81" dur="500"/>
                                        <p:tgtEl>
                                          <p:spTgt spid="4"/>
                                        </p:tgtEl>
                                      </p:cBhvr>
                                    </p:animEffect>
                                  </p:childTnLst>
                                </p:cTn>
                              </p:par>
                              <p:par>
                                <p:cTn id="82" presetID="10" presetClass="entr" presetSubtype="0" fill="hold" nodeType="withEffect">
                                  <p:stCondLst>
                                    <p:cond delay="1000"/>
                                  </p:stCondLst>
                                  <p:childTnLst>
                                    <p:set>
                                      <p:cBhvr>
                                        <p:cTn id="83" dur="1" fill="hold">
                                          <p:stCondLst>
                                            <p:cond delay="0"/>
                                          </p:stCondLst>
                                        </p:cTn>
                                        <p:tgtEl>
                                          <p:spTgt spid="2"/>
                                        </p:tgtEl>
                                        <p:attrNameLst>
                                          <p:attrName>style.visibility</p:attrName>
                                        </p:attrNameLst>
                                      </p:cBhvr>
                                      <p:to>
                                        <p:strVal val="visible"/>
                                      </p:to>
                                    </p:set>
                                    <p:animEffect transition="in" filter="fade">
                                      <p:cBhvr>
                                        <p:cTn id="84" dur="500"/>
                                        <p:tgtEl>
                                          <p:spTgt spid="2"/>
                                        </p:tgtEl>
                                      </p:cBhvr>
                                    </p:animEffect>
                                  </p:childTnLst>
                                </p:cTn>
                              </p:par>
                            </p:childTnLst>
                          </p:cTn>
                        </p:par>
                        <p:par>
                          <p:cTn id="85" fill="hold">
                            <p:stCondLst>
                              <p:cond delay="1500"/>
                            </p:stCondLst>
                            <p:childTnLst>
                              <p:par>
                                <p:cTn id="86" presetID="10" presetClass="exit" presetSubtype="0" fill="hold" grpId="3" nodeType="afterEffect">
                                  <p:stCondLst>
                                    <p:cond delay="3500"/>
                                  </p:stCondLst>
                                  <p:childTnLst>
                                    <p:animEffect transition="out" filter="fade">
                                      <p:cBhvr>
                                        <p:cTn id="87" dur="500"/>
                                        <p:tgtEl>
                                          <p:spTgt spid="4"/>
                                        </p:tgtEl>
                                      </p:cBhvr>
                                    </p:animEffect>
                                    <p:set>
                                      <p:cBhvr>
                                        <p:cTn id="88" dur="1" fill="hold">
                                          <p:stCondLst>
                                            <p:cond delay="499"/>
                                          </p:stCondLst>
                                        </p:cTn>
                                        <p:tgtEl>
                                          <p:spTgt spid="4"/>
                                        </p:tgtEl>
                                        <p:attrNameLst>
                                          <p:attrName>style.visibility</p:attrName>
                                        </p:attrNameLst>
                                      </p:cBhvr>
                                      <p:to>
                                        <p:strVal val="hidden"/>
                                      </p:to>
                                    </p:set>
                                  </p:childTnLst>
                                </p:cTn>
                              </p:par>
                            </p:childTnLst>
                          </p:cTn>
                        </p:par>
                        <p:par>
                          <p:cTn id="89" fill="hold">
                            <p:stCondLst>
                              <p:cond delay="5500"/>
                            </p:stCondLst>
                            <p:childTnLst>
                              <p:par>
                                <p:cTn id="90" presetID="1" presetClass="entr" presetSubtype="0" fill="hold" nodeType="afterEffect">
                                  <p:stCondLst>
                                    <p:cond delay="0"/>
                                  </p:stCondLst>
                                  <p:childTnLst>
                                    <p:set>
                                      <p:cBhvr>
                                        <p:cTn id="91" dur="1" fill="hold">
                                          <p:stCondLst>
                                            <p:cond delay="0"/>
                                          </p:stCondLst>
                                        </p:cTn>
                                        <p:tgtEl>
                                          <p:spTgt spid="11"/>
                                        </p:tgtEl>
                                        <p:attrNameLst>
                                          <p:attrName>style.visibility</p:attrName>
                                        </p:attrNameLst>
                                      </p:cBhvr>
                                      <p:to>
                                        <p:strVal val="visible"/>
                                      </p:to>
                                    </p:set>
                                  </p:childTnLst>
                                </p:cTn>
                              </p:par>
                              <p:par>
                                <p:cTn id="92" presetID="35" presetClass="emph" presetSubtype="0" repeatCount="5000" fill="hold" nodeType="withEffect">
                                  <p:stCondLst>
                                    <p:cond delay="0"/>
                                  </p:stCondLst>
                                  <p:childTnLst>
                                    <p:anim calcmode="discrete" valueType="str">
                                      <p:cBhvr>
                                        <p:cTn id="93" dur="1000" fill="hold"/>
                                        <p:tgtEl>
                                          <p:spTgt spid="11"/>
                                        </p:tgtEl>
                                        <p:attrNameLst>
                                          <p:attrName>style.visibility</p:attrName>
                                        </p:attrNameLst>
                                      </p:cBhvr>
                                      <p:tavLst>
                                        <p:tav tm="0">
                                          <p:val>
                                            <p:strVal val="hidden"/>
                                          </p:val>
                                        </p:tav>
                                        <p:tav tm="50000">
                                          <p:val>
                                            <p:strVal val="visible"/>
                                          </p:val>
                                        </p:tav>
                                      </p:tavLst>
                                    </p:anim>
                                  </p:childTnLst>
                                </p:cTn>
                              </p:par>
                              <p:par>
                                <p:cTn id="94" presetID="1" presetClass="entr" presetSubtype="0" fill="hold" grpId="3" nodeType="withEffect">
                                  <p:stCondLst>
                                    <p:cond delay="0"/>
                                  </p:stCondLst>
                                  <p:childTnLst>
                                    <p:set>
                                      <p:cBhvr>
                                        <p:cTn id="95" dur="1" fill="hold">
                                          <p:stCondLst>
                                            <p:cond delay="0"/>
                                          </p:stCondLst>
                                        </p:cTn>
                                        <p:tgtEl>
                                          <p:spTgt spid="12"/>
                                        </p:tgtEl>
                                        <p:attrNameLst>
                                          <p:attrName>style.visibility</p:attrName>
                                        </p:attrNameLst>
                                      </p:cBhvr>
                                      <p:to>
                                        <p:strVal val="visible"/>
                                      </p:to>
                                    </p:set>
                                  </p:childTnLst>
                                </p:cTn>
                              </p:par>
                              <p:par>
                                <p:cTn id="96" presetID="1" presetClass="entr" presetSubtype="0" fill="hold" grpId="3" nodeType="withEffect">
                                  <p:stCondLst>
                                    <p:cond delay="750"/>
                                  </p:stCondLst>
                                  <p:childTnLst>
                                    <p:set>
                                      <p:cBhvr>
                                        <p:cTn id="97" dur="1" fill="hold">
                                          <p:stCondLst>
                                            <p:cond delay="0"/>
                                          </p:stCondLst>
                                        </p:cTn>
                                        <p:tgtEl>
                                          <p:spTgt spid="5"/>
                                        </p:tgtEl>
                                        <p:attrNameLst>
                                          <p:attrName>style.visibility</p:attrName>
                                        </p:attrNameLst>
                                      </p:cBhvr>
                                      <p:to>
                                        <p:strVal val="visible"/>
                                      </p:to>
                                    </p:set>
                                  </p:childTnLst>
                                </p:cTn>
                              </p:par>
                            </p:childTnLst>
                          </p:cTn>
                        </p:par>
                        <p:par>
                          <p:cTn id="98" fill="hold">
                            <p:stCondLst>
                              <p:cond delay="10500"/>
                            </p:stCondLst>
                            <p:childTnLst>
                              <p:par>
                                <p:cTn id="99" presetID="10" presetClass="exit" presetSubtype="0" fill="hold" nodeType="afterEffect">
                                  <p:stCondLst>
                                    <p:cond delay="3000"/>
                                  </p:stCondLst>
                                  <p:childTnLst>
                                    <p:animEffect transition="out" filter="fade">
                                      <p:cBhvr>
                                        <p:cTn id="100" dur="500"/>
                                        <p:tgtEl>
                                          <p:spTgt spid="11"/>
                                        </p:tgtEl>
                                      </p:cBhvr>
                                    </p:animEffect>
                                    <p:set>
                                      <p:cBhvr>
                                        <p:cTn id="101" dur="1" fill="hold">
                                          <p:stCondLst>
                                            <p:cond delay="499"/>
                                          </p:stCondLst>
                                        </p:cTn>
                                        <p:tgtEl>
                                          <p:spTgt spid="11"/>
                                        </p:tgtEl>
                                        <p:attrNameLst>
                                          <p:attrName>style.visibility</p:attrName>
                                        </p:attrNameLst>
                                      </p:cBhvr>
                                      <p:to>
                                        <p:strVal val="hidden"/>
                                      </p:to>
                                    </p:set>
                                  </p:childTnLst>
                                </p:cTn>
                              </p:par>
                              <p:par>
                                <p:cTn id="102" presetID="10" presetClass="exit" presetSubtype="0" fill="hold" grpId="4" nodeType="withEffect">
                                  <p:stCondLst>
                                    <p:cond delay="3000"/>
                                  </p:stCondLst>
                                  <p:childTnLst>
                                    <p:animEffect transition="out" filter="fade">
                                      <p:cBhvr>
                                        <p:cTn id="103" dur="500"/>
                                        <p:tgtEl>
                                          <p:spTgt spid="12"/>
                                        </p:tgtEl>
                                      </p:cBhvr>
                                    </p:animEffect>
                                    <p:set>
                                      <p:cBhvr>
                                        <p:cTn id="104" dur="1" fill="hold">
                                          <p:stCondLst>
                                            <p:cond delay="499"/>
                                          </p:stCondLst>
                                        </p:cTn>
                                        <p:tgtEl>
                                          <p:spTgt spid="12"/>
                                        </p:tgtEl>
                                        <p:attrNameLst>
                                          <p:attrName>style.visibility</p:attrName>
                                        </p:attrNameLst>
                                      </p:cBhvr>
                                      <p:to>
                                        <p:strVal val="hidden"/>
                                      </p:to>
                                    </p:set>
                                  </p:childTnLst>
                                </p:cTn>
                              </p:par>
                              <p:par>
                                <p:cTn id="105" presetID="10" presetClass="exit" presetSubtype="0" fill="hold" grpId="4" nodeType="withEffect">
                                  <p:stCondLst>
                                    <p:cond delay="3000"/>
                                  </p:stCondLst>
                                  <p:childTnLst>
                                    <p:animEffect transition="out" filter="fade">
                                      <p:cBhvr>
                                        <p:cTn id="106" dur="500"/>
                                        <p:tgtEl>
                                          <p:spTgt spid="5"/>
                                        </p:tgtEl>
                                      </p:cBhvr>
                                    </p:animEffect>
                                    <p:set>
                                      <p:cBhvr>
                                        <p:cTn id="107" dur="1" fill="hold">
                                          <p:stCondLst>
                                            <p:cond delay="499"/>
                                          </p:stCondLst>
                                        </p:cTn>
                                        <p:tgtEl>
                                          <p:spTgt spid="5"/>
                                        </p:tgtEl>
                                        <p:attrNameLst>
                                          <p:attrName>style.visibility</p:attrName>
                                        </p:attrNameLst>
                                      </p:cBhvr>
                                      <p:to>
                                        <p:strVal val="hidden"/>
                                      </p:to>
                                    </p:set>
                                  </p:childTnLst>
                                </p:cTn>
                              </p:par>
                              <p:par>
                                <p:cTn id="108" presetID="10" presetClass="exit" presetSubtype="0" fill="hold" nodeType="withEffect">
                                  <p:stCondLst>
                                    <p:cond delay="3000"/>
                                  </p:stCondLst>
                                  <p:childTnLst>
                                    <p:animEffect transition="out" filter="fade">
                                      <p:cBhvr>
                                        <p:cTn id="109" dur="500"/>
                                        <p:tgtEl>
                                          <p:spTgt spid="2"/>
                                        </p:tgtEl>
                                      </p:cBhvr>
                                    </p:animEffect>
                                    <p:set>
                                      <p:cBhvr>
                                        <p:cTn id="110" dur="1" fill="hold">
                                          <p:stCondLst>
                                            <p:cond delay="499"/>
                                          </p:stCondLst>
                                        </p:cTn>
                                        <p:tgtEl>
                                          <p:spTgt spid="2"/>
                                        </p:tgtEl>
                                        <p:attrNameLst>
                                          <p:attrName>style.visibility</p:attrName>
                                        </p:attrNameLst>
                                      </p:cBhvr>
                                      <p:to>
                                        <p:strVal val="hidden"/>
                                      </p:to>
                                    </p:set>
                                  </p:childTnLst>
                                </p:cTn>
                              </p:par>
                            </p:childTnLst>
                          </p:cTn>
                        </p:par>
                        <p:par>
                          <p:cTn id="111" fill="hold">
                            <p:stCondLst>
                              <p:cond delay="14000"/>
                            </p:stCondLst>
                            <p:childTnLst>
                              <p:par>
                                <p:cTn id="112" presetID="1" presetClass="entr" presetSubtype="0" fill="hold" nodeType="afterEffect">
                                  <p:stCondLst>
                                    <p:cond delay="1500"/>
                                  </p:stCondLst>
                                  <p:childTnLst>
                                    <p:set>
                                      <p:cBhvr>
                                        <p:cTn id="113" dur="1" fill="hold">
                                          <p:stCondLst>
                                            <p:cond delay="0"/>
                                          </p:stCondLst>
                                        </p:cTn>
                                        <p:tgtEl>
                                          <p:spTgt spid="13"/>
                                        </p:tgtEl>
                                        <p:attrNameLst>
                                          <p:attrName>style.visibility</p:attrName>
                                        </p:attrNameLst>
                                      </p:cBhvr>
                                      <p:to>
                                        <p:strVal val="visible"/>
                                      </p:to>
                                    </p:set>
                                  </p:childTnLst>
                                </p:cTn>
                              </p:par>
                              <p:par>
                                <p:cTn id="114" presetID="1" presetClass="entr" presetSubtype="0" fill="hold" nodeType="withEffect">
                                  <p:stCondLst>
                                    <p:cond delay="1500"/>
                                  </p:stCondLst>
                                  <p:childTnLst>
                                    <p:set>
                                      <p:cBhvr>
                                        <p:cTn id="115" dur="1" fill="hold">
                                          <p:stCondLst>
                                            <p:cond delay="0"/>
                                          </p:stCondLst>
                                        </p:cTn>
                                        <p:tgtEl>
                                          <p:spTgt spid="14"/>
                                        </p:tgtEl>
                                        <p:attrNameLst>
                                          <p:attrName>style.visibility</p:attrName>
                                        </p:attrNameLst>
                                      </p:cBhvr>
                                      <p:to>
                                        <p:strVal val="visible"/>
                                      </p:to>
                                    </p:set>
                                  </p:childTnLst>
                                </p:cTn>
                              </p:par>
                              <p:par>
                                <p:cTn id="116" presetID="35" presetClass="emph" presetSubtype="0" repeatCount="5000" fill="hold" nodeType="withEffect">
                                  <p:stCondLst>
                                    <p:cond delay="1500"/>
                                  </p:stCondLst>
                                  <p:childTnLst>
                                    <p:anim calcmode="discrete" valueType="str">
                                      <p:cBhvr>
                                        <p:cTn id="117" dur="1000" fill="hold"/>
                                        <p:tgtEl>
                                          <p:spTgt spid="14"/>
                                        </p:tgtEl>
                                        <p:attrNameLst>
                                          <p:attrName>style.visibility</p:attrName>
                                        </p:attrNameLst>
                                      </p:cBhvr>
                                      <p:tavLst>
                                        <p:tav tm="0">
                                          <p:val>
                                            <p:strVal val="hidden"/>
                                          </p:val>
                                        </p:tav>
                                        <p:tav tm="50000">
                                          <p:val>
                                            <p:strVal val="visible"/>
                                          </p:val>
                                        </p:tav>
                                      </p:tavLst>
                                    </p:anim>
                                  </p:childTnLst>
                                </p:cTn>
                              </p:par>
                              <p:par>
                                <p:cTn id="118" presetID="1" presetClass="entr" presetSubtype="0" fill="hold" grpId="2" nodeType="withEffect">
                                  <p:stCondLst>
                                    <p:cond delay="1500"/>
                                  </p:stCondLst>
                                  <p:childTnLst>
                                    <p:set>
                                      <p:cBhvr>
                                        <p:cTn id="119" dur="1" fill="hold">
                                          <p:stCondLst>
                                            <p:cond delay="0"/>
                                          </p:stCondLst>
                                        </p:cTn>
                                        <p:tgtEl>
                                          <p:spTgt spid="15"/>
                                        </p:tgtEl>
                                        <p:attrNameLst>
                                          <p:attrName>style.visibility</p:attrName>
                                        </p:attrNameLst>
                                      </p:cBhvr>
                                      <p:to>
                                        <p:strVal val="visible"/>
                                      </p:to>
                                    </p:set>
                                  </p:childTnLst>
                                </p:cTn>
                              </p:par>
                              <p:par>
                                <p:cTn id="120" presetID="1" presetClass="entr" presetSubtype="0" fill="hold" grpId="3" nodeType="withEffect">
                                  <p:stCondLst>
                                    <p:cond delay="2250"/>
                                  </p:stCondLst>
                                  <p:childTnLst>
                                    <p:set>
                                      <p:cBhvr>
                                        <p:cTn id="121" dur="1" fill="hold">
                                          <p:stCondLst>
                                            <p:cond delay="0"/>
                                          </p:stCondLst>
                                        </p:cTn>
                                        <p:tgtEl>
                                          <p:spTgt spid="16"/>
                                        </p:tgtEl>
                                        <p:attrNameLst>
                                          <p:attrName>style.visibility</p:attrName>
                                        </p:attrNameLst>
                                      </p:cBhvr>
                                      <p:to>
                                        <p:strVal val="visible"/>
                                      </p:to>
                                    </p:set>
                                  </p:childTnLst>
                                </p:cTn>
                              </p:par>
                            </p:childTnLst>
                          </p:cTn>
                        </p:par>
                        <p:par>
                          <p:cTn id="122" fill="hold">
                            <p:stCondLst>
                              <p:cond delay="20500"/>
                            </p:stCondLst>
                            <p:childTnLst>
                              <p:par>
                                <p:cTn id="123" presetID="10" presetClass="exit" presetSubtype="0" fill="hold" nodeType="afterEffect">
                                  <p:stCondLst>
                                    <p:cond delay="3000"/>
                                  </p:stCondLst>
                                  <p:childTnLst>
                                    <p:animEffect transition="out" filter="fade">
                                      <p:cBhvr>
                                        <p:cTn id="124" dur="500"/>
                                        <p:tgtEl>
                                          <p:spTgt spid="13"/>
                                        </p:tgtEl>
                                      </p:cBhvr>
                                    </p:animEffect>
                                    <p:set>
                                      <p:cBhvr>
                                        <p:cTn id="125" dur="1" fill="hold">
                                          <p:stCondLst>
                                            <p:cond delay="499"/>
                                          </p:stCondLst>
                                        </p:cTn>
                                        <p:tgtEl>
                                          <p:spTgt spid="13"/>
                                        </p:tgtEl>
                                        <p:attrNameLst>
                                          <p:attrName>style.visibility</p:attrName>
                                        </p:attrNameLst>
                                      </p:cBhvr>
                                      <p:to>
                                        <p:strVal val="hidden"/>
                                      </p:to>
                                    </p:set>
                                  </p:childTnLst>
                                </p:cTn>
                              </p:par>
                              <p:par>
                                <p:cTn id="126" presetID="10" presetClass="exit" presetSubtype="0" fill="hold" nodeType="withEffect">
                                  <p:stCondLst>
                                    <p:cond delay="3000"/>
                                  </p:stCondLst>
                                  <p:childTnLst>
                                    <p:animEffect transition="out" filter="fade">
                                      <p:cBhvr>
                                        <p:cTn id="127" dur="500"/>
                                        <p:tgtEl>
                                          <p:spTgt spid="14"/>
                                        </p:tgtEl>
                                      </p:cBhvr>
                                    </p:animEffect>
                                    <p:set>
                                      <p:cBhvr>
                                        <p:cTn id="128" dur="1" fill="hold">
                                          <p:stCondLst>
                                            <p:cond delay="499"/>
                                          </p:stCondLst>
                                        </p:cTn>
                                        <p:tgtEl>
                                          <p:spTgt spid="14"/>
                                        </p:tgtEl>
                                        <p:attrNameLst>
                                          <p:attrName>style.visibility</p:attrName>
                                        </p:attrNameLst>
                                      </p:cBhvr>
                                      <p:to>
                                        <p:strVal val="hidden"/>
                                      </p:to>
                                    </p:set>
                                  </p:childTnLst>
                                </p:cTn>
                              </p:par>
                              <p:par>
                                <p:cTn id="129" presetID="10" presetClass="exit" presetSubtype="0" fill="hold" grpId="3" nodeType="withEffect">
                                  <p:stCondLst>
                                    <p:cond delay="3000"/>
                                  </p:stCondLst>
                                  <p:childTnLst>
                                    <p:animEffect transition="out" filter="fade">
                                      <p:cBhvr>
                                        <p:cTn id="130" dur="500"/>
                                        <p:tgtEl>
                                          <p:spTgt spid="15"/>
                                        </p:tgtEl>
                                      </p:cBhvr>
                                    </p:animEffect>
                                    <p:set>
                                      <p:cBhvr>
                                        <p:cTn id="131" dur="1" fill="hold">
                                          <p:stCondLst>
                                            <p:cond delay="499"/>
                                          </p:stCondLst>
                                        </p:cTn>
                                        <p:tgtEl>
                                          <p:spTgt spid="15"/>
                                        </p:tgtEl>
                                        <p:attrNameLst>
                                          <p:attrName>style.visibility</p:attrName>
                                        </p:attrNameLst>
                                      </p:cBhvr>
                                      <p:to>
                                        <p:strVal val="hidden"/>
                                      </p:to>
                                    </p:set>
                                  </p:childTnLst>
                                </p:cTn>
                              </p:par>
                              <p:par>
                                <p:cTn id="132" presetID="10" presetClass="exit" presetSubtype="0" fill="hold" grpId="4" nodeType="withEffect">
                                  <p:stCondLst>
                                    <p:cond delay="3000"/>
                                  </p:stCondLst>
                                  <p:childTnLst>
                                    <p:animEffect transition="out" filter="fade">
                                      <p:cBhvr>
                                        <p:cTn id="133" dur="500"/>
                                        <p:tgtEl>
                                          <p:spTgt spid="16"/>
                                        </p:tgtEl>
                                      </p:cBhvr>
                                    </p:animEffect>
                                    <p:set>
                                      <p:cBhvr>
                                        <p:cTn id="134"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4" grpId="0"/>
      <p:bldP spid="4" grpId="1"/>
      <p:bldP spid="4" grpId="2"/>
      <p:bldP spid="4" grpId="3"/>
      <p:bldP spid="8" grpId="0" animBg="1"/>
      <p:bldP spid="9" grpId="0" animBg="1"/>
      <p:bldP spid="12" grpId="0" animBg="1"/>
      <p:bldP spid="12" grpId="1" animBg="1"/>
      <p:bldP spid="12" grpId="2" animBg="1"/>
      <p:bldP spid="12" grpId="3" animBg="1"/>
      <p:bldP spid="12" grpId="4" animBg="1"/>
      <p:bldP spid="5" grpId="0"/>
      <p:bldP spid="5" grpId="1"/>
      <p:bldP spid="5" grpId="2"/>
      <p:bldP spid="5" grpId="3"/>
      <p:bldP spid="5" grpId="4"/>
      <p:bldP spid="15" grpId="0" animBg="1"/>
      <p:bldP spid="15" grpId="1" animBg="1"/>
      <p:bldP spid="15" grpId="2" animBg="1"/>
      <p:bldP spid="15" grpId="3" animBg="1"/>
      <p:bldP spid="16" grpId="0"/>
      <p:bldP spid="16" grpId="1"/>
      <p:bldP spid="16" grpId="2"/>
      <p:bldP spid="16" grpId="3"/>
      <p:bldP spid="16" grpId="4"/>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mittels </a:t>
            </a:r>
            <a:r>
              <a:rPr lang="de-DE" sz="3200" b="1" dirty="0" smtClean="0">
                <a:solidFill>
                  <a:schemeClr val="accent1">
                    <a:lumMod val="50000"/>
                  </a:schemeClr>
                </a:solidFill>
              </a:rPr>
              <a:t>Drehregler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a:solidFill>
                  <a:schemeClr val="accent4">
                    <a:lumMod val="75000"/>
                  </a:schemeClr>
                </a:solidFill>
              </a:rPr>
              <a:t>Aufgabe:</a:t>
            </a:r>
            <a:r>
              <a:rPr lang="de-DE" sz="2400" b="1" dirty="0">
                <a:solidFill>
                  <a:schemeClr val="accent4">
                    <a:lumMod val="75000"/>
                  </a:schemeClr>
                </a:solidFill>
              </a:rPr>
              <a:t> Wähle mit Hilfe des Drehreglers aus dem aktuellen Ordner die Rufgruppe OV_1* aus!</a:t>
            </a:r>
          </a:p>
          <a:p>
            <a:endParaRPr lang="de-DE" sz="2400" b="1" dirty="0">
              <a:solidFill>
                <a:schemeClr val="accent4">
                  <a:lumMod val="75000"/>
                </a:schemeClr>
              </a:solidFill>
            </a:endParaRPr>
          </a:p>
          <a:p>
            <a:endParaRPr lang="de-DE" sz="2400" b="1" dirty="0">
              <a:solidFill>
                <a:schemeClr val="accent4">
                  <a:lumMod val="75000"/>
                </a:schemeClr>
              </a:solidFill>
            </a:endParaRPr>
          </a:p>
          <a:p>
            <a:r>
              <a:rPr lang="de-DE" sz="2400" b="1" dirty="0">
                <a:solidFill>
                  <a:schemeClr val="accent4">
                    <a:lumMod val="75000"/>
                  </a:schemeClr>
                </a:solidFill>
              </a:rPr>
              <a:t>Hinweis: Das Gerät ist bereits entsperrt!</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7365" y="1259481"/>
            <a:ext cx="389203" cy="347327"/>
          </a:xfrm>
          <a:prstGeom prst="rect">
            <a:avLst/>
          </a:prstGeom>
        </p:spPr>
      </p:pic>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sp>
        <p:nvSpPr>
          <p:cNvPr id="45" name="Rechteckiger Pfeil 44">
            <a:hlinkClick r:id="rId6" action="ppaction://hlinksldjump"/>
          </p:cNvPr>
          <p:cNvSpPr/>
          <p:nvPr/>
        </p:nvSpPr>
        <p:spPr>
          <a:xfrm rot="8571743">
            <a:off x="4233151" y="1300357"/>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27" name="Rechteckiger Pfeil 26">
            <a:hlinkClick r:id="rId7" action="ppaction://hlinksldjump"/>
          </p:cNvPr>
          <p:cNvSpPr/>
          <p:nvPr/>
        </p:nvSpPr>
        <p:spPr>
          <a:xfrm rot="13028257" flipH="1">
            <a:off x="3531335" y="1299279"/>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46" name="Rechteck 45">
            <a:hlinkClick r:id="rId8"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8"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Abgerundetes Rechteck 47">
            <a:hlinkClick r:id="rId8"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8"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8"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8"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8"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8"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Abgerundetes Rechteck 53">
            <a:hlinkClick r:id="rId8"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Abgerundetes Rechteck 54">
            <a:hlinkClick r:id="rId8"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Abgerundetes Rechteck 55">
            <a:hlinkClick r:id="rId8"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hlinkClick r:id="rId8"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Abgerundetes Rechteck 57">
            <a:hlinkClick r:id="rId8"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Abgerundetes Rechteck 58">
            <a:hlinkClick r:id="rId8"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hlinkClick r:id="rId8"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hlinkClick r:id="rId8"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hlinkClick r:id="rId8"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Abgerundetes Rechteck 62">
            <a:hlinkClick r:id="rId8"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9993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4"/>
                                        </p:tgtEl>
                                      </p:cBhvr>
                                    </p:animEffect>
                                    <p:animScale>
                                      <p:cBhvr>
                                        <p:cTn id="9" dur="375" autoRev="1" fill="hold"/>
                                        <p:tgtEl>
                                          <p:spTgt spid="4"/>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mittels </a:t>
            </a:r>
            <a:r>
              <a:rPr lang="de-DE" sz="3200" b="1" dirty="0" smtClean="0">
                <a:solidFill>
                  <a:schemeClr val="accent1">
                    <a:lumMod val="50000"/>
                  </a:schemeClr>
                </a:solidFill>
              </a:rPr>
              <a:t>Drehregler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a:solidFill>
                  <a:schemeClr val="accent4">
                    <a:lumMod val="75000"/>
                  </a:schemeClr>
                </a:solidFill>
              </a:rPr>
              <a:t>Aufgabe:</a:t>
            </a:r>
            <a:r>
              <a:rPr lang="de-DE" sz="2400" b="1" dirty="0">
                <a:solidFill>
                  <a:schemeClr val="accent4">
                    <a:lumMod val="75000"/>
                  </a:schemeClr>
                </a:solidFill>
              </a:rPr>
              <a:t> Wähle mit Hilfe des Drehreglers aus dem aktuellen Ordner die Rufgruppe OV_1* aus!</a:t>
            </a:r>
          </a:p>
          <a:p>
            <a:endParaRPr lang="de-DE" sz="2400" b="1" dirty="0">
              <a:solidFill>
                <a:schemeClr val="accent4">
                  <a:lumMod val="75000"/>
                </a:schemeClr>
              </a:solidFill>
            </a:endParaRPr>
          </a:p>
          <a:p>
            <a:endParaRPr lang="de-DE" sz="2400" b="1" dirty="0">
              <a:solidFill>
                <a:schemeClr val="accent4">
                  <a:lumMod val="75000"/>
                </a:schemeClr>
              </a:solidFill>
            </a:endParaRPr>
          </a:p>
          <a:p>
            <a:r>
              <a:rPr lang="de-DE" sz="2400" b="1" dirty="0">
                <a:solidFill>
                  <a:schemeClr val="accent4">
                    <a:lumMod val="75000"/>
                  </a:schemeClr>
                </a:solidFill>
              </a:rPr>
              <a:t>Hinweis: Das Gerät ist bereits entsperrt!</a:t>
            </a: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7365" y="1259481"/>
            <a:ext cx="389203" cy="347327"/>
          </a:xfrm>
          <a:prstGeom prst="rect">
            <a:avLst/>
          </a:prstGeom>
        </p:spPr>
      </p:pic>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1200" y="1778400"/>
            <a:ext cx="1425273" cy="1638000"/>
          </a:xfrm>
          <a:prstGeom prst="rect">
            <a:avLst/>
          </a:prstGeom>
        </p:spPr>
      </p:pic>
      <p:sp>
        <p:nvSpPr>
          <p:cNvPr id="27" name="Rechteckiger Pfeil 26">
            <a:hlinkClick r:id="rId6" action="ppaction://hlinksldjump"/>
          </p:cNvPr>
          <p:cNvSpPr/>
          <p:nvPr/>
        </p:nvSpPr>
        <p:spPr>
          <a:xfrm rot="13028257" flipH="1">
            <a:off x="3531335" y="1299279"/>
            <a:ext cx="651552" cy="587756"/>
          </a:xfrm>
          <a:prstGeom prst="bentArrow">
            <a:avLst>
              <a:gd name="adj1" fmla="val 25000"/>
              <a:gd name="adj2" fmla="val 49556"/>
              <a:gd name="adj3" fmla="val 25000"/>
              <a:gd name="adj4" fmla="val 75000"/>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45" name="Rechteck 44">
            <a:hlinkClick r:id="rId7"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a:hlinkClick r:id="rId8"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8"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Abgerundetes Rechteck 47">
            <a:hlinkClick r:id="rId8"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8"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8"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8"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8"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8"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Abgerundetes Rechteck 53">
            <a:hlinkClick r:id="rId8"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Abgerundetes Rechteck 54">
            <a:hlinkClick r:id="rId8"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Abgerundetes Rechteck 55">
            <a:hlinkClick r:id="rId8"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hlinkClick r:id="rId8"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Abgerundetes Rechteck 57">
            <a:hlinkClick r:id="rId8"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Abgerundetes Rechteck 58">
            <a:hlinkClick r:id="rId8"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hlinkClick r:id="rId8"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hlinkClick r:id="rId9"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hlinkClick r:id="rId8"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8351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4"/>
                                        </p:tgtEl>
                                      </p:cBhvr>
                                    </p:animEffect>
                                    <p:animScale>
                                      <p:cBhvr>
                                        <p:cTn id="9" dur="375" autoRev="1" fill="hold"/>
                                        <p:tgtEl>
                                          <p:spTgt spid="4"/>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704193" y="325821"/>
            <a:ext cx="9806152" cy="584775"/>
          </a:xfrm>
          <a:prstGeom prst="rect">
            <a:avLst/>
          </a:prstGeom>
          <a:noFill/>
        </p:spPr>
        <p:txBody>
          <a:bodyPr wrap="square" rtlCol="0">
            <a:spAutoFit/>
          </a:bodyPr>
          <a:lstStyle/>
          <a:p>
            <a:r>
              <a:rPr lang="de-DE" sz="3200" b="1" u="sng" dirty="0" smtClean="0">
                <a:solidFill>
                  <a:srgbClr val="FF0000"/>
                </a:solidFill>
              </a:rPr>
              <a:t>Prüfungstraining:</a:t>
            </a:r>
            <a:r>
              <a:rPr lang="de-DE" sz="3200" b="1" dirty="0" smtClean="0">
                <a:solidFill>
                  <a:schemeClr val="accent1">
                    <a:lumMod val="50000"/>
                  </a:schemeClr>
                </a:solidFill>
              </a:rPr>
              <a:t> Rufgruppenwechsel mittels Drehregler</a:t>
            </a:r>
            <a:endParaRPr lang="de-DE" sz="3200" b="1" dirty="0">
              <a:solidFill>
                <a:schemeClr val="accent1">
                  <a:lumMod val="50000"/>
                </a:schemeClr>
              </a:solidFill>
            </a:endParaRPr>
          </a:p>
        </p:txBody>
      </p:sp>
      <p:sp>
        <p:nvSpPr>
          <p:cNvPr id="8" name="Abgerundetes Rechteck 7">
            <a:hlinkClick r:id="rId3" action="ppaction://hlinksldjump"/>
          </p:cNvPr>
          <p:cNvSpPr/>
          <p:nvPr/>
        </p:nvSpPr>
        <p:spPr>
          <a:xfrm>
            <a:off x="8923282" y="3668110"/>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Nochmal versuchen</a:t>
            </a:r>
            <a:endParaRPr lang="de-DE" b="1" dirty="0">
              <a:solidFill>
                <a:schemeClr val="tx2">
                  <a:lumMod val="50000"/>
                </a:schemeClr>
              </a:solidFill>
            </a:endParaRPr>
          </a:p>
        </p:txBody>
      </p:sp>
      <p:sp>
        <p:nvSpPr>
          <p:cNvPr id="3" name="Textfeld 2"/>
          <p:cNvSpPr txBox="1"/>
          <p:nvPr/>
        </p:nvSpPr>
        <p:spPr>
          <a:xfrm>
            <a:off x="1736309" y="4534664"/>
            <a:ext cx="5852160" cy="1754326"/>
          </a:xfrm>
          <a:prstGeom prst="rect">
            <a:avLst/>
          </a:prstGeom>
          <a:noFill/>
        </p:spPr>
        <p:txBody>
          <a:bodyPr wrap="square" rtlCol="0">
            <a:spAutoFit/>
          </a:bodyPr>
          <a:lstStyle/>
          <a:p>
            <a:r>
              <a:rPr lang="de-DE" sz="3600" b="1" dirty="0" err="1" smtClean="0"/>
              <a:t>Upps</a:t>
            </a:r>
            <a:r>
              <a:rPr lang="de-DE" sz="3600" b="1" dirty="0" smtClean="0"/>
              <a:t>… passiert schon mal!</a:t>
            </a:r>
          </a:p>
          <a:p>
            <a:endParaRPr lang="de-DE" sz="3600" b="1" dirty="0"/>
          </a:p>
          <a:p>
            <a:r>
              <a:rPr lang="de-DE" sz="3600" b="1" dirty="0" smtClean="0"/>
              <a:t>Versuche es bitte nochmal!</a:t>
            </a:r>
            <a:endParaRPr lang="de-DE" sz="3600" b="1" dirty="0"/>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9854" y="1236669"/>
            <a:ext cx="1395986" cy="2971921"/>
          </a:xfrm>
          <a:prstGeom prst="rect">
            <a:avLst/>
          </a:prstGeom>
        </p:spPr>
      </p:pic>
    </p:spTree>
    <p:extLst>
      <p:ext uri="{BB962C8B-B14F-4D97-AF65-F5344CB8AC3E}">
        <p14:creationId xmlns:p14="http://schemas.microsoft.com/office/powerpoint/2010/main" val="7982211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7" name="Textfeld 6"/>
          <p:cNvSpPr txBox="1"/>
          <p:nvPr/>
        </p:nvSpPr>
        <p:spPr>
          <a:xfrm>
            <a:off x="704193" y="325821"/>
            <a:ext cx="9806152" cy="584775"/>
          </a:xfrm>
          <a:prstGeom prst="rect">
            <a:avLst/>
          </a:prstGeom>
          <a:noFill/>
        </p:spPr>
        <p:txBody>
          <a:bodyPr wrap="square" rtlCol="0">
            <a:spAutoFit/>
          </a:bodyPr>
          <a:lstStyle/>
          <a:p>
            <a:r>
              <a:rPr lang="de-DE" sz="3200" b="1" u="sng" dirty="0" smtClean="0">
                <a:solidFill>
                  <a:srgbClr val="FF0000"/>
                </a:solidFill>
              </a:rPr>
              <a:t>Prüfungstraining:</a:t>
            </a:r>
            <a:r>
              <a:rPr lang="de-DE" sz="3200" b="1" dirty="0" smtClean="0">
                <a:solidFill>
                  <a:schemeClr val="accent1">
                    <a:lumMod val="50000"/>
                  </a:schemeClr>
                </a:solidFill>
              </a:rPr>
              <a:t> Rufgruppenwechsel mittels Drehregler</a:t>
            </a:r>
            <a:endParaRPr lang="de-DE" sz="3200" b="1" dirty="0">
              <a:solidFill>
                <a:schemeClr val="accent1">
                  <a:lumMod val="50000"/>
                </a:schemeClr>
              </a:solidFill>
            </a:endParaRPr>
          </a:p>
        </p:txBody>
      </p:sp>
      <p:pic>
        <p:nvPicPr>
          <p:cNvPr id="25" name="Grafik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4347" y="2111306"/>
            <a:ext cx="96842" cy="828000"/>
          </a:xfrm>
          <a:prstGeom prst="rect">
            <a:avLst/>
          </a:prstGeom>
        </p:spPr>
      </p:pic>
      <p:sp>
        <p:nvSpPr>
          <p:cNvPr id="27" name="Textfeld 26"/>
          <p:cNvSpPr txBox="1"/>
          <p:nvPr/>
        </p:nvSpPr>
        <p:spPr>
          <a:xfrm>
            <a:off x="6007485" y="2735599"/>
            <a:ext cx="5535268" cy="2308324"/>
          </a:xfrm>
          <a:prstGeom prst="rect">
            <a:avLst/>
          </a:prstGeom>
          <a:noFill/>
        </p:spPr>
        <p:txBody>
          <a:bodyPr wrap="square" rtlCol="0">
            <a:spAutoFit/>
          </a:bodyPr>
          <a:lstStyle/>
          <a:p>
            <a:r>
              <a:rPr lang="de-DE" sz="2400" b="1" u="sng" dirty="0">
                <a:solidFill>
                  <a:schemeClr val="accent4">
                    <a:lumMod val="75000"/>
                  </a:schemeClr>
                </a:solidFill>
              </a:rPr>
              <a:t>Aufgabe:</a:t>
            </a:r>
            <a:r>
              <a:rPr lang="de-DE" sz="2400" b="1" dirty="0">
                <a:solidFill>
                  <a:schemeClr val="accent4">
                    <a:lumMod val="75000"/>
                  </a:schemeClr>
                </a:solidFill>
              </a:rPr>
              <a:t> Wähle mit Hilfe des Drehreglers aus dem aktuellen Ordner die Rufgruppe OV_1* aus!</a:t>
            </a:r>
          </a:p>
          <a:p>
            <a:endParaRPr lang="de-DE" sz="2400" b="1" dirty="0">
              <a:solidFill>
                <a:schemeClr val="accent4">
                  <a:lumMod val="75000"/>
                </a:schemeClr>
              </a:solidFill>
            </a:endParaRPr>
          </a:p>
          <a:p>
            <a:endParaRPr lang="de-DE" sz="2400" b="1" dirty="0">
              <a:solidFill>
                <a:schemeClr val="accent4">
                  <a:lumMod val="75000"/>
                </a:schemeClr>
              </a:solidFill>
            </a:endParaRPr>
          </a:p>
          <a:p>
            <a:r>
              <a:rPr lang="de-DE" sz="2400" b="1" dirty="0">
                <a:solidFill>
                  <a:schemeClr val="accent4">
                    <a:lumMod val="75000"/>
                  </a:schemeClr>
                </a:solidFill>
              </a:rPr>
              <a:t>Hinweis: Das Gerät ist bereits entsperrt!</a:t>
            </a:r>
          </a:p>
        </p:txBody>
      </p:sp>
      <p:sp>
        <p:nvSpPr>
          <p:cNvPr id="28" name="Rechteck 27"/>
          <p:cNvSpPr/>
          <p:nvPr/>
        </p:nvSpPr>
        <p:spPr>
          <a:xfrm>
            <a:off x="2502569" y="5615073"/>
            <a:ext cx="4090737" cy="866273"/>
          </a:xfrm>
          <a:prstGeom prst="rect">
            <a:avLst/>
          </a:prstGeom>
          <a:solidFill>
            <a:schemeClr val="tx2">
              <a:lumMod val="60000"/>
              <a:lumOff val="4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2">
                    <a:lumMod val="50000"/>
                  </a:schemeClr>
                </a:solidFill>
              </a:rPr>
              <a:t>Herzlichen Glückwunsch! Aufgabe erfolgreich gelöst!</a:t>
            </a:r>
            <a:endParaRPr lang="de-DE" sz="2400" b="1" dirty="0">
              <a:solidFill>
                <a:schemeClr val="tx2">
                  <a:lumMod val="50000"/>
                </a:schemeClr>
              </a:solidFill>
            </a:endParaRPr>
          </a:p>
        </p:txBody>
      </p:sp>
      <p:sp>
        <p:nvSpPr>
          <p:cNvPr id="29" name="Abgerundetes Rechteck 28">
            <a:hlinkClick r:id="rId5" action="ppaction://hlinksldjump"/>
          </p:cNvPr>
          <p:cNvSpPr/>
          <p:nvPr/>
        </p:nvSpPr>
        <p:spPr>
          <a:xfrm>
            <a:off x="8923282" y="3668110"/>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pic>
        <p:nvPicPr>
          <p:cNvPr id="11" name="Grafik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1200" y="1778400"/>
            <a:ext cx="1401029" cy="1623600"/>
          </a:xfrm>
          <a:prstGeom prst="rect">
            <a:avLst/>
          </a:prstGeom>
        </p:spPr>
      </p:pic>
    </p:spTree>
    <p:extLst>
      <p:ext uri="{BB962C8B-B14F-4D97-AF65-F5344CB8AC3E}">
        <p14:creationId xmlns:p14="http://schemas.microsoft.com/office/powerpoint/2010/main" val="25829932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25"/>
                                        </p:tgtEl>
                                      </p:cBhvr>
                                    </p:animEffect>
                                    <p:animScale>
                                      <p:cBhvr>
                                        <p:cTn id="9" dur="375" autoRev="1" fill="hold"/>
                                        <p:tgtEl>
                                          <p:spTgt spid="25"/>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25"/>
                                        </p:tgtEl>
                                        <p:attrNameLst>
                                          <p:attrName>style.visibility</p:attrName>
                                        </p:attrNameLst>
                                      </p:cBhvr>
                                      <p:to>
                                        <p:strVal val="hidden"/>
                                      </p:to>
                                    </p:set>
                                  </p:childTnLst>
                                </p:cTn>
                              </p:par>
                            </p:childTnLst>
                          </p:cTn>
                        </p:par>
                        <p:par>
                          <p:cTn id="15" fill="hold">
                            <p:stCondLst>
                              <p:cond delay="2750"/>
                            </p:stCondLst>
                            <p:childTnLst>
                              <p:par>
                                <p:cTn id="16" presetID="10" presetClass="entr" presetSubtype="0" fill="hold" grpId="0" nodeType="afterEffect">
                                  <p:stCondLst>
                                    <p:cond delay="100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childTnLst>
                                </p:cTn>
                              </p:par>
                              <p:par>
                                <p:cTn id="19" presetID="10" presetClass="exit" presetSubtype="0" fill="hold" grpId="0" nodeType="withEffect">
                                  <p:stCondLst>
                                    <p:cond delay="1000"/>
                                  </p:stCondLst>
                                  <p:childTnLst>
                                    <p:animEffect transition="out" filter="fade">
                                      <p:cBhvr>
                                        <p:cTn id="20" dur="1000"/>
                                        <p:tgtEl>
                                          <p:spTgt spid="27"/>
                                        </p:tgtEl>
                                      </p:cBhvr>
                                    </p:animEffect>
                                    <p:set>
                                      <p:cBhvr>
                                        <p:cTn id="21" dur="1" fill="hold">
                                          <p:stCondLst>
                                            <p:cond delay="999"/>
                                          </p:stCondLst>
                                        </p:cTn>
                                        <p:tgtEl>
                                          <p:spTgt spid="27"/>
                                        </p:tgtEl>
                                        <p:attrNameLst>
                                          <p:attrName>style.visibility</p:attrName>
                                        </p:attrNameLst>
                                      </p:cBhvr>
                                      <p:to>
                                        <p:strVal val="hidden"/>
                                      </p:to>
                                    </p:set>
                                  </p:childTnLst>
                                </p:cTn>
                              </p:par>
                            </p:childTnLst>
                          </p:cTn>
                        </p:par>
                        <p:par>
                          <p:cTn id="22" fill="hold">
                            <p:stCondLst>
                              <p:cond delay="4750"/>
                            </p:stCondLst>
                            <p:childTnLst>
                              <p:par>
                                <p:cTn id="23" presetID="10" presetClass="entr" presetSubtype="0" fill="hold" grpId="0" nodeType="afterEffect">
                                  <p:stCondLst>
                                    <p:cond delay="100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7" name="Textfeld 6"/>
          <p:cNvSpPr txBox="1"/>
          <p:nvPr/>
        </p:nvSpPr>
        <p:spPr>
          <a:xfrm>
            <a:off x="704193" y="325821"/>
            <a:ext cx="9806152" cy="584775"/>
          </a:xfrm>
          <a:prstGeom prst="rect">
            <a:avLst/>
          </a:prstGeom>
          <a:noFill/>
        </p:spPr>
        <p:txBody>
          <a:bodyPr wrap="square" rtlCol="0">
            <a:spAutoFit/>
          </a:bodyPr>
          <a:lstStyle/>
          <a:p>
            <a:r>
              <a:rPr lang="de-DE" sz="3200" b="1" u="sng" dirty="0" smtClean="0">
                <a:solidFill>
                  <a:srgbClr val="FF0000"/>
                </a:solidFill>
              </a:rPr>
              <a:t>Prüfungstraining:</a:t>
            </a:r>
            <a:r>
              <a:rPr lang="de-DE" sz="3200" b="1" dirty="0" smtClean="0">
                <a:solidFill>
                  <a:schemeClr val="accent1">
                    <a:lumMod val="50000"/>
                  </a:schemeClr>
                </a:solidFill>
              </a:rPr>
              <a:t> Rufgruppenwechsel mittels Drehregler</a:t>
            </a:r>
            <a:endParaRPr lang="de-DE" sz="3200" b="1" dirty="0">
              <a:solidFill>
                <a:schemeClr val="accent1">
                  <a:lumMod val="50000"/>
                </a:schemeClr>
              </a:solidFill>
            </a:endParaRPr>
          </a:p>
        </p:txBody>
      </p:sp>
      <p:sp>
        <p:nvSpPr>
          <p:cNvPr id="27" name="Textfeld 26"/>
          <p:cNvSpPr txBox="1"/>
          <p:nvPr/>
        </p:nvSpPr>
        <p:spPr>
          <a:xfrm>
            <a:off x="6007485" y="2735599"/>
            <a:ext cx="5535268" cy="2308324"/>
          </a:xfrm>
          <a:prstGeom prst="rect">
            <a:avLst/>
          </a:prstGeom>
          <a:noFill/>
        </p:spPr>
        <p:txBody>
          <a:bodyPr wrap="square" rtlCol="0">
            <a:spAutoFit/>
          </a:bodyPr>
          <a:lstStyle/>
          <a:p>
            <a:r>
              <a:rPr lang="de-DE" sz="2400" b="1" u="sng" dirty="0">
                <a:solidFill>
                  <a:schemeClr val="accent4">
                    <a:lumMod val="75000"/>
                  </a:schemeClr>
                </a:solidFill>
              </a:rPr>
              <a:t>Aufgabe:</a:t>
            </a:r>
            <a:r>
              <a:rPr lang="de-DE" sz="2400" b="1" dirty="0">
                <a:solidFill>
                  <a:schemeClr val="accent4">
                    <a:lumMod val="75000"/>
                  </a:schemeClr>
                </a:solidFill>
              </a:rPr>
              <a:t> Wähle mit Hilfe des Drehreglers aus dem aktuellen Ordner die Rufgruppe OV_1* aus!</a:t>
            </a:r>
          </a:p>
          <a:p>
            <a:endParaRPr lang="de-DE" sz="2400" b="1" dirty="0">
              <a:solidFill>
                <a:schemeClr val="accent4">
                  <a:lumMod val="75000"/>
                </a:schemeClr>
              </a:solidFill>
            </a:endParaRPr>
          </a:p>
          <a:p>
            <a:endParaRPr lang="de-DE" sz="2400" b="1" dirty="0">
              <a:solidFill>
                <a:schemeClr val="accent4">
                  <a:lumMod val="75000"/>
                </a:schemeClr>
              </a:solidFill>
            </a:endParaRPr>
          </a:p>
          <a:p>
            <a:r>
              <a:rPr lang="de-DE" sz="2400" b="1" dirty="0">
                <a:solidFill>
                  <a:schemeClr val="accent4">
                    <a:lumMod val="75000"/>
                  </a:schemeClr>
                </a:solidFill>
              </a:rPr>
              <a:t>Hinweis: Das Gerät ist bereits entsperrt!</a:t>
            </a:r>
          </a:p>
        </p:txBody>
      </p:sp>
      <p:sp>
        <p:nvSpPr>
          <p:cNvPr id="28" name="Rechteck 27"/>
          <p:cNvSpPr/>
          <p:nvPr/>
        </p:nvSpPr>
        <p:spPr>
          <a:xfrm>
            <a:off x="2502569" y="5615073"/>
            <a:ext cx="4090737" cy="866273"/>
          </a:xfrm>
          <a:prstGeom prst="rect">
            <a:avLst/>
          </a:prstGeom>
          <a:solidFill>
            <a:schemeClr val="tx2">
              <a:lumMod val="60000"/>
              <a:lumOff val="4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2">
                    <a:lumMod val="50000"/>
                  </a:schemeClr>
                </a:solidFill>
              </a:rPr>
              <a:t>Herzlichen Glückwunsch! Aufgabe erfolgreich gelöst!</a:t>
            </a:r>
            <a:endParaRPr lang="de-DE" sz="2400" b="1" dirty="0">
              <a:solidFill>
                <a:schemeClr val="tx2">
                  <a:lumMod val="50000"/>
                </a:schemeClr>
              </a:solidFill>
            </a:endParaRPr>
          </a:p>
        </p:txBody>
      </p:sp>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1200" y="1778400"/>
            <a:ext cx="1412743" cy="1623600"/>
          </a:xfrm>
          <a:prstGeom prst="rect">
            <a:avLst/>
          </a:prstGeom>
        </p:spPr>
      </p:pic>
      <p:sp>
        <p:nvSpPr>
          <p:cNvPr id="29" name="Abgerundetes Rechteck 28">
            <a:hlinkClick r:id="rId5" action="ppaction://hlinksldjump"/>
          </p:cNvPr>
          <p:cNvSpPr/>
          <p:nvPr/>
        </p:nvSpPr>
        <p:spPr>
          <a:xfrm>
            <a:off x="8923282" y="3668110"/>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pic>
        <p:nvPicPr>
          <p:cNvPr id="11" name="Grafik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9803" y="3542263"/>
            <a:ext cx="459870" cy="288000"/>
          </a:xfrm>
          <a:prstGeom prst="rect">
            <a:avLst/>
          </a:prstGeom>
        </p:spPr>
      </p:pic>
      <p:pic>
        <p:nvPicPr>
          <p:cNvPr id="3" name="Grafik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1200" y="1778400"/>
            <a:ext cx="1401029" cy="1623600"/>
          </a:xfrm>
          <a:prstGeom prst="rect">
            <a:avLst/>
          </a:prstGeom>
        </p:spPr>
      </p:pic>
    </p:spTree>
    <p:extLst>
      <p:ext uri="{BB962C8B-B14F-4D97-AF65-F5344CB8AC3E}">
        <p14:creationId xmlns:p14="http://schemas.microsoft.com/office/powerpoint/2010/main" val="18145985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11"/>
                                        </p:tgtEl>
                                      </p:cBhvr>
                                    </p:animEffect>
                                    <p:animScale>
                                      <p:cBhvr>
                                        <p:cTn id="9" dur="375" autoRev="1" fill="hold"/>
                                        <p:tgtEl>
                                          <p:spTgt spid="11"/>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11"/>
                                        </p:tgtEl>
                                        <p:attrNameLst>
                                          <p:attrName>style.visibility</p:attrName>
                                        </p:attrNameLst>
                                      </p:cBhvr>
                                      <p:to>
                                        <p:strVal val="hidden"/>
                                      </p:to>
                                    </p:set>
                                  </p:childTnLst>
                                </p:cTn>
                              </p:par>
                            </p:childTnLst>
                          </p:cTn>
                        </p:par>
                        <p:par>
                          <p:cTn id="15" fill="hold">
                            <p:stCondLst>
                              <p:cond delay="2750"/>
                            </p:stCondLst>
                            <p:childTnLst>
                              <p:par>
                                <p:cTn id="16" presetID="10" presetClass="entr" presetSubtype="0" fill="hold" grpId="0" nodeType="afterEffect">
                                  <p:stCondLst>
                                    <p:cond delay="100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childTnLst>
                                </p:cTn>
                              </p:par>
                              <p:par>
                                <p:cTn id="19" presetID="10" presetClass="exit" presetSubtype="0" fill="hold" grpId="0" nodeType="withEffect">
                                  <p:stCondLst>
                                    <p:cond delay="1000"/>
                                  </p:stCondLst>
                                  <p:childTnLst>
                                    <p:animEffect transition="out" filter="fade">
                                      <p:cBhvr>
                                        <p:cTn id="20" dur="1000"/>
                                        <p:tgtEl>
                                          <p:spTgt spid="27"/>
                                        </p:tgtEl>
                                      </p:cBhvr>
                                    </p:animEffect>
                                    <p:set>
                                      <p:cBhvr>
                                        <p:cTn id="21" dur="1" fill="hold">
                                          <p:stCondLst>
                                            <p:cond delay="999"/>
                                          </p:stCondLst>
                                        </p:cTn>
                                        <p:tgtEl>
                                          <p:spTgt spid="27"/>
                                        </p:tgtEl>
                                        <p:attrNameLst>
                                          <p:attrName>style.visibility</p:attrName>
                                        </p:attrNameLst>
                                      </p:cBhvr>
                                      <p:to>
                                        <p:strVal val="hidden"/>
                                      </p:to>
                                    </p:set>
                                  </p:childTnLst>
                                </p:cTn>
                              </p:par>
                            </p:childTnLst>
                          </p:cTn>
                        </p:par>
                        <p:par>
                          <p:cTn id="22" fill="hold">
                            <p:stCondLst>
                              <p:cond delay="4750"/>
                            </p:stCondLst>
                            <p:childTnLst>
                              <p:par>
                                <p:cTn id="23" presetID="10" presetClass="entr" presetSubtype="0" fill="hold" grpId="0" nodeType="afterEffect">
                                  <p:stCondLst>
                                    <p:cond delay="100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2" y="325821"/>
            <a:ext cx="10283847"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a:t>
            </a:r>
            <a:r>
              <a:rPr lang="de-DE" sz="3200" b="1" dirty="0" smtClean="0">
                <a:solidFill>
                  <a:schemeClr val="accent1">
                    <a:lumMod val="50000"/>
                  </a:schemeClr>
                </a:solidFill>
              </a:rPr>
              <a:t>aus Favoritenordner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smtClean="0">
                <a:solidFill>
                  <a:schemeClr val="accent4">
                    <a:lumMod val="75000"/>
                  </a:schemeClr>
                </a:solidFill>
              </a:rPr>
              <a:t>Aufgabe:</a:t>
            </a:r>
            <a:r>
              <a:rPr lang="de-DE" sz="2400" b="1" dirty="0" smtClean="0">
                <a:solidFill>
                  <a:schemeClr val="accent4">
                    <a:lumMod val="75000"/>
                  </a:schemeClr>
                </a:solidFill>
              </a:rPr>
              <a:t> Wähle aus dem Favoritenordner über das Shortcut-Menü die Rufgruppe </a:t>
            </a:r>
            <a:r>
              <a:rPr lang="de-DE" sz="2400" b="1" dirty="0" err="1" smtClean="0">
                <a:solidFill>
                  <a:schemeClr val="accent4">
                    <a:lumMod val="75000"/>
                  </a:schemeClr>
                </a:solidFill>
              </a:rPr>
              <a:t>IdF_RD</a:t>
            </a:r>
            <a:r>
              <a:rPr lang="de-DE" sz="2400" b="1" dirty="0" smtClean="0">
                <a:solidFill>
                  <a:schemeClr val="accent4">
                    <a:lumMod val="75000"/>
                  </a:schemeClr>
                </a:solidFill>
              </a:rPr>
              <a:t> aus!</a:t>
            </a:r>
          </a:p>
          <a:p>
            <a:endParaRPr lang="de-DE" sz="2400" b="1" dirty="0" smtClean="0">
              <a:solidFill>
                <a:schemeClr val="accent4">
                  <a:lumMod val="75000"/>
                </a:schemeClr>
              </a:solidFill>
            </a:endParaRPr>
          </a:p>
          <a:p>
            <a:endParaRPr lang="de-DE" sz="2400" b="1" dirty="0">
              <a:solidFill>
                <a:schemeClr val="accent4">
                  <a:lumMod val="75000"/>
                </a:schemeClr>
              </a:solidFill>
            </a:endParaRPr>
          </a:p>
          <a:p>
            <a:r>
              <a:rPr lang="de-DE" sz="2400" b="1" dirty="0" smtClean="0">
                <a:solidFill>
                  <a:schemeClr val="accent4">
                    <a:lumMod val="75000"/>
                  </a:schemeClr>
                </a:solidFill>
              </a:rPr>
              <a:t>Hinweis: Das Gerät ist bereits entsperrt!</a:t>
            </a:r>
            <a:endParaRPr lang="de-DE" sz="2400" b="1" dirty="0">
              <a:solidFill>
                <a:schemeClr val="accent4">
                  <a:lumMod val="75000"/>
                </a:schemeClr>
              </a:solidFill>
            </a:endParaRP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1200" y="1778400"/>
            <a:ext cx="1413455" cy="1638000"/>
          </a:xfrm>
          <a:prstGeom prst="rect">
            <a:avLst/>
          </a:prstGeom>
        </p:spPr>
      </p:pic>
      <p:sp>
        <p:nvSpPr>
          <p:cNvPr id="48" name="Abgerundetes Rechteck 47">
            <a:hlinkClick r:id="rId4" action="ppaction://hlinksldjump"/>
          </p:cNvPr>
          <p:cNvSpPr/>
          <p:nvPr/>
        </p:nvSpPr>
        <p:spPr>
          <a:xfrm>
            <a:off x="8923282" y="1405758"/>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zur Lerneinheit, bitte!</a:t>
            </a:r>
            <a:endParaRPr lang="de-DE" b="1" dirty="0">
              <a:solidFill>
                <a:schemeClr val="tx2">
                  <a:lumMod val="75000"/>
                </a:schemeClr>
              </a:solidFill>
            </a:endParaRPr>
          </a:p>
        </p:txBody>
      </p:sp>
      <p:sp>
        <p:nvSpPr>
          <p:cNvPr id="26" name="Rechteck 25">
            <a:hlinkClick r:id="rId5"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bgerundetes Rechteck 26">
            <a:hlinkClick r:id="rId5"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a:hlinkClick r:id="rId5"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5"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5"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5"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5"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5"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5"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Abgerundetes Rechteck 53">
            <a:hlinkClick r:id="rId6"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Abgerundetes Rechteck 54">
            <a:hlinkClick r:id="rId5"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Abgerundetes Rechteck 55">
            <a:hlinkClick r:id="rId5"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hlinkClick r:id="rId5"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Abgerundetes Rechteck 57">
            <a:hlinkClick r:id="rId5"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Abgerundetes Rechteck 58">
            <a:hlinkClick r:id="rId5"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hlinkClick r:id="rId5"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hlinkClick r:id="rId5"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hlinkClick r:id="rId5"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3370" y="1777316"/>
            <a:ext cx="1413455" cy="1638000"/>
          </a:xfrm>
          <a:prstGeom prst="rect">
            <a:avLst/>
          </a:prstGeom>
        </p:spPr>
      </p:pic>
    </p:spTree>
    <p:extLst>
      <p:ext uri="{BB962C8B-B14F-4D97-AF65-F5344CB8AC3E}">
        <p14:creationId xmlns:p14="http://schemas.microsoft.com/office/powerpoint/2010/main" val="96004691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2" y="325821"/>
            <a:ext cx="10283847"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a:t>
            </a:r>
            <a:r>
              <a:rPr lang="de-DE" sz="3200" b="1" dirty="0" smtClean="0">
                <a:solidFill>
                  <a:schemeClr val="accent1">
                    <a:lumMod val="50000"/>
                  </a:schemeClr>
                </a:solidFill>
              </a:rPr>
              <a:t>aus Favoritenordner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a:solidFill>
                  <a:schemeClr val="accent4">
                    <a:lumMod val="75000"/>
                  </a:schemeClr>
                </a:solidFill>
              </a:rPr>
              <a:t>Aufgabe:</a:t>
            </a:r>
            <a:r>
              <a:rPr lang="de-DE" sz="2400" b="1" dirty="0">
                <a:solidFill>
                  <a:schemeClr val="accent4">
                    <a:lumMod val="75000"/>
                  </a:schemeClr>
                </a:solidFill>
              </a:rPr>
              <a:t> Wähle aus dem Favoritenordner über das Shortcut-Menü die Rufgruppe </a:t>
            </a:r>
            <a:r>
              <a:rPr lang="de-DE" sz="2400" b="1" dirty="0" err="1" smtClean="0">
                <a:solidFill>
                  <a:schemeClr val="accent4">
                    <a:lumMod val="75000"/>
                  </a:schemeClr>
                </a:solidFill>
              </a:rPr>
              <a:t>IdF_RD</a:t>
            </a:r>
            <a:r>
              <a:rPr lang="de-DE" sz="2400" b="1" dirty="0" smtClean="0">
                <a:solidFill>
                  <a:schemeClr val="accent4">
                    <a:lumMod val="75000"/>
                  </a:schemeClr>
                </a:solidFill>
              </a:rPr>
              <a:t> </a:t>
            </a:r>
            <a:r>
              <a:rPr lang="de-DE" sz="2400" b="1" dirty="0">
                <a:solidFill>
                  <a:schemeClr val="accent4">
                    <a:lumMod val="75000"/>
                  </a:schemeClr>
                </a:solidFill>
              </a:rPr>
              <a:t>aus!</a:t>
            </a:r>
          </a:p>
          <a:p>
            <a:endParaRPr lang="de-DE" sz="2400" b="1" dirty="0">
              <a:solidFill>
                <a:schemeClr val="accent4">
                  <a:lumMod val="75000"/>
                </a:schemeClr>
              </a:solidFill>
            </a:endParaRPr>
          </a:p>
          <a:p>
            <a:endParaRPr lang="de-DE" sz="2400" b="1" dirty="0">
              <a:solidFill>
                <a:schemeClr val="accent4">
                  <a:lumMod val="75000"/>
                </a:schemeClr>
              </a:solidFill>
            </a:endParaRPr>
          </a:p>
          <a:p>
            <a:r>
              <a:rPr lang="de-DE" sz="2400" b="1" dirty="0">
                <a:solidFill>
                  <a:schemeClr val="accent4">
                    <a:lumMod val="75000"/>
                  </a:schemeClr>
                </a:solidFill>
              </a:rPr>
              <a:t>Hinweis: Das Gerät ist bereits entsperrt!</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1200" y="1778400"/>
            <a:ext cx="1413455" cy="1638000"/>
          </a:xfrm>
          <a:prstGeom prst="rect">
            <a:avLst/>
          </a:prstGeom>
        </p:spPr>
      </p:pic>
      <p:sp>
        <p:nvSpPr>
          <p:cNvPr id="26" name="Rechteck 25">
            <a:hlinkClick r:id="rId4"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bgerundetes Rechteck 26">
            <a:hlinkClick r:id="rId4"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a:hlinkClick r:id="rId4"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4"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4"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4"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4"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4"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4"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Abgerundetes Rechteck 53">
            <a:hlinkClick r:id="rId4"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Abgerundetes Rechteck 54">
            <a:hlinkClick r:id="rId4"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Abgerundetes Rechteck 55">
            <a:hlinkClick r:id="rId4"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hlinkClick r:id="rId4"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Abgerundetes Rechteck 57">
            <a:hlinkClick r:id="rId4"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Abgerundetes Rechteck 58">
            <a:hlinkClick r:id="rId4"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hlinkClick r:id="rId4"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hlinkClick r:id="rId5"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hlinkClick r:id="rId4"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5" name="Grafik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072803" y="3557503"/>
            <a:ext cx="459870" cy="288000"/>
          </a:xfrm>
          <a:prstGeom prst="rect">
            <a:avLst/>
          </a:prstGeom>
        </p:spPr>
      </p:pic>
      <p:pic>
        <p:nvPicPr>
          <p:cNvPr id="3" name="Grafik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1200" y="1778400"/>
            <a:ext cx="1413455" cy="1638000"/>
          </a:xfrm>
          <a:prstGeom prst="rect">
            <a:avLst/>
          </a:prstGeom>
        </p:spPr>
      </p:pic>
      <p:sp>
        <p:nvSpPr>
          <p:cNvPr id="6" name="Ecken des Rechtecks auf der gleichen Seite schneiden 5">
            <a:hlinkClick r:id="rId4" action="ppaction://hlinksldjump"/>
          </p:cNvPr>
          <p:cNvSpPr/>
          <p:nvPr/>
        </p:nvSpPr>
        <p:spPr>
          <a:xfrm>
            <a:off x="4496675" y="3749810"/>
            <a:ext cx="441314" cy="334293"/>
          </a:xfrm>
          <a:prstGeom prst="snip2SameRect">
            <a:avLst>
              <a:gd name="adj1" fmla="val 23329"/>
              <a:gd name="adj2" fmla="val 50000"/>
            </a:avLst>
          </a:prstGeom>
          <a:noFill/>
          <a:ln>
            <a:solidFill>
              <a:srgbClr val="DDDDDD">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cken des Rechtecks auf der gleichen Seite schneiden 28">
            <a:hlinkClick r:id="rId4" action="ppaction://hlinksldjump"/>
          </p:cNvPr>
          <p:cNvSpPr/>
          <p:nvPr/>
        </p:nvSpPr>
        <p:spPr>
          <a:xfrm flipV="1">
            <a:off x="4496675" y="4102564"/>
            <a:ext cx="441314" cy="334293"/>
          </a:xfrm>
          <a:prstGeom prst="snip2SameRect">
            <a:avLst>
              <a:gd name="adj1" fmla="val 23329"/>
              <a:gd name="adj2" fmla="val 50000"/>
            </a:avLst>
          </a:prstGeom>
          <a:noFill/>
          <a:ln>
            <a:solidFill>
              <a:srgbClr val="DDDDDD">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cken des Rechtecks auf der gleichen Seite schneiden 29">
            <a:hlinkClick r:id="rId8" action="ppaction://hlinksldjump"/>
          </p:cNvPr>
          <p:cNvSpPr/>
          <p:nvPr/>
        </p:nvSpPr>
        <p:spPr>
          <a:xfrm rot="5400000">
            <a:off x="4732334" y="3965107"/>
            <a:ext cx="441314" cy="334293"/>
          </a:xfrm>
          <a:prstGeom prst="snip2SameRect">
            <a:avLst>
              <a:gd name="adj1" fmla="val 23329"/>
              <a:gd name="adj2" fmla="val 50000"/>
            </a:avLst>
          </a:prstGeom>
          <a:noFill/>
          <a:ln>
            <a:solidFill>
              <a:srgbClr val="DDDDDD">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cken des Rechtecks auf der gleichen Seite schneiden 30">
            <a:hlinkClick r:id="rId4" action="ppaction://hlinksldjump"/>
          </p:cNvPr>
          <p:cNvSpPr/>
          <p:nvPr/>
        </p:nvSpPr>
        <p:spPr>
          <a:xfrm rot="16200000" flipH="1">
            <a:off x="4289378" y="3934477"/>
            <a:ext cx="441314" cy="334293"/>
          </a:xfrm>
          <a:prstGeom prst="snip2SameRect">
            <a:avLst>
              <a:gd name="adj1" fmla="val 23329"/>
              <a:gd name="adj2" fmla="val 50000"/>
            </a:avLst>
          </a:prstGeom>
          <a:noFill/>
          <a:ln>
            <a:solidFill>
              <a:srgbClr val="DDDDDD">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9139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25"/>
                                        </p:tgtEl>
                                      </p:cBhvr>
                                    </p:animEffect>
                                    <p:animScale>
                                      <p:cBhvr>
                                        <p:cTn id="9" dur="375" autoRev="1" fill="hold"/>
                                        <p:tgtEl>
                                          <p:spTgt spid="25"/>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2" y="325821"/>
            <a:ext cx="10283847"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a:t>
            </a:r>
            <a:r>
              <a:rPr lang="de-DE" sz="3200" b="1" dirty="0" smtClean="0">
                <a:solidFill>
                  <a:schemeClr val="accent1">
                    <a:lumMod val="50000"/>
                  </a:schemeClr>
                </a:solidFill>
              </a:rPr>
              <a:t>aus Favoritenordner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a:solidFill>
                  <a:schemeClr val="accent4">
                    <a:lumMod val="75000"/>
                  </a:schemeClr>
                </a:solidFill>
              </a:rPr>
              <a:t>Aufgabe:</a:t>
            </a:r>
            <a:r>
              <a:rPr lang="de-DE" sz="2400" b="1" dirty="0">
                <a:solidFill>
                  <a:schemeClr val="accent4">
                    <a:lumMod val="75000"/>
                  </a:schemeClr>
                </a:solidFill>
              </a:rPr>
              <a:t> Wähle aus dem Favoritenordner über das Shortcut-Menü die Rufgruppe </a:t>
            </a:r>
            <a:r>
              <a:rPr lang="de-DE" sz="2400" b="1" dirty="0" err="1" smtClean="0">
                <a:solidFill>
                  <a:schemeClr val="accent4">
                    <a:lumMod val="75000"/>
                  </a:schemeClr>
                </a:solidFill>
              </a:rPr>
              <a:t>IdF_RD</a:t>
            </a:r>
            <a:r>
              <a:rPr lang="de-DE" sz="2400" b="1" dirty="0" smtClean="0">
                <a:solidFill>
                  <a:schemeClr val="accent4">
                    <a:lumMod val="75000"/>
                  </a:schemeClr>
                </a:solidFill>
              </a:rPr>
              <a:t> </a:t>
            </a:r>
            <a:r>
              <a:rPr lang="de-DE" sz="2400" b="1" dirty="0">
                <a:solidFill>
                  <a:schemeClr val="accent4">
                    <a:lumMod val="75000"/>
                  </a:schemeClr>
                </a:solidFill>
              </a:rPr>
              <a:t>aus!</a:t>
            </a:r>
          </a:p>
          <a:p>
            <a:endParaRPr lang="de-DE" sz="2400" b="1" dirty="0">
              <a:solidFill>
                <a:schemeClr val="accent4">
                  <a:lumMod val="75000"/>
                </a:schemeClr>
              </a:solidFill>
            </a:endParaRPr>
          </a:p>
          <a:p>
            <a:endParaRPr lang="de-DE" sz="2400" b="1" dirty="0">
              <a:solidFill>
                <a:schemeClr val="accent4">
                  <a:lumMod val="75000"/>
                </a:schemeClr>
              </a:solidFill>
            </a:endParaRPr>
          </a:p>
          <a:p>
            <a:r>
              <a:rPr lang="de-DE" sz="2400" b="1" dirty="0">
                <a:solidFill>
                  <a:schemeClr val="accent4">
                    <a:lumMod val="75000"/>
                  </a:schemeClr>
                </a:solidFill>
              </a:rPr>
              <a:t>Hinweis: Das Gerät ist bereits entsperrt!</a:t>
            </a:r>
          </a:p>
        </p:txBody>
      </p:sp>
      <p:sp>
        <p:nvSpPr>
          <p:cNvPr id="26" name="Rechteck 25">
            <a:hlinkClick r:id="rId3"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bgerundetes Rechteck 26">
            <a:hlinkClick r:id="rId3"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a:hlinkClick r:id="rId3"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3"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3"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3"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3"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3"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3"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Abgerundetes Rechteck 53">
            <a:hlinkClick r:id="rId3"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Abgerundetes Rechteck 54">
            <a:hlinkClick r:id="rId3"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Abgerundetes Rechteck 55">
            <a:hlinkClick r:id="rId3"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hlinkClick r:id="rId3"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Abgerundetes Rechteck 57">
            <a:hlinkClick r:id="rId3"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Abgerundetes Rechteck 58">
            <a:hlinkClick r:id="rId3"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hlinkClick r:id="rId3"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hlinkClick r:id="rId4"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hlinkClick r:id="rId3"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cken des Rechtecks auf der gleichen Seite schneiden 5">
            <a:hlinkClick r:id="rId3" action="ppaction://hlinksldjump"/>
          </p:cNvPr>
          <p:cNvSpPr/>
          <p:nvPr/>
        </p:nvSpPr>
        <p:spPr>
          <a:xfrm>
            <a:off x="4496675" y="3749810"/>
            <a:ext cx="441314" cy="334293"/>
          </a:xfrm>
          <a:prstGeom prst="snip2SameRect">
            <a:avLst>
              <a:gd name="adj1" fmla="val 23329"/>
              <a:gd name="adj2" fmla="val 50000"/>
            </a:avLst>
          </a:prstGeom>
          <a:noFill/>
          <a:ln>
            <a:solidFill>
              <a:srgbClr val="DDDDDD">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cken des Rechtecks auf der gleichen Seite schneiden 28">
            <a:hlinkClick r:id="rId3" action="ppaction://hlinksldjump"/>
          </p:cNvPr>
          <p:cNvSpPr/>
          <p:nvPr/>
        </p:nvSpPr>
        <p:spPr>
          <a:xfrm flipV="1">
            <a:off x="4496675" y="4102564"/>
            <a:ext cx="441314" cy="334293"/>
          </a:xfrm>
          <a:prstGeom prst="snip2SameRect">
            <a:avLst>
              <a:gd name="adj1" fmla="val 23329"/>
              <a:gd name="adj2" fmla="val 50000"/>
            </a:avLst>
          </a:prstGeom>
          <a:noFill/>
          <a:ln>
            <a:solidFill>
              <a:srgbClr val="DDDDDD">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cken des Rechtecks auf der gleichen Seite schneiden 29">
            <a:hlinkClick r:id="rId5" action="ppaction://hlinksldjump"/>
          </p:cNvPr>
          <p:cNvSpPr/>
          <p:nvPr/>
        </p:nvSpPr>
        <p:spPr>
          <a:xfrm rot="5400000">
            <a:off x="4732334" y="3965107"/>
            <a:ext cx="441314" cy="334293"/>
          </a:xfrm>
          <a:prstGeom prst="snip2SameRect">
            <a:avLst>
              <a:gd name="adj1" fmla="val 23329"/>
              <a:gd name="adj2" fmla="val 50000"/>
            </a:avLst>
          </a:prstGeom>
          <a:noFill/>
          <a:ln>
            <a:solidFill>
              <a:srgbClr val="DDDDDD">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cken des Rechtecks auf der gleichen Seite schneiden 30">
            <a:hlinkClick r:id="rId6" action="ppaction://hlinksldjump"/>
          </p:cNvPr>
          <p:cNvSpPr/>
          <p:nvPr/>
        </p:nvSpPr>
        <p:spPr>
          <a:xfrm rot="16200000" flipH="1">
            <a:off x="4289378" y="3934477"/>
            <a:ext cx="441314" cy="334293"/>
          </a:xfrm>
          <a:prstGeom prst="snip2SameRect">
            <a:avLst>
              <a:gd name="adj1" fmla="val 23329"/>
              <a:gd name="adj2" fmla="val 50000"/>
            </a:avLst>
          </a:prstGeom>
          <a:noFill/>
          <a:ln>
            <a:solidFill>
              <a:srgbClr val="DDDDDD">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1200" y="1778400"/>
            <a:ext cx="1413455" cy="1638000"/>
          </a:xfrm>
          <a:prstGeom prst="rect">
            <a:avLst/>
          </a:prstGeom>
        </p:spPr>
      </p:pic>
      <p:pic>
        <p:nvPicPr>
          <p:cNvPr id="5" name="Grafi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1200" y="1778400"/>
            <a:ext cx="1413455" cy="1638000"/>
          </a:xfrm>
          <a:prstGeom prst="rect">
            <a:avLst/>
          </a:prstGeom>
        </p:spPr>
      </p:pic>
      <p:pic>
        <p:nvPicPr>
          <p:cNvPr id="7" name="Grafik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34317" y="3931999"/>
            <a:ext cx="262744" cy="426070"/>
          </a:xfrm>
          <a:prstGeom prst="rect">
            <a:avLst/>
          </a:prstGeom>
        </p:spPr>
      </p:pic>
    </p:spTree>
    <p:extLst>
      <p:ext uri="{BB962C8B-B14F-4D97-AF65-F5344CB8AC3E}">
        <p14:creationId xmlns:p14="http://schemas.microsoft.com/office/powerpoint/2010/main" val="332647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7"/>
                                        </p:tgtEl>
                                      </p:cBhvr>
                                    </p:animEffect>
                                    <p:animScale>
                                      <p:cBhvr>
                                        <p:cTn id="9" dur="375" autoRev="1" fill="hold"/>
                                        <p:tgtEl>
                                          <p:spTgt spid="7"/>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2" y="325821"/>
            <a:ext cx="10283847"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a:t>
            </a:r>
            <a:r>
              <a:rPr lang="de-DE" sz="3200" b="1" dirty="0" smtClean="0">
                <a:solidFill>
                  <a:schemeClr val="accent1">
                    <a:lumMod val="50000"/>
                  </a:schemeClr>
                </a:solidFill>
              </a:rPr>
              <a:t>aus Favoritenordner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a:solidFill>
                  <a:schemeClr val="accent4">
                    <a:lumMod val="75000"/>
                  </a:schemeClr>
                </a:solidFill>
              </a:rPr>
              <a:t>Aufgabe:</a:t>
            </a:r>
            <a:r>
              <a:rPr lang="de-DE" sz="2400" b="1" dirty="0">
                <a:solidFill>
                  <a:schemeClr val="accent4">
                    <a:lumMod val="75000"/>
                  </a:schemeClr>
                </a:solidFill>
              </a:rPr>
              <a:t> Wähle aus dem Favoritenordner über das Shortcut-Menü die Rufgruppe </a:t>
            </a:r>
            <a:r>
              <a:rPr lang="de-DE" sz="2400" b="1" dirty="0" err="1" smtClean="0">
                <a:solidFill>
                  <a:schemeClr val="accent4">
                    <a:lumMod val="75000"/>
                  </a:schemeClr>
                </a:solidFill>
              </a:rPr>
              <a:t>IdF_RD</a:t>
            </a:r>
            <a:r>
              <a:rPr lang="de-DE" sz="2400" b="1" dirty="0" smtClean="0">
                <a:solidFill>
                  <a:schemeClr val="accent4">
                    <a:lumMod val="75000"/>
                  </a:schemeClr>
                </a:solidFill>
              </a:rPr>
              <a:t> </a:t>
            </a:r>
            <a:r>
              <a:rPr lang="de-DE" sz="2400" b="1" dirty="0">
                <a:solidFill>
                  <a:schemeClr val="accent4">
                    <a:lumMod val="75000"/>
                  </a:schemeClr>
                </a:solidFill>
              </a:rPr>
              <a:t>aus!</a:t>
            </a:r>
          </a:p>
          <a:p>
            <a:endParaRPr lang="de-DE" sz="2400" b="1" dirty="0">
              <a:solidFill>
                <a:schemeClr val="accent4">
                  <a:lumMod val="75000"/>
                </a:schemeClr>
              </a:solidFill>
            </a:endParaRPr>
          </a:p>
          <a:p>
            <a:endParaRPr lang="de-DE" sz="2400" b="1" dirty="0">
              <a:solidFill>
                <a:schemeClr val="accent4">
                  <a:lumMod val="75000"/>
                </a:schemeClr>
              </a:solidFill>
            </a:endParaRPr>
          </a:p>
          <a:p>
            <a:r>
              <a:rPr lang="de-DE" sz="2400" b="1" dirty="0">
                <a:solidFill>
                  <a:schemeClr val="accent4">
                    <a:lumMod val="75000"/>
                  </a:schemeClr>
                </a:solidFill>
              </a:rPr>
              <a:t>Hinweis: Das Gerät ist bereits entsperrt!</a:t>
            </a:r>
          </a:p>
        </p:txBody>
      </p:sp>
      <p:sp>
        <p:nvSpPr>
          <p:cNvPr id="26" name="Rechteck 25">
            <a:hlinkClick r:id="rId3"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bgerundetes Rechteck 26">
            <a:hlinkClick r:id="rId3"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a:hlinkClick r:id="rId3"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3"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3"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3"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3"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3"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3"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Abgerundetes Rechteck 53">
            <a:hlinkClick r:id="rId3"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Abgerundetes Rechteck 54">
            <a:hlinkClick r:id="rId3"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Abgerundetes Rechteck 55">
            <a:hlinkClick r:id="rId3"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hlinkClick r:id="rId3"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Abgerundetes Rechteck 57">
            <a:hlinkClick r:id="rId3"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Abgerundetes Rechteck 58">
            <a:hlinkClick r:id="rId3"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hlinkClick r:id="rId3"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hlinkClick r:id="rId4"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hlinkClick r:id="rId3"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cken des Rechtecks auf der gleichen Seite schneiden 5">
            <a:hlinkClick r:id="rId3" action="ppaction://hlinksldjump"/>
          </p:cNvPr>
          <p:cNvSpPr/>
          <p:nvPr/>
        </p:nvSpPr>
        <p:spPr>
          <a:xfrm>
            <a:off x="4496675" y="3749810"/>
            <a:ext cx="441314" cy="334293"/>
          </a:xfrm>
          <a:prstGeom prst="snip2SameRect">
            <a:avLst>
              <a:gd name="adj1" fmla="val 23329"/>
              <a:gd name="adj2" fmla="val 50000"/>
            </a:avLst>
          </a:prstGeom>
          <a:noFill/>
          <a:ln>
            <a:solidFill>
              <a:srgbClr val="DDDDDD">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cken des Rechtecks auf der gleichen Seite schneiden 28">
            <a:hlinkClick r:id="rId3" action="ppaction://hlinksldjump"/>
          </p:cNvPr>
          <p:cNvSpPr/>
          <p:nvPr/>
        </p:nvSpPr>
        <p:spPr>
          <a:xfrm flipV="1">
            <a:off x="4496675" y="4102564"/>
            <a:ext cx="441314" cy="334293"/>
          </a:xfrm>
          <a:prstGeom prst="snip2SameRect">
            <a:avLst>
              <a:gd name="adj1" fmla="val 23329"/>
              <a:gd name="adj2" fmla="val 50000"/>
            </a:avLst>
          </a:prstGeom>
          <a:noFill/>
          <a:ln>
            <a:solidFill>
              <a:srgbClr val="DDDDDD">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cken des Rechtecks auf der gleichen Seite schneiden 29"/>
          <p:cNvSpPr/>
          <p:nvPr/>
        </p:nvSpPr>
        <p:spPr>
          <a:xfrm rot="5400000">
            <a:off x="4732334" y="3965107"/>
            <a:ext cx="441314" cy="334293"/>
          </a:xfrm>
          <a:prstGeom prst="snip2SameRect">
            <a:avLst>
              <a:gd name="adj1" fmla="val 23329"/>
              <a:gd name="adj2" fmla="val 50000"/>
            </a:avLst>
          </a:prstGeom>
          <a:noFill/>
          <a:ln>
            <a:solidFill>
              <a:srgbClr val="DDDDDD">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cken des Rechtecks auf der gleichen Seite schneiden 30">
            <a:hlinkClick r:id="rId5" action="ppaction://hlinksldjump"/>
          </p:cNvPr>
          <p:cNvSpPr/>
          <p:nvPr/>
        </p:nvSpPr>
        <p:spPr>
          <a:xfrm rot="16200000" flipH="1">
            <a:off x="4289378" y="3934477"/>
            <a:ext cx="441314" cy="334293"/>
          </a:xfrm>
          <a:prstGeom prst="snip2SameRect">
            <a:avLst>
              <a:gd name="adj1" fmla="val 23329"/>
              <a:gd name="adj2" fmla="val 50000"/>
            </a:avLst>
          </a:prstGeom>
          <a:noFill/>
          <a:ln>
            <a:solidFill>
              <a:srgbClr val="DDDDDD">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1200" y="1778400"/>
            <a:ext cx="1413455" cy="1638000"/>
          </a:xfrm>
          <a:prstGeom prst="rect">
            <a:avLst/>
          </a:prstGeom>
        </p:spPr>
      </p:pic>
      <p:pic>
        <p:nvPicPr>
          <p:cNvPr id="7" name="Grafik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4317" y="3931999"/>
            <a:ext cx="262744" cy="426070"/>
          </a:xfrm>
          <a:prstGeom prst="rect">
            <a:avLst/>
          </a:prstGeom>
        </p:spPr>
      </p:pic>
      <p:pic>
        <p:nvPicPr>
          <p:cNvPr id="4" name="Grafik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1200" y="1778400"/>
            <a:ext cx="1413455" cy="1638000"/>
          </a:xfrm>
          <a:prstGeom prst="rect">
            <a:avLst/>
          </a:prstGeom>
        </p:spPr>
      </p:pic>
    </p:spTree>
    <p:extLst>
      <p:ext uri="{BB962C8B-B14F-4D97-AF65-F5344CB8AC3E}">
        <p14:creationId xmlns:p14="http://schemas.microsoft.com/office/powerpoint/2010/main" val="179612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7"/>
                                        </p:tgtEl>
                                      </p:cBhvr>
                                    </p:animEffect>
                                    <p:animScale>
                                      <p:cBhvr>
                                        <p:cTn id="9" dur="375" autoRev="1" fill="hold"/>
                                        <p:tgtEl>
                                          <p:spTgt spid="7"/>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2" y="325821"/>
            <a:ext cx="10283847"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a:t>
            </a:r>
            <a:r>
              <a:rPr lang="de-DE" sz="3200" b="1" dirty="0" smtClean="0">
                <a:solidFill>
                  <a:schemeClr val="accent1">
                    <a:lumMod val="50000"/>
                  </a:schemeClr>
                </a:solidFill>
              </a:rPr>
              <a:t>aus Favoritenordner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a:solidFill>
                  <a:schemeClr val="accent4">
                    <a:lumMod val="75000"/>
                  </a:schemeClr>
                </a:solidFill>
              </a:rPr>
              <a:t>Aufgabe:</a:t>
            </a:r>
            <a:r>
              <a:rPr lang="de-DE" sz="2400" b="1" dirty="0">
                <a:solidFill>
                  <a:schemeClr val="accent4">
                    <a:lumMod val="75000"/>
                  </a:schemeClr>
                </a:solidFill>
              </a:rPr>
              <a:t> Wähle aus dem Favoritenordner über das Shortcut-Menü die Rufgruppe </a:t>
            </a:r>
            <a:r>
              <a:rPr lang="de-DE" sz="2400" b="1" dirty="0" err="1" smtClean="0">
                <a:solidFill>
                  <a:schemeClr val="accent4">
                    <a:lumMod val="75000"/>
                  </a:schemeClr>
                </a:solidFill>
              </a:rPr>
              <a:t>IdF_RD</a:t>
            </a:r>
            <a:r>
              <a:rPr lang="de-DE" sz="2400" b="1" dirty="0" smtClean="0">
                <a:solidFill>
                  <a:schemeClr val="accent4">
                    <a:lumMod val="75000"/>
                  </a:schemeClr>
                </a:solidFill>
              </a:rPr>
              <a:t> </a:t>
            </a:r>
            <a:r>
              <a:rPr lang="de-DE" sz="2400" b="1" dirty="0">
                <a:solidFill>
                  <a:schemeClr val="accent4">
                    <a:lumMod val="75000"/>
                  </a:schemeClr>
                </a:solidFill>
              </a:rPr>
              <a:t>aus!</a:t>
            </a:r>
          </a:p>
          <a:p>
            <a:endParaRPr lang="de-DE" sz="2400" b="1" dirty="0">
              <a:solidFill>
                <a:schemeClr val="accent4">
                  <a:lumMod val="75000"/>
                </a:schemeClr>
              </a:solidFill>
            </a:endParaRPr>
          </a:p>
          <a:p>
            <a:endParaRPr lang="de-DE" sz="2400" b="1" dirty="0">
              <a:solidFill>
                <a:schemeClr val="accent4">
                  <a:lumMod val="75000"/>
                </a:schemeClr>
              </a:solidFill>
            </a:endParaRPr>
          </a:p>
          <a:p>
            <a:r>
              <a:rPr lang="de-DE" sz="2400" b="1" dirty="0">
                <a:solidFill>
                  <a:schemeClr val="accent4">
                    <a:lumMod val="75000"/>
                  </a:schemeClr>
                </a:solidFill>
              </a:rPr>
              <a:t>Hinweis: Das Gerät ist bereits entsperrt!</a:t>
            </a:r>
          </a:p>
        </p:txBody>
      </p:sp>
      <p:sp>
        <p:nvSpPr>
          <p:cNvPr id="26" name="Rechteck 25">
            <a:hlinkClick r:id="rId3"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bgerundetes Rechteck 26">
            <a:hlinkClick r:id="rId3"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a:hlinkClick r:id="rId3"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3"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3"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3"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3"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3"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3"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Abgerundetes Rechteck 53">
            <a:hlinkClick r:id="rId3"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Abgerundetes Rechteck 54">
            <a:hlinkClick r:id="rId3"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Abgerundetes Rechteck 55">
            <a:hlinkClick r:id="rId3"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hlinkClick r:id="rId3"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Abgerundetes Rechteck 57">
            <a:hlinkClick r:id="rId3"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Abgerundetes Rechteck 58">
            <a:hlinkClick r:id="rId3"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hlinkClick r:id="rId3"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hlinkClick r:id="rId3"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hlinkClick r:id="rId3"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cken des Rechtecks auf der gleichen Seite schneiden 5"/>
          <p:cNvSpPr/>
          <p:nvPr/>
        </p:nvSpPr>
        <p:spPr>
          <a:xfrm>
            <a:off x="4496675" y="3749810"/>
            <a:ext cx="441314" cy="334293"/>
          </a:xfrm>
          <a:prstGeom prst="snip2SameRect">
            <a:avLst>
              <a:gd name="adj1" fmla="val 23329"/>
              <a:gd name="adj2" fmla="val 50000"/>
            </a:avLst>
          </a:prstGeom>
          <a:noFill/>
          <a:ln>
            <a:solidFill>
              <a:srgbClr val="DDDDDD">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cken des Rechtecks auf der gleichen Seite schneiden 28">
            <a:hlinkClick r:id="rId4" action="ppaction://hlinksldjump"/>
          </p:cNvPr>
          <p:cNvSpPr/>
          <p:nvPr/>
        </p:nvSpPr>
        <p:spPr>
          <a:xfrm flipV="1">
            <a:off x="4496675" y="4102564"/>
            <a:ext cx="441314" cy="334293"/>
          </a:xfrm>
          <a:prstGeom prst="snip2SameRect">
            <a:avLst>
              <a:gd name="adj1" fmla="val 23329"/>
              <a:gd name="adj2" fmla="val 50000"/>
            </a:avLst>
          </a:prstGeom>
          <a:noFill/>
          <a:ln>
            <a:solidFill>
              <a:srgbClr val="DDDDDD">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cken des Rechtecks auf der gleichen Seite schneiden 29">
            <a:hlinkClick r:id="rId3" action="ppaction://hlinksldjump"/>
          </p:cNvPr>
          <p:cNvSpPr/>
          <p:nvPr/>
        </p:nvSpPr>
        <p:spPr>
          <a:xfrm rot="5400000">
            <a:off x="4732334" y="3965107"/>
            <a:ext cx="441314" cy="334293"/>
          </a:xfrm>
          <a:prstGeom prst="snip2SameRect">
            <a:avLst>
              <a:gd name="adj1" fmla="val 23329"/>
              <a:gd name="adj2" fmla="val 50000"/>
            </a:avLst>
          </a:prstGeom>
          <a:noFill/>
          <a:ln>
            <a:solidFill>
              <a:srgbClr val="DDDDDD">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cken des Rechtecks auf der gleichen Seite schneiden 30">
            <a:hlinkClick r:id="rId5" action="ppaction://hlinksldjump"/>
          </p:cNvPr>
          <p:cNvSpPr/>
          <p:nvPr/>
        </p:nvSpPr>
        <p:spPr>
          <a:xfrm rot="16200000" flipH="1">
            <a:off x="4289378" y="3934477"/>
            <a:ext cx="441314" cy="334293"/>
          </a:xfrm>
          <a:prstGeom prst="snip2SameRect">
            <a:avLst>
              <a:gd name="adj1" fmla="val 23329"/>
              <a:gd name="adj2" fmla="val 50000"/>
            </a:avLst>
          </a:prstGeom>
          <a:noFill/>
          <a:ln>
            <a:solidFill>
              <a:srgbClr val="DDDDDD">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1200" y="1778400"/>
            <a:ext cx="1401029" cy="1623600"/>
          </a:xfrm>
          <a:prstGeom prst="rect">
            <a:avLst/>
          </a:prstGeom>
        </p:spPr>
      </p:pic>
      <p:pic>
        <p:nvPicPr>
          <p:cNvPr id="32" name="Grafik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9803" y="3542263"/>
            <a:ext cx="459870" cy="288000"/>
          </a:xfrm>
          <a:prstGeom prst="rect">
            <a:avLst/>
          </a:prstGeom>
        </p:spPr>
      </p:pic>
      <p:pic>
        <p:nvPicPr>
          <p:cNvPr id="3" name="Grafik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1200" y="1778400"/>
            <a:ext cx="1422909" cy="1638000"/>
          </a:xfrm>
          <a:prstGeom prst="rect">
            <a:avLst/>
          </a:prstGeom>
        </p:spPr>
      </p:pic>
    </p:spTree>
    <p:extLst>
      <p:ext uri="{BB962C8B-B14F-4D97-AF65-F5344CB8AC3E}">
        <p14:creationId xmlns:p14="http://schemas.microsoft.com/office/powerpoint/2010/main" val="173956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32"/>
                                        </p:tgtEl>
                                      </p:cBhvr>
                                    </p:animEffect>
                                    <p:animScale>
                                      <p:cBhvr>
                                        <p:cTn id="9" dur="375" autoRev="1" fill="hold"/>
                                        <p:tgtEl>
                                          <p:spTgt spid="32"/>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t="32797"/>
          <a:stretch/>
        </p:blipFill>
        <p:spPr>
          <a:xfrm>
            <a:off x="573656" y="851335"/>
            <a:ext cx="2076212" cy="4608786"/>
          </a:xfrm>
          <a:prstGeom prst="rect">
            <a:avLst/>
          </a:prstGeom>
        </p:spPr>
      </p:pic>
      <p:sp>
        <p:nvSpPr>
          <p:cNvPr id="4" name="Textfeld 3"/>
          <p:cNvSpPr txBox="1"/>
          <p:nvPr/>
        </p:nvSpPr>
        <p:spPr>
          <a:xfrm>
            <a:off x="472967" y="5730240"/>
            <a:ext cx="9007364" cy="830997"/>
          </a:xfrm>
          <a:prstGeom prst="rect">
            <a:avLst/>
          </a:prstGeom>
          <a:noFill/>
        </p:spPr>
        <p:txBody>
          <a:bodyPr wrap="square" rtlCol="0">
            <a:spAutoFit/>
          </a:bodyPr>
          <a:lstStyle/>
          <a:p>
            <a:r>
              <a:rPr lang="de-DE" sz="2400" b="1" dirty="0" smtClean="0">
                <a:solidFill>
                  <a:schemeClr val="accent1">
                    <a:lumMod val="75000"/>
                  </a:schemeClr>
                </a:solidFill>
              </a:rPr>
              <a:t>Nun schauen wir uns genauer an, was die Symbole im Display bedeuten.</a:t>
            </a:r>
            <a:endParaRPr lang="de-DE" sz="2400" b="1" dirty="0">
              <a:solidFill>
                <a:schemeClr val="accent1">
                  <a:lumMod val="75000"/>
                </a:schemeClr>
              </a:solidFill>
            </a:endParaRPr>
          </a:p>
        </p:txBody>
      </p:sp>
      <p:sp>
        <p:nvSpPr>
          <p:cNvPr id="7" name="Textfeld 6"/>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Lerneinheit 2: Die Elemente im Display</a:t>
            </a:r>
            <a:endParaRPr lang="de-DE" sz="3200" b="1" dirty="0">
              <a:solidFill>
                <a:schemeClr val="accent1">
                  <a:lumMod val="50000"/>
                </a:schemeClr>
              </a:solidFill>
            </a:endParaRPr>
          </a:p>
        </p:txBody>
      </p:sp>
      <p:sp>
        <p:nvSpPr>
          <p:cNvPr id="8" name="Abgerundetes Rechteck 7">
            <a:hlinkClick r:id="rId4" action="ppaction://hlinksldjump"/>
          </p:cNvPr>
          <p:cNvSpPr/>
          <p:nvPr/>
        </p:nvSpPr>
        <p:spPr>
          <a:xfrm>
            <a:off x="8923282" y="3668110"/>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9" name="Abgerundetes Rechteck 8"/>
          <p:cNvSpPr/>
          <p:nvPr/>
        </p:nvSpPr>
        <p:spPr>
          <a:xfrm>
            <a:off x="8923282" y="2701158"/>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3679" y="1814000"/>
            <a:ext cx="1380457" cy="1599760"/>
          </a:xfrm>
          <a:prstGeom prst="rect">
            <a:avLst/>
          </a:prstGeom>
        </p:spPr>
      </p:pic>
      <p:sp>
        <p:nvSpPr>
          <p:cNvPr id="10" name="Textfeld 9"/>
          <p:cNvSpPr txBox="1"/>
          <p:nvPr/>
        </p:nvSpPr>
        <p:spPr>
          <a:xfrm>
            <a:off x="3362576" y="1683808"/>
            <a:ext cx="4096860" cy="1200329"/>
          </a:xfrm>
          <a:prstGeom prst="rect">
            <a:avLst/>
          </a:prstGeom>
          <a:noFill/>
        </p:spPr>
        <p:txBody>
          <a:bodyPr wrap="square" rtlCol="0">
            <a:spAutoFit/>
          </a:bodyPr>
          <a:lstStyle/>
          <a:p>
            <a:r>
              <a:rPr lang="de-DE" sz="2400" b="1" dirty="0" smtClean="0">
                <a:solidFill>
                  <a:schemeClr val="tx1">
                    <a:lumMod val="85000"/>
                    <a:lumOff val="15000"/>
                  </a:schemeClr>
                </a:solidFill>
              </a:rPr>
              <a:t>Nach dem Einschalten dauert es einige Sekunden bis das Gerät betriebsbereit ist.</a:t>
            </a:r>
            <a:endParaRPr lang="de-DE" sz="2400" b="1" dirty="0">
              <a:solidFill>
                <a:schemeClr val="tx1">
                  <a:lumMod val="85000"/>
                  <a:lumOff val="15000"/>
                </a:schemeClr>
              </a:solidFill>
            </a:endParaRPr>
          </a:p>
        </p:txBody>
      </p:sp>
      <p:sp>
        <p:nvSpPr>
          <p:cNvPr id="11" name="Textfeld 10"/>
          <p:cNvSpPr txBox="1"/>
          <p:nvPr/>
        </p:nvSpPr>
        <p:spPr>
          <a:xfrm>
            <a:off x="3362576" y="2985437"/>
            <a:ext cx="4096860" cy="830997"/>
          </a:xfrm>
          <a:prstGeom prst="rect">
            <a:avLst/>
          </a:prstGeom>
          <a:noFill/>
        </p:spPr>
        <p:txBody>
          <a:bodyPr wrap="square" rtlCol="0">
            <a:spAutoFit/>
          </a:bodyPr>
          <a:lstStyle/>
          <a:p>
            <a:r>
              <a:rPr lang="de-DE" sz="2400" b="1" dirty="0" smtClean="0">
                <a:solidFill>
                  <a:schemeClr val="tx1">
                    <a:lumMod val="85000"/>
                    <a:lumOff val="15000"/>
                  </a:schemeClr>
                </a:solidFill>
              </a:rPr>
              <a:t>Dann erscheint auf dem Display der Startbildschirm.</a:t>
            </a:r>
            <a:endParaRPr lang="de-DE" sz="2400" b="1" dirty="0">
              <a:solidFill>
                <a:schemeClr val="tx1">
                  <a:lumMod val="85000"/>
                  <a:lumOff val="15000"/>
                </a:schemeClr>
              </a:solidFill>
            </a:endParaRPr>
          </a:p>
        </p:txBody>
      </p:sp>
      <p:sp>
        <p:nvSpPr>
          <p:cNvPr id="12" name="Textfeld 11"/>
          <p:cNvSpPr txBox="1"/>
          <p:nvPr/>
        </p:nvSpPr>
        <p:spPr>
          <a:xfrm>
            <a:off x="3362576" y="1529861"/>
            <a:ext cx="4096860" cy="830997"/>
          </a:xfrm>
          <a:prstGeom prst="rect">
            <a:avLst/>
          </a:prstGeom>
          <a:noFill/>
        </p:spPr>
        <p:txBody>
          <a:bodyPr wrap="square" rtlCol="0">
            <a:spAutoFit/>
          </a:bodyPr>
          <a:lstStyle/>
          <a:p>
            <a:r>
              <a:rPr lang="de-DE" sz="2400" b="1" dirty="0" smtClean="0">
                <a:solidFill>
                  <a:schemeClr val="tx1">
                    <a:lumMod val="85000"/>
                    <a:lumOff val="15000"/>
                  </a:schemeClr>
                </a:solidFill>
              </a:rPr>
              <a:t>Darauf sind die folgenden Elemente zu sehen:</a:t>
            </a:r>
            <a:endParaRPr lang="de-DE" sz="2400" b="1" dirty="0">
              <a:solidFill>
                <a:schemeClr val="tx1">
                  <a:lumMod val="85000"/>
                  <a:lumOff val="15000"/>
                </a:schemeClr>
              </a:solidFill>
            </a:endParaRPr>
          </a:p>
        </p:txBody>
      </p:sp>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9064" y="1893858"/>
            <a:ext cx="2017780" cy="2075692"/>
          </a:xfrm>
          <a:prstGeom prst="rect">
            <a:avLst/>
          </a:prstGeom>
        </p:spPr>
      </p:pic>
      <p:sp>
        <p:nvSpPr>
          <p:cNvPr id="14" name="Textfeld 13"/>
          <p:cNvSpPr txBox="1"/>
          <p:nvPr/>
        </p:nvSpPr>
        <p:spPr>
          <a:xfrm>
            <a:off x="3210176" y="3219085"/>
            <a:ext cx="4096860" cy="461665"/>
          </a:xfrm>
          <a:prstGeom prst="rect">
            <a:avLst/>
          </a:prstGeom>
          <a:noFill/>
        </p:spPr>
        <p:txBody>
          <a:bodyPr wrap="square" rtlCol="0">
            <a:spAutoFit/>
          </a:bodyPr>
          <a:lstStyle/>
          <a:p>
            <a:r>
              <a:rPr lang="de-DE" sz="2400" b="1" dirty="0" smtClean="0">
                <a:solidFill>
                  <a:schemeClr val="tx1">
                    <a:lumMod val="85000"/>
                    <a:lumOff val="15000"/>
                  </a:schemeClr>
                </a:solidFill>
              </a:rPr>
              <a:t>Verschlüsselung eingeschaltet</a:t>
            </a:r>
            <a:endParaRPr lang="de-DE" sz="2400" b="1" dirty="0">
              <a:solidFill>
                <a:schemeClr val="tx1">
                  <a:lumMod val="85000"/>
                  <a:lumOff val="15000"/>
                </a:schemeClr>
              </a:solidFill>
            </a:endParaRPr>
          </a:p>
        </p:txBody>
      </p:sp>
      <p:pic>
        <p:nvPicPr>
          <p:cNvPr id="15" name="Grafik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47956" y="1910889"/>
            <a:ext cx="2019245" cy="2077200"/>
          </a:xfrm>
          <a:prstGeom prst="rect">
            <a:avLst/>
          </a:prstGeom>
        </p:spPr>
      </p:pic>
      <p:sp>
        <p:nvSpPr>
          <p:cNvPr id="16" name="Textfeld 15"/>
          <p:cNvSpPr txBox="1"/>
          <p:nvPr/>
        </p:nvSpPr>
        <p:spPr>
          <a:xfrm>
            <a:off x="4141522" y="3214466"/>
            <a:ext cx="4096860" cy="461665"/>
          </a:xfrm>
          <a:prstGeom prst="rect">
            <a:avLst/>
          </a:prstGeom>
          <a:noFill/>
        </p:spPr>
        <p:txBody>
          <a:bodyPr wrap="square" rtlCol="0">
            <a:spAutoFit/>
          </a:bodyPr>
          <a:lstStyle/>
          <a:p>
            <a:r>
              <a:rPr lang="de-DE" sz="2400" b="1" dirty="0" smtClean="0">
                <a:solidFill>
                  <a:schemeClr val="tx1">
                    <a:lumMod val="85000"/>
                    <a:lumOff val="15000"/>
                  </a:schemeClr>
                </a:solidFill>
              </a:rPr>
              <a:t>Akkustand-Anzeige</a:t>
            </a:r>
            <a:endParaRPr lang="de-DE" sz="2400" b="1" dirty="0">
              <a:solidFill>
                <a:schemeClr val="tx1">
                  <a:lumMod val="85000"/>
                  <a:lumOff val="15000"/>
                </a:schemeClr>
              </a:solidFill>
            </a:endParaRPr>
          </a:p>
        </p:txBody>
      </p:sp>
      <p:pic>
        <p:nvPicPr>
          <p:cNvPr id="18" name="Grafik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97242" y="1859010"/>
            <a:ext cx="2017780" cy="2075692"/>
          </a:xfrm>
          <a:prstGeom prst="rect">
            <a:avLst/>
          </a:prstGeom>
        </p:spPr>
      </p:pic>
      <p:sp>
        <p:nvSpPr>
          <p:cNvPr id="19" name="Textfeld 18"/>
          <p:cNvSpPr txBox="1"/>
          <p:nvPr/>
        </p:nvSpPr>
        <p:spPr>
          <a:xfrm>
            <a:off x="4315022" y="3183071"/>
            <a:ext cx="4096860" cy="461665"/>
          </a:xfrm>
          <a:prstGeom prst="rect">
            <a:avLst/>
          </a:prstGeom>
          <a:noFill/>
        </p:spPr>
        <p:txBody>
          <a:bodyPr wrap="square" rtlCol="0">
            <a:spAutoFit/>
          </a:bodyPr>
          <a:lstStyle/>
          <a:p>
            <a:r>
              <a:rPr lang="de-DE" sz="2400" b="1" dirty="0" smtClean="0">
                <a:solidFill>
                  <a:schemeClr val="tx1">
                    <a:lumMod val="85000"/>
                    <a:lumOff val="15000"/>
                  </a:schemeClr>
                </a:solidFill>
              </a:rPr>
              <a:t>Netzempfang-Anzeige</a:t>
            </a:r>
            <a:endParaRPr lang="de-DE" sz="2400" b="1" dirty="0">
              <a:solidFill>
                <a:schemeClr val="tx1">
                  <a:lumMod val="85000"/>
                  <a:lumOff val="15000"/>
                </a:schemeClr>
              </a:solidFill>
            </a:endParaRPr>
          </a:p>
        </p:txBody>
      </p:sp>
      <p:pic>
        <p:nvPicPr>
          <p:cNvPr id="20" name="Grafik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52887" y="2311069"/>
            <a:ext cx="1310643" cy="1423419"/>
          </a:xfrm>
          <a:prstGeom prst="rect">
            <a:avLst/>
          </a:prstGeom>
        </p:spPr>
      </p:pic>
      <p:sp>
        <p:nvSpPr>
          <p:cNvPr id="21" name="Textfeld 20"/>
          <p:cNvSpPr txBox="1"/>
          <p:nvPr/>
        </p:nvSpPr>
        <p:spPr>
          <a:xfrm>
            <a:off x="3222228" y="3380550"/>
            <a:ext cx="4096860" cy="461665"/>
          </a:xfrm>
          <a:prstGeom prst="rect">
            <a:avLst/>
          </a:prstGeom>
          <a:noFill/>
        </p:spPr>
        <p:txBody>
          <a:bodyPr wrap="square" rtlCol="0">
            <a:spAutoFit/>
          </a:bodyPr>
          <a:lstStyle/>
          <a:p>
            <a:r>
              <a:rPr lang="de-DE" sz="2400" b="1" dirty="0" smtClean="0">
                <a:solidFill>
                  <a:schemeClr val="tx1">
                    <a:lumMod val="85000"/>
                    <a:lumOff val="15000"/>
                  </a:schemeClr>
                </a:solidFill>
              </a:rPr>
              <a:t>Uhrzeit</a:t>
            </a:r>
            <a:endParaRPr lang="de-DE" sz="2400" b="1" dirty="0">
              <a:solidFill>
                <a:schemeClr val="tx1">
                  <a:lumMod val="85000"/>
                  <a:lumOff val="15000"/>
                </a:schemeClr>
              </a:solidFill>
            </a:endParaRPr>
          </a:p>
        </p:txBody>
      </p:sp>
      <p:sp>
        <p:nvSpPr>
          <p:cNvPr id="22" name="Textfeld 21"/>
          <p:cNvSpPr txBox="1"/>
          <p:nvPr/>
        </p:nvSpPr>
        <p:spPr>
          <a:xfrm>
            <a:off x="2597131" y="3761742"/>
            <a:ext cx="4096860" cy="830997"/>
          </a:xfrm>
          <a:prstGeom prst="rect">
            <a:avLst/>
          </a:prstGeom>
          <a:noFill/>
        </p:spPr>
        <p:txBody>
          <a:bodyPr wrap="square" rtlCol="0">
            <a:spAutoFit/>
          </a:bodyPr>
          <a:lstStyle/>
          <a:p>
            <a:r>
              <a:rPr lang="de-DE" sz="2400" b="1" dirty="0" smtClean="0">
                <a:solidFill>
                  <a:schemeClr val="tx1">
                    <a:lumMod val="85000"/>
                    <a:lumOff val="15000"/>
                  </a:schemeClr>
                </a:solidFill>
              </a:rPr>
              <a:t>Aktuell gewählte Rufgruppe</a:t>
            </a:r>
          </a:p>
          <a:p>
            <a:r>
              <a:rPr lang="de-DE" sz="2400" b="1" dirty="0" smtClean="0">
                <a:solidFill>
                  <a:schemeClr val="tx1">
                    <a:lumMod val="85000"/>
                    <a:lumOff val="15000"/>
                  </a:schemeClr>
                </a:solidFill>
              </a:rPr>
              <a:t>(inkl. Kurzwahl)</a:t>
            </a:r>
            <a:endParaRPr lang="de-DE" sz="2400" b="1" dirty="0">
              <a:solidFill>
                <a:schemeClr val="tx1">
                  <a:lumMod val="85000"/>
                  <a:lumOff val="15000"/>
                </a:schemeClr>
              </a:solidFill>
            </a:endParaRPr>
          </a:p>
        </p:txBody>
      </p:sp>
      <p:sp>
        <p:nvSpPr>
          <p:cNvPr id="23" name="Textfeld 22"/>
          <p:cNvSpPr txBox="1"/>
          <p:nvPr/>
        </p:nvSpPr>
        <p:spPr>
          <a:xfrm>
            <a:off x="2684408" y="4176290"/>
            <a:ext cx="4096860" cy="830997"/>
          </a:xfrm>
          <a:prstGeom prst="rect">
            <a:avLst/>
          </a:prstGeom>
          <a:noFill/>
        </p:spPr>
        <p:txBody>
          <a:bodyPr wrap="square" rtlCol="0">
            <a:spAutoFit/>
          </a:bodyPr>
          <a:lstStyle/>
          <a:p>
            <a:r>
              <a:rPr lang="de-DE" sz="2400" b="1" dirty="0" smtClean="0">
                <a:solidFill>
                  <a:schemeClr val="tx1">
                    <a:lumMod val="85000"/>
                    <a:lumOff val="15000"/>
                  </a:schemeClr>
                </a:solidFill>
              </a:rPr>
              <a:t>Ordner, in dem sich die aktuell gewählte Rufgruppe befindet</a:t>
            </a:r>
            <a:endParaRPr lang="de-DE" sz="2400" b="1" dirty="0">
              <a:solidFill>
                <a:schemeClr val="tx1">
                  <a:lumMod val="85000"/>
                  <a:lumOff val="15000"/>
                </a:schemeClr>
              </a:solidFill>
            </a:endParaRPr>
          </a:p>
        </p:txBody>
      </p:sp>
      <p:pic>
        <p:nvPicPr>
          <p:cNvPr id="24" name="Grafik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3679" y="1814000"/>
            <a:ext cx="1380457" cy="1599760"/>
          </a:xfrm>
          <a:prstGeom prst="rect">
            <a:avLst/>
          </a:prstGeom>
        </p:spPr>
      </p:pic>
      <p:sp>
        <p:nvSpPr>
          <p:cNvPr id="25" name="Textfeld 24"/>
          <p:cNvSpPr txBox="1"/>
          <p:nvPr/>
        </p:nvSpPr>
        <p:spPr>
          <a:xfrm>
            <a:off x="3362576" y="1683808"/>
            <a:ext cx="4096860" cy="1200329"/>
          </a:xfrm>
          <a:prstGeom prst="rect">
            <a:avLst/>
          </a:prstGeom>
          <a:noFill/>
        </p:spPr>
        <p:txBody>
          <a:bodyPr wrap="square" rtlCol="0">
            <a:spAutoFit/>
          </a:bodyPr>
          <a:lstStyle/>
          <a:p>
            <a:r>
              <a:rPr lang="de-DE" sz="2400" b="1" dirty="0" smtClean="0">
                <a:solidFill>
                  <a:schemeClr val="tx1">
                    <a:lumMod val="85000"/>
                    <a:lumOff val="15000"/>
                  </a:schemeClr>
                </a:solidFill>
              </a:rPr>
              <a:t>Nach dem Einschalten dauert es einige Sekunden bis das Gerät betriebsbereit ist.</a:t>
            </a:r>
            <a:endParaRPr lang="de-DE" sz="2400" b="1" dirty="0">
              <a:solidFill>
                <a:schemeClr val="tx1">
                  <a:lumMod val="85000"/>
                  <a:lumOff val="15000"/>
                </a:schemeClr>
              </a:solidFill>
            </a:endParaRPr>
          </a:p>
        </p:txBody>
      </p:sp>
      <p:sp>
        <p:nvSpPr>
          <p:cNvPr id="26" name="Textfeld 25"/>
          <p:cNvSpPr txBox="1"/>
          <p:nvPr/>
        </p:nvSpPr>
        <p:spPr>
          <a:xfrm>
            <a:off x="3362576" y="2985437"/>
            <a:ext cx="4096860" cy="830997"/>
          </a:xfrm>
          <a:prstGeom prst="rect">
            <a:avLst/>
          </a:prstGeom>
          <a:noFill/>
        </p:spPr>
        <p:txBody>
          <a:bodyPr wrap="square" rtlCol="0">
            <a:spAutoFit/>
          </a:bodyPr>
          <a:lstStyle/>
          <a:p>
            <a:r>
              <a:rPr lang="de-DE" sz="2400" b="1" dirty="0" smtClean="0">
                <a:solidFill>
                  <a:schemeClr val="tx1">
                    <a:lumMod val="85000"/>
                    <a:lumOff val="15000"/>
                  </a:schemeClr>
                </a:solidFill>
              </a:rPr>
              <a:t>Dann erscheint auf dem Display der Startbildschirm.</a:t>
            </a:r>
            <a:endParaRPr lang="de-DE" sz="2400" b="1" dirty="0">
              <a:solidFill>
                <a:schemeClr val="tx1">
                  <a:lumMod val="85000"/>
                  <a:lumOff val="15000"/>
                </a:schemeClr>
              </a:solidFill>
            </a:endParaRPr>
          </a:p>
        </p:txBody>
      </p:sp>
      <p:sp>
        <p:nvSpPr>
          <p:cNvPr id="27" name="Textfeld 26"/>
          <p:cNvSpPr txBox="1"/>
          <p:nvPr/>
        </p:nvSpPr>
        <p:spPr>
          <a:xfrm>
            <a:off x="3362576" y="1529861"/>
            <a:ext cx="4096860" cy="830997"/>
          </a:xfrm>
          <a:prstGeom prst="rect">
            <a:avLst/>
          </a:prstGeom>
          <a:noFill/>
        </p:spPr>
        <p:txBody>
          <a:bodyPr wrap="square" rtlCol="0">
            <a:spAutoFit/>
          </a:bodyPr>
          <a:lstStyle/>
          <a:p>
            <a:r>
              <a:rPr lang="de-DE" sz="2400" b="1" dirty="0" smtClean="0">
                <a:solidFill>
                  <a:schemeClr val="tx1">
                    <a:lumMod val="85000"/>
                    <a:lumOff val="15000"/>
                  </a:schemeClr>
                </a:solidFill>
              </a:rPr>
              <a:t>Darauf sind die folgenden Elemente zu sehen:</a:t>
            </a:r>
            <a:endParaRPr lang="de-DE" sz="2400" b="1" dirty="0">
              <a:solidFill>
                <a:schemeClr val="tx1">
                  <a:lumMod val="85000"/>
                  <a:lumOff val="15000"/>
                </a:schemeClr>
              </a:solidFill>
            </a:endParaRPr>
          </a:p>
        </p:txBody>
      </p:sp>
      <p:pic>
        <p:nvPicPr>
          <p:cNvPr id="28" name="Grafik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9064" y="1893858"/>
            <a:ext cx="2017780" cy="2075692"/>
          </a:xfrm>
          <a:prstGeom prst="rect">
            <a:avLst/>
          </a:prstGeom>
        </p:spPr>
      </p:pic>
      <p:sp>
        <p:nvSpPr>
          <p:cNvPr id="29" name="Textfeld 28"/>
          <p:cNvSpPr txBox="1"/>
          <p:nvPr/>
        </p:nvSpPr>
        <p:spPr>
          <a:xfrm>
            <a:off x="3210176" y="3219085"/>
            <a:ext cx="4096860" cy="461665"/>
          </a:xfrm>
          <a:prstGeom prst="rect">
            <a:avLst/>
          </a:prstGeom>
          <a:noFill/>
        </p:spPr>
        <p:txBody>
          <a:bodyPr wrap="square" rtlCol="0">
            <a:spAutoFit/>
          </a:bodyPr>
          <a:lstStyle/>
          <a:p>
            <a:r>
              <a:rPr lang="de-DE" sz="2400" b="1" dirty="0" smtClean="0">
                <a:solidFill>
                  <a:schemeClr val="tx1">
                    <a:lumMod val="85000"/>
                    <a:lumOff val="15000"/>
                  </a:schemeClr>
                </a:solidFill>
              </a:rPr>
              <a:t>Verschlüsselung eingeschaltet</a:t>
            </a:r>
            <a:endParaRPr lang="de-DE" sz="2400" b="1" dirty="0">
              <a:solidFill>
                <a:schemeClr val="tx1">
                  <a:lumMod val="85000"/>
                  <a:lumOff val="15000"/>
                </a:schemeClr>
              </a:solidFill>
            </a:endParaRPr>
          </a:p>
        </p:txBody>
      </p:sp>
      <p:pic>
        <p:nvPicPr>
          <p:cNvPr id="30" name="Grafik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47956" y="1910889"/>
            <a:ext cx="2019245" cy="2077200"/>
          </a:xfrm>
          <a:prstGeom prst="rect">
            <a:avLst/>
          </a:prstGeom>
        </p:spPr>
      </p:pic>
      <p:sp>
        <p:nvSpPr>
          <p:cNvPr id="31" name="Textfeld 30"/>
          <p:cNvSpPr txBox="1"/>
          <p:nvPr/>
        </p:nvSpPr>
        <p:spPr>
          <a:xfrm>
            <a:off x="4141522" y="3214466"/>
            <a:ext cx="4096860" cy="461665"/>
          </a:xfrm>
          <a:prstGeom prst="rect">
            <a:avLst/>
          </a:prstGeom>
          <a:noFill/>
        </p:spPr>
        <p:txBody>
          <a:bodyPr wrap="square" rtlCol="0">
            <a:spAutoFit/>
          </a:bodyPr>
          <a:lstStyle/>
          <a:p>
            <a:r>
              <a:rPr lang="de-DE" sz="2400" b="1" dirty="0" smtClean="0">
                <a:solidFill>
                  <a:schemeClr val="tx1">
                    <a:lumMod val="85000"/>
                    <a:lumOff val="15000"/>
                  </a:schemeClr>
                </a:solidFill>
              </a:rPr>
              <a:t>Akkustand-Anzeige</a:t>
            </a:r>
            <a:endParaRPr lang="de-DE" sz="2400" b="1" dirty="0">
              <a:solidFill>
                <a:schemeClr val="tx1">
                  <a:lumMod val="85000"/>
                  <a:lumOff val="15000"/>
                </a:schemeClr>
              </a:solidFill>
            </a:endParaRPr>
          </a:p>
        </p:txBody>
      </p:sp>
      <p:pic>
        <p:nvPicPr>
          <p:cNvPr id="32" name="Grafik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97242" y="1859010"/>
            <a:ext cx="2017780" cy="2075692"/>
          </a:xfrm>
          <a:prstGeom prst="rect">
            <a:avLst/>
          </a:prstGeom>
        </p:spPr>
      </p:pic>
      <p:sp>
        <p:nvSpPr>
          <p:cNvPr id="33" name="Textfeld 32"/>
          <p:cNvSpPr txBox="1"/>
          <p:nvPr/>
        </p:nvSpPr>
        <p:spPr>
          <a:xfrm>
            <a:off x="4315022" y="3183071"/>
            <a:ext cx="4096860" cy="461665"/>
          </a:xfrm>
          <a:prstGeom prst="rect">
            <a:avLst/>
          </a:prstGeom>
          <a:noFill/>
        </p:spPr>
        <p:txBody>
          <a:bodyPr wrap="square" rtlCol="0">
            <a:spAutoFit/>
          </a:bodyPr>
          <a:lstStyle/>
          <a:p>
            <a:r>
              <a:rPr lang="de-DE" sz="2400" b="1" dirty="0" smtClean="0">
                <a:solidFill>
                  <a:schemeClr val="tx1">
                    <a:lumMod val="85000"/>
                    <a:lumOff val="15000"/>
                  </a:schemeClr>
                </a:solidFill>
              </a:rPr>
              <a:t>Netzempfang-Anzeige</a:t>
            </a:r>
            <a:endParaRPr lang="de-DE" sz="2400" b="1" dirty="0">
              <a:solidFill>
                <a:schemeClr val="tx1">
                  <a:lumMod val="85000"/>
                  <a:lumOff val="15000"/>
                </a:schemeClr>
              </a:solidFill>
            </a:endParaRPr>
          </a:p>
        </p:txBody>
      </p:sp>
      <p:pic>
        <p:nvPicPr>
          <p:cNvPr id="34" name="Grafik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52887" y="2311069"/>
            <a:ext cx="1310643" cy="1423419"/>
          </a:xfrm>
          <a:prstGeom prst="rect">
            <a:avLst/>
          </a:prstGeom>
        </p:spPr>
      </p:pic>
      <p:sp>
        <p:nvSpPr>
          <p:cNvPr id="35" name="Textfeld 34"/>
          <p:cNvSpPr txBox="1"/>
          <p:nvPr/>
        </p:nvSpPr>
        <p:spPr>
          <a:xfrm>
            <a:off x="3222228" y="3380550"/>
            <a:ext cx="4096860" cy="461665"/>
          </a:xfrm>
          <a:prstGeom prst="rect">
            <a:avLst/>
          </a:prstGeom>
          <a:noFill/>
        </p:spPr>
        <p:txBody>
          <a:bodyPr wrap="square" rtlCol="0">
            <a:spAutoFit/>
          </a:bodyPr>
          <a:lstStyle/>
          <a:p>
            <a:r>
              <a:rPr lang="de-DE" sz="2400" b="1" dirty="0" smtClean="0">
                <a:solidFill>
                  <a:schemeClr val="tx1">
                    <a:lumMod val="85000"/>
                    <a:lumOff val="15000"/>
                  </a:schemeClr>
                </a:solidFill>
              </a:rPr>
              <a:t>Uhrzeit</a:t>
            </a:r>
            <a:endParaRPr lang="de-DE" sz="2400" b="1" dirty="0">
              <a:solidFill>
                <a:schemeClr val="tx1">
                  <a:lumMod val="85000"/>
                  <a:lumOff val="15000"/>
                </a:schemeClr>
              </a:solidFill>
            </a:endParaRPr>
          </a:p>
        </p:txBody>
      </p:sp>
      <p:sp>
        <p:nvSpPr>
          <p:cNvPr id="36" name="Textfeld 35"/>
          <p:cNvSpPr txBox="1"/>
          <p:nvPr/>
        </p:nvSpPr>
        <p:spPr>
          <a:xfrm>
            <a:off x="2597131" y="3761742"/>
            <a:ext cx="4096860" cy="830997"/>
          </a:xfrm>
          <a:prstGeom prst="rect">
            <a:avLst/>
          </a:prstGeom>
          <a:noFill/>
        </p:spPr>
        <p:txBody>
          <a:bodyPr wrap="square" rtlCol="0">
            <a:spAutoFit/>
          </a:bodyPr>
          <a:lstStyle/>
          <a:p>
            <a:r>
              <a:rPr lang="de-DE" sz="2400" b="1" dirty="0" smtClean="0">
                <a:solidFill>
                  <a:schemeClr val="tx1">
                    <a:lumMod val="85000"/>
                    <a:lumOff val="15000"/>
                  </a:schemeClr>
                </a:solidFill>
              </a:rPr>
              <a:t>Aktuell gewählte Rufgruppe</a:t>
            </a:r>
          </a:p>
          <a:p>
            <a:r>
              <a:rPr lang="de-DE" sz="2400" b="1" dirty="0" smtClean="0">
                <a:solidFill>
                  <a:schemeClr val="tx1">
                    <a:lumMod val="85000"/>
                    <a:lumOff val="15000"/>
                  </a:schemeClr>
                </a:solidFill>
              </a:rPr>
              <a:t>(inkl. Kurzwahl)</a:t>
            </a:r>
            <a:endParaRPr lang="de-DE" sz="2400" b="1" dirty="0">
              <a:solidFill>
                <a:schemeClr val="tx1">
                  <a:lumMod val="85000"/>
                  <a:lumOff val="15000"/>
                </a:schemeClr>
              </a:solidFill>
            </a:endParaRPr>
          </a:p>
        </p:txBody>
      </p:sp>
      <p:sp>
        <p:nvSpPr>
          <p:cNvPr id="37" name="Textfeld 36"/>
          <p:cNvSpPr txBox="1"/>
          <p:nvPr/>
        </p:nvSpPr>
        <p:spPr>
          <a:xfrm>
            <a:off x="2684408" y="4176290"/>
            <a:ext cx="4096860" cy="830997"/>
          </a:xfrm>
          <a:prstGeom prst="rect">
            <a:avLst/>
          </a:prstGeom>
          <a:noFill/>
        </p:spPr>
        <p:txBody>
          <a:bodyPr wrap="square" rtlCol="0">
            <a:spAutoFit/>
          </a:bodyPr>
          <a:lstStyle/>
          <a:p>
            <a:r>
              <a:rPr lang="de-DE" sz="2400" b="1" dirty="0" smtClean="0">
                <a:solidFill>
                  <a:schemeClr val="tx1">
                    <a:lumMod val="85000"/>
                    <a:lumOff val="15000"/>
                  </a:schemeClr>
                </a:solidFill>
              </a:rPr>
              <a:t>Ordner, in dem sich die aktuell gewählte Rufgruppe befindet</a:t>
            </a:r>
            <a:endParaRPr lang="de-DE" sz="2400" b="1" dirty="0">
              <a:solidFill>
                <a:schemeClr val="tx1">
                  <a:lumMod val="85000"/>
                  <a:lumOff val="15000"/>
                </a:schemeClr>
              </a:solidFill>
            </a:endParaRPr>
          </a:p>
        </p:txBody>
      </p:sp>
    </p:spTree>
    <p:extLst>
      <p:ext uri="{BB962C8B-B14F-4D97-AF65-F5344CB8AC3E}">
        <p14:creationId xmlns:p14="http://schemas.microsoft.com/office/powerpoint/2010/main" val="42323704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500"/>
                            </p:stCondLst>
                            <p:childTnLst>
                              <p:par>
                                <p:cTn id="9" presetID="10" presetClass="exit" presetSubtype="0" fill="hold" grpId="1" nodeType="afterEffect">
                                  <p:stCondLst>
                                    <p:cond delay="350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par>
                          <p:cTn id="12" fill="hold">
                            <p:stCondLst>
                              <p:cond delay="5500"/>
                            </p:stCondLst>
                            <p:childTnLst>
                              <p:par>
                                <p:cTn id="13" presetID="10" presetClass="entr" presetSubtype="0"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7000"/>
                            </p:stCondLst>
                            <p:childTnLst>
                              <p:par>
                                <p:cTn id="17" presetID="10" presetClass="entr" presetSubtype="0" fill="hold" grpId="0" nodeType="afterEffect">
                                  <p:stCondLst>
                                    <p:cond delay="1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9000"/>
                            </p:stCondLst>
                            <p:childTnLst>
                              <p:par>
                                <p:cTn id="21" presetID="1"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par>
                          <p:cTn id="23" fill="hold">
                            <p:stCondLst>
                              <p:cond delay="9000"/>
                            </p:stCondLst>
                            <p:childTnLst>
                              <p:par>
                                <p:cTn id="24" presetID="10" presetClass="exit" presetSubtype="0" fill="hold" grpId="1" nodeType="afterEffect">
                                  <p:stCondLst>
                                    <p:cond delay="400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par>
                          <p:cTn id="27" fill="hold">
                            <p:stCondLst>
                              <p:cond delay="13500"/>
                            </p:stCondLst>
                            <p:childTnLst>
                              <p:par>
                                <p:cTn id="28" presetID="10" presetClass="exit" presetSubtype="0" fill="hold" grpId="1" nodeType="afterEffect">
                                  <p:stCondLst>
                                    <p:cond delay="50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par>
                          <p:cTn id="31" fill="hold">
                            <p:stCondLst>
                              <p:cond delay="14500"/>
                            </p:stCondLst>
                            <p:childTnLst>
                              <p:par>
                                <p:cTn id="32" presetID="10" presetClass="entr" presetSubtype="0" fill="hold" grpId="0" nodeType="afterEffect">
                                  <p:stCondLst>
                                    <p:cond delay="15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16500"/>
                            </p:stCondLst>
                            <p:childTnLst>
                              <p:par>
                                <p:cTn id="36" presetID="10" presetClass="exit" presetSubtype="0" fill="hold" grpId="1" nodeType="afterEffect">
                                  <p:stCondLst>
                                    <p:cond delay="1500"/>
                                  </p:stCondLst>
                                  <p:childTnLst>
                                    <p:animEffect transition="out" filter="fade">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childTnLst>
                          </p:cTn>
                        </p:par>
                        <p:par>
                          <p:cTn id="39" fill="hold">
                            <p:stCondLst>
                              <p:cond delay="18500"/>
                            </p:stCondLst>
                            <p:childTnLst>
                              <p:par>
                                <p:cTn id="40" presetID="10" presetClass="entr" presetSubtype="0" fill="hold" nodeType="afterEffect">
                                  <p:stCondLst>
                                    <p:cond delay="100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grpId="0" nodeType="withEffect">
                                  <p:stCondLst>
                                    <p:cond delay="100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20000"/>
                            </p:stCondLst>
                            <p:childTnLst>
                              <p:par>
                                <p:cTn id="47" presetID="10" presetClass="exit" presetSubtype="0" fill="hold" grpId="1" nodeType="afterEffect">
                                  <p:stCondLst>
                                    <p:cond delay="3000"/>
                                  </p:stCondLst>
                                  <p:childTnLst>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par>
                                <p:cTn id="50" presetID="10" presetClass="exit" presetSubtype="0" fill="hold" nodeType="withEffect">
                                  <p:stCondLst>
                                    <p:cond delay="300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par>
                          <p:cTn id="53" fill="hold">
                            <p:stCondLst>
                              <p:cond delay="23500"/>
                            </p:stCondLst>
                            <p:childTnLst>
                              <p:par>
                                <p:cTn id="54" presetID="10" presetClass="entr" presetSubtype="0" fill="hold" nodeType="afterEffect">
                                  <p:stCondLst>
                                    <p:cond delay="50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par>
                          <p:cTn id="60" fill="hold">
                            <p:stCondLst>
                              <p:cond delay="24500"/>
                            </p:stCondLst>
                            <p:childTnLst>
                              <p:par>
                                <p:cTn id="61" presetID="10" presetClass="exit" presetSubtype="0" fill="hold" grpId="1" nodeType="afterEffect">
                                  <p:stCondLst>
                                    <p:cond delay="3000"/>
                                  </p:stCondLst>
                                  <p:childTnLst>
                                    <p:animEffect transition="out" filter="fade">
                                      <p:cBhvr>
                                        <p:cTn id="62" dur="500"/>
                                        <p:tgtEl>
                                          <p:spTgt spid="16"/>
                                        </p:tgtEl>
                                      </p:cBhvr>
                                    </p:animEffect>
                                    <p:set>
                                      <p:cBhvr>
                                        <p:cTn id="63" dur="1" fill="hold">
                                          <p:stCondLst>
                                            <p:cond delay="499"/>
                                          </p:stCondLst>
                                        </p:cTn>
                                        <p:tgtEl>
                                          <p:spTgt spid="16"/>
                                        </p:tgtEl>
                                        <p:attrNameLst>
                                          <p:attrName>style.visibility</p:attrName>
                                        </p:attrNameLst>
                                      </p:cBhvr>
                                      <p:to>
                                        <p:strVal val="hidden"/>
                                      </p:to>
                                    </p:set>
                                  </p:childTnLst>
                                </p:cTn>
                              </p:par>
                              <p:par>
                                <p:cTn id="64" presetID="10" presetClass="exit" presetSubtype="0" fill="hold" nodeType="withEffect">
                                  <p:stCondLst>
                                    <p:cond delay="3000"/>
                                  </p:stCondLst>
                                  <p:childTnLst>
                                    <p:animEffect transition="out" filter="fade">
                                      <p:cBhvr>
                                        <p:cTn id="65" dur="500"/>
                                        <p:tgtEl>
                                          <p:spTgt spid="15"/>
                                        </p:tgtEl>
                                      </p:cBhvr>
                                    </p:animEffect>
                                    <p:set>
                                      <p:cBhvr>
                                        <p:cTn id="66" dur="1" fill="hold">
                                          <p:stCondLst>
                                            <p:cond delay="499"/>
                                          </p:stCondLst>
                                        </p:cTn>
                                        <p:tgtEl>
                                          <p:spTgt spid="15"/>
                                        </p:tgtEl>
                                        <p:attrNameLst>
                                          <p:attrName>style.visibility</p:attrName>
                                        </p:attrNameLst>
                                      </p:cBhvr>
                                      <p:to>
                                        <p:strVal val="hidden"/>
                                      </p:to>
                                    </p:set>
                                  </p:childTnLst>
                                </p:cTn>
                              </p:par>
                            </p:childTnLst>
                          </p:cTn>
                        </p:par>
                        <p:par>
                          <p:cTn id="67" fill="hold">
                            <p:stCondLst>
                              <p:cond delay="28000"/>
                            </p:stCondLst>
                            <p:childTnLst>
                              <p:par>
                                <p:cTn id="68" presetID="10" presetClass="entr" presetSubtype="0" fill="hold" nodeType="afterEffect">
                                  <p:stCondLst>
                                    <p:cond delay="100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par>
                                <p:cTn id="71" presetID="10" presetClass="entr" presetSubtype="0" fill="hold" grpId="0" nodeType="withEffect">
                                  <p:stCondLst>
                                    <p:cond delay="100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childTnLst>
                          </p:cTn>
                        </p:par>
                        <p:par>
                          <p:cTn id="74" fill="hold">
                            <p:stCondLst>
                              <p:cond delay="29500"/>
                            </p:stCondLst>
                            <p:childTnLst>
                              <p:par>
                                <p:cTn id="75" presetID="10" presetClass="exit" presetSubtype="0" fill="hold" grpId="1" nodeType="afterEffect">
                                  <p:stCondLst>
                                    <p:cond delay="3000"/>
                                  </p:stCondLst>
                                  <p:childTnLst>
                                    <p:animEffect transition="out" filter="fade">
                                      <p:cBhvr>
                                        <p:cTn id="76" dur="500"/>
                                        <p:tgtEl>
                                          <p:spTgt spid="19"/>
                                        </p:tgtEl>
                                      </p:cBhvr>
                                    </p:animEffect>
                                    <p:set>
                                      <p:cBhvr>
                                        <p:cTn id="77" dur="1" fill="hold">
                                          <p:stCondLst>
                                            <p:cond delay="499"/>
                                          </p:stCondLst>
                                        </p:cTn>
                                        <p:tgtEl>
                                          <p:spTgt spid="19"/>
                                        </p:tgtEl>
                                        <p:attrNameLst>
                                          <p:attrName>style.visibility</p:attrName>
                                        </p:attrNameLst>
                                      </p:cBhvr>
                                      <p:to>
                                        <p:strVal val="hidden"/>
                                      </p:to>
                                    </p:set>
                                  </p:childTnLst>
                                </p:cTn>
                              </p:par>
                              <p:par>
                                <p:cTn id="78" presetID="10" presetClass="exit" presetSubtype="0" fill="hold" nodeType="withEffect">
                                  <p:stCondLst>
                                    <p:cond delay="3000"/>
                                  </p:stCondLst>
                                  <p:childTnLst>
                                    <p:animEffect transition="out" filter="fade">
                                      <p:cBhvr>
                                        <p:cTn id="79" dur="500"/>
                                        <p:tgtEl>
                                          <p:spTgt spid="18"/>
                                        </p:tgtEl>
                                      </p:cBhvr>
                                    </p:animEffect>
                                    <p:set>
                                      <p:cBhvr>
                                        <p:cTn id="80" dur="1" fill="hold">
                                          <p:stCondLst>
                                            <p:cond delay="499"/>
                                          </p:stCondLst>
                                        </p:cTn>
                                        <p:tgtEl>
                                          <p:spTgt spid="18"/>
                                        </p:tgtEl>
                                        <p:attrNameLst>
                                          <p:attrName>style.visibility</p:attrName>
                                        </p:attrNameLst>
                                      </p:cBhvr>
                                      <p:to>
                                        <p:strVal val="hidden"/>
                                      </p:to>
                                    </p:set>
                                  </p:childTnLst>
                                </p:cTn>
                              </p:par>
                            </p:childTnLst>
                          </p:cTn>
                        </p:par>
                        <p:par>
                          <p:cTn id="81" fill="hold">
                            <p:stCondLst>
                              <p:cond delay="33000"/>
                            </p:stCondLst>
                            <p:childTnLst>
                              <p:par>
                                <p:cTn id="82" presetID="10" presetClass="entr" presetSubtype="0" fill="hold" nodeType="afterEffect">
                                  <p:stCondLst>
                                    <p:cond delay="100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500"/>
                                        <p:tgtEl>
                                          <p:spTgt spid="20"/>
                                        </p:tgtEl>
                                      </p:cBhvr>
                                    </p:animEffect>
                                  </p:childTnLst>
                                </p:cTn>
                              </p:par>
                              <p:par>
                                <p:cTn id="85" presetID="10" presetClass="entr" presetSubtype="0" fill="hold" grpId="0" nodeType="withEffect">
                                  <p:stCondLst>
                                    <p:cond delay="100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childTnLst>
                          </p:cTn>
                        </p:par>
                        <p:par>
                          <p:cTn id="88" fill="hold">
                            <p:stCondLst>
                              <p:cond delay="34500"/>
                            </p:stCondLst>
                            <p:childTnLst>
                              <p:par>
                                <p:cTn id="89" presetID="42" presetClass="path" presetSubtype="0" accel="50000" decel="50000" fill="hold" nodeType="afterEffect">
                                  <p:stCondLst>
                                    <p:cond delay="3000"/>
                                  </p:stCondLst>
                                  <p:childTnLst>
                                    <p:animMotion origin="layout" path="M -2.29167E-6 -7.40741E-7 L -0.05221 0.03912 " pathEditMode="relative" rAng="0" ptsTypes="AA">
                                      <p:cBhvr>
                                        <p:cTn id="90" dur="2000" fill="hold"/>
                                        <p:tgtEl>
                                          <p:spTgt spid="20"/>
                                        </p:tgtEl>
                                        <p:attrNameLst>
                                          <p:attrName>ppt_x</p:attrName>
                                          <p:attrName>ppt_y</p:attrName>
                                        </p:attrNameLst>
                                      </p:cBhvr>
                                      <p:rCtr x="-2617" y="1944"/>
                                    </p:animMotion>
                                  </p:childTnLst>
                                </p:cTn>
                              </p:par>
                              <p:par>
                                <p:cTn id="91" presetID="10" presetClass="exit" presetSubtype="0" fill="hold" grpId="1" nodeType="withEffect">
                                  <p:stCondLst>
                                    <p:cond delay="3000"/>
                                  </p:stCondLst>
                                  <p:childTnLst>
                                    <p:animEffect transition="out" filter="fade">
                                      <p:cBhvr>
                                        <p:cTn id="92" dur="500"/>
                                        <p:tgtEl>
                                          <p:spTgt spid="21"/>
                                        </p:tgtEl>
                                      </p:cBhvr>
                                    </p:animEffect>
                                    <p:set>
                                      <p:cBhvr>
                                        <p:cTn id="93" dur="1" fill="hold">
                                          <p:stCondLst>
                                            <p:cond delay="499"/>
                                          </p:stCondLst>
                                        </p:cTn>
                                        <p:tgtEl>
                                          <p:spTgt spid="21"/>
                                        </p:tgtEl>
                                        <p:attrNameLst>
                                          <p:attrName>style.visibility</p:attrName>
                                        </p:attrNameLst>
                                      </p:cBhvr>
                                      <p:to>
                                        <p:strVal val="hidden"/>
                                      </p:to>
                                    </p:set>
                                  </p:childTnLst>
                                </p:cTn>
                              </p:par>
                            </p:childTnLst>
                          </p:cTn>
                        </p:par>
                        <p:par>
                          <p:cTn id="94" fill="hold">
                            <p:stCondLst>
                              <p:cond delay="39500"/>
                            </p:stCondLst>
                            <p:childTnLst>
                              <p:par>
                                <p:cTn id="95" presetID="10" presetClass="entr" presetSubtype="0" fill="hold" grpId="0" nodeType="after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500"/>
                                        <p:tgtEl>
                                          <p:spTgt spid="22"/>
                                        </p:tgtEl>
                                      </p:cBhvr>
                                    </p:animEffect>
                                  </p:childTnLst>
                                </p:cTn>
                              </p:par>
                              <p:par>
                                <p:cTn id="98" presetID="10" presetClass="exit" presetSubtype="0" fill="hold" grpId="1" nodeType="withEffect">
                                  <p:stCondLst>
                                    <p:cond delay="3000"/>
                                  </p:stCondLst>
                                  <p:childTnLst>
                                    <p:animEffect transition="out" filter="fade">
                                      <p:cBhvr>
                                        <p:cTn id="99" dur="500"/>
                                        <p:tgtEl>
                                          <p:spTgt spid="22"/>
                                        </p:tgtEl>
                                      </p:cBhvr>
                                    </p:animEffect>
                                    <p:set>
                                      <p:cBhvr>
                                        <p:cTn id="100" dur="1" fill="hold">
                                          <p:stCondLst>
                                            <p:cond delay="499"/>
                                          </p:stCondLst>
                                        </p:cTn>
                                        <p:tgtEl>
                                          <p:spTgt spid="22"/>
                                        </p:tgtEl>
                                        <p:attrNameLst>
                                          <p:attrName>style.visibility</p:attrName>
                                        </p:attrNameLst>
                                      </p:cBhvr>
                                      <p:to>
                                        <p:strVal val="hidden"/>
                                      </p:to>
                                    </p:set>
                                  </p:childTnLst>
                                </p:cTn>
                              </p:par>
                            </p:childTnLst>
                          </p:cTn>
                        </p:par>
                        <p:par>
                          <p:cTn id="101" fill="hold">
                            <p:stCondLst>
                              <p:cond delay="43000"/>
                            </p:stCondLst>
                            <p:childTnLst>
                              <p:par>
                                <p:cTn id="102" presetID="42" presetClass="path" presetSubtype="0" accel="50000" decel="50000" fill="hold" nodeType="afterEffect">
                                  <p:stCondLst>
                                    <p:cond delay="1000"/>
                                  </p:stCondLst>
                                  <p:childTnLst>
                                    <p:animMotion origin="layout" path="M -0.05221 0.03912 L -0.02877 0.10093 " pathEditMode="relative" rAng="0" ptsTypes="AA">
                                      <p:cBhvr>
                                        <p:cTn id="103" dur="2000" fill="hold"/>
                                        <p:tgtEl>
                                          <p:spTgt spid="20"/>
                                        </p:tgtEl>
                                        <p:attrNameLst>
                                          <p:attrName>ppt_x</p:attrName>
                                          <p:attrName>ppt_y</p:attrName>
                                        </p:attrNameLst>
                                      </p:cBhvr>
                                      <p:rCtr x="1172" y="3079"/>
                                    </p:animMotion>
                                  </p:childTnLst>
                                </p:cTn>
                              </p:par>
                            </p:childTnLst>
                          </p:cTn>
                        </p:par>
                        <p:par>
                          <p:cTn id="104" fill="hold">
                            <p:stCondLst>
                              <p:cond delay="46000"/>
                            </p:stCondLst>
                            <p:childTnLst>
                              <p:par>
                                <p:cTn id="105" presetID="10" presetClass="entr" presetSubtype="0" fill="hold" grpId="0" nodeType="after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fade">
                                      <p:cBhvr>
                                        <p:cTn id="107" dur="500"/>
                                        <p:tgtEl>
                                          <p:spTgt spid="23"/>
                                        </p:tgtEl>
                                      </p:cBhvr>
                                    </p:animEffect>
                                  </p:childTnLst>
                                </p:cTn>
                              </p:par>
                              <p:par>
                                <p:cTn id="108" presetID="10" presetClass="exit" presetSubtype="0" fill="hold" grpId="1" nodeType="withEffect">
                                  <p:stCondLst>
                                    <p:cond delay="3000"/>
                                  </p:stCondLst>
                                  <p:childTnLst>
                                    <p:animEffect transition="out" filter="fade">
                                      <p:cBhvr>
                                        <p:cTn id="109" dur="500"/>
                                        <p:tgtEl>
                                          <p:spTgt spid="23"/>
                                        </p:tgtEl>
                                      </p:cBhvr>
                                    </p:animEffect>
                                    <p:set>
                                      <p:cBhvr>
                                        <p:cTn id="110" dur="1" fill="hold">
                                          <p:stCondLst>
                                            <p:cond delay="499"/>
                                          </p:stCondLst>
                                        </p:cTn>
                                        <p:tgtEl>
                                          <p:spTgt spid="23"/>
                                        </p:tgtEl>
                                        <p:attrNameLst>
                                          <p:attrName>style.visibility</p:attrName>
                                        </p:attrNameLst>
                                      </p:cBhvr>
                                      <p:to>
                                        <p:strVal val="hidden"/>
                                      </p:to>
                                    </p:set>
                                  </p:childTnLst>
                                </p:cTn>
                              </p:par>
                              <p:par>
                                <p:cTn id="111" presetID="10" presetClass="exit" presetSubtype="0" fill="hold" nodeType="withEffect">
                                  <p:stCondLst>
                                    <p:cond delay="3000"/>
                                  </p:stCondLst>
                                  <p:childTnLst>
                                    <p:animEffect transition="out" filter="fade">
                                      <p:cBhvr>
                                        <p:cTn id="112" dur="500"/>
                                        <p:tgtEl>
                                          <p:spTgt spid="20"/>
                                        </p:tgtEl>
                                      </p:cBhvr>
                                    </p:animEffect>
                                    <p:set>
                                      <p:cBhvr>
                                        <p:cTn id="113" dur="1" fill="hold">
                                          <p:stCondLst>
                                            <p:cond delay="499"/>
                                          </p:stCondLst>
                                        </p:cTn>
                                        <p:tgtEl>
                                          <p:spTgt spid="20"/>
                                        </p:tgtEl>
                                        <p:attrNameLst>
                                          <p:attrName>style.visibility</p:attrName>
                                        </p:attrNameLst>
                                      </p:cBhvr>
                                      <p:to>
                                        <p:strVal val="hidden"/>
                                      </p:to>
                                    </p:set>
                                  </p:childTnLst>
                                </p:cTn>
                              </p:par>
                            </p:childTnLst>
                          </p:cTn>
                        </p:par>
                        <p:par>
                          <p:cTn id="114" fill="hold">
                            <p:stCondLst>
                              <p:cond delay="49500"/>
                            </p:stCondLst>
                            <p:childTnLst>
                              <p:par>
                                <p:cTn id="115" presetID="1" presetClass="entr" presetSubtype="0" fill="hold" grpId="0" nodeType="afterEffect">
                                  <p:stCondLst>
                                    <p:cond delay="1000"/>
                                  </p:stCondLst>
                                  <p:childTnLst>
                                    <p:set>
                                      <p:cBhvr>
                                        <p:cTn id="116" dur="1" fill="hold">
                                          <p:stCondLst>
                                            <p:cond delay="0"/>
                                          </p:stCondLst>
                                        </p:cTn>
                                        <p:tgtEl>
                                          <p:spTgt spid="9"/>
                                        </p:tgtEl>
                                        <p:attrNameLst>
                                          <p:attrName>style.visibility</p:attrName>
                                        </p:attrNameLst>
                                      </p:cBhvr>
                                      <p:to>
                                        <p:strVal val="visible"/>
                                      </p:to>
                                    </p:set>
                                  </p:childTnLst>
                                </p:cTn>
                              </p:par>
                            </p:childTnLst>
                          </p:cTn>
                        </p:par>
                        <p:par>
                          <p:cTn id="117" fill="hold">
                            <p:stCondLst>
                              <p:cond delay="50500"/>
                            </p:stCondLst>
                            <p:childTnLst>
                              <p:par>
                                <p:cTn id="118" presetID="1" presetClass="entr" presetSubtype="0" fill="hold" grpId="0" nodeType="afterEffect">
                                  <p:stCondLst>
                                    <p:cond delay="0"/>
                                  </p:stCondLst>
                                  <p:childTnLst>
                                    <p:set>
                                      <p:cBhvr>
                                        <p:cTn id="1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0" restart="whenNotActive" fill="hold" evtFilter="cancelBubble" nodeType="interactiveSeq">
                <p:stCondLst>
                  <p:cond evt="onClick" delay="0">
                    <p:tgtEl>
                      <p:spTgt spid="9"/>
                    </p:tgtEl>
                  </p:cond>
                </p:stCondLst>
                <p:endSync evt="end" delay="0">
                  <p:rtn val="all"/>
                </p:endSync>
                <p:childTnLst>
                  <p:par>
                    <p:cTn id="121" fill="hold">
                      <p:stCondLst>
                        <p:cond delay="0"/>
                      </p:stCondLst>
                      <p:childTnLst>
                        <p:par>
                          <p:cTn id="122" fill="hold">
                            <p:stCondLst>
                              <p:cond delay="0"/>
                            </p:stCondLst>
                            <p:childTnLst>
                              <p:par>
                                <p:cTn id="123" presetID="10" presetClass="exit" presetSubtype="0" fill="hold" grpId="2" nodeType="withEffect">
                                  <p:stCondLst>
                                    <p:cond delay="0"/>
                                  </p:stCondLst>
                                  <p:childTnLst>
                                    <p:animEffect transition="out" filter="fade">
                                      <p:cBhvr>
                                        <p:cTn id="124" dur="500"/>
                                        <p:tgtEl>
                                          <p:spTgt spid="10"/>
                                        </p:tgtEl>
                                      </p:cBhvr>
                                    </p:animEffect>
                                    <p:set>
                                      <p:cBhvr>
                                        <p:cTn id="125" dur="1" fill="hold">
                                          <p:stCondLst>
                                            <p:cond delay="499"/>
                                          </p:stCondLst>
                                        </p:cTn>
                                        <p:tgtEl>
                                          <p:spTgt spid="10"/>
                                        </p:tgtEl>
                                        <p:attrNameLst>
                                          <p:attrName>style.visibility</p:attrName>
                                        </p:attrNameLst>
                                      </p:cBhvr>
                                      <p:to>
                                        <p:strVal val="hidden"/>
                                      </p:to>
                                    </p:set>
                                  </p:childTnLst>
                                </p:cTn>
                              </p:par>
                              <p:par>
                                <p:cTn id="126" presetID="10" presetClass="exit" presetSubtype="0" fill="hold" grpId="2" nodeType="withEffect">
                                  <p:stCondLst>
                                    <p:cond delay="0"/>
                                  </p:stCondLst>
                                  <p:childTnLst>
                                    <p:animEffect transition="out" filter="fade">
                                      <p:cBhvr>
                                        <p:cTn id="127" dur="500"/>
                                        <p:tgtEl>
                                          <p:spTgt spid="11"/>
                                        </p:tgtEl>
                                      </p:cBhvr>
                                    </p:animEffect>
                                    <p:set>
                                      <p:cBhvr>
                                        <p:cTn id="128" dur="1" fill="hold">
                                          <p:stCondLst>
                                            <p:cond delay="499"/>
                                          </p:stCondLst>
                                        </p:cTn>
                                        <p:tgtEl>
                                          <p:spTgt spid="11"/>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3"/>
                                        </p:tgtEl>
                                      </p:cBhvr>
                                    </p:animEffect>
                                    <p:set>
                                      <p:cBhvr>
                                        <p:cTn id="131" dur="1" fill="hold">
                                          <p:stCondLst>
                                            <p:cond delay="499"/>
                                          </p:stCondLst>
                                        </p:cTn>
                                        <p:tgtEl>
                                          <p:spTgt spid="3"/>
                                        </p:tgtEl>
                                        <p:attrNameLst>
                                          <p:attrName>style.visibility</p:attrName>
                                        </p:attrNameLst>
                                      </p:cBhvr>
                                      <p:to>
                                        <p:strVal val="hidden"/>
                                      </p:to>
                                    </p:set>
                                  </p:childTnLst>
                                </p:cTn>
                              </p:par>
                              <p:par>
                                <p:cTn id="132" presetID="10" presetClass="exit" presetSubtype="0" fill="hold" grpId="2" nodeType="withEffect">
                                  <p:stCondLst>
                                    <p:cond delay="0"/>
                                  </p:stCondLst>
                                  <p:childTnLst>
                                    <p:animEffect transition="out" filter="fade">
                                      <p:cBhvr>
                                        <p:cTn id="133" dur="500"/>
                                        <p:tgtEl>
                                          <p:spTgt spid="12"/>
                                        </p:tgtEl>
                                      </p:cBhvr>
                                    </p:animEffect>
                                    <p:set>
                                      <p:cBhvr>
                                        <p:cTn id="134" dur="1" fill="hold">
                                          <p:stCondLst>
                                            <p:cond delay="499"/>
                                          </p:stCondLst>
                                        </p:cTn>
                                        <p:tgtEl>
                                          <p:spTgt spid="12"/>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6"/>
                                        </p:tgtEl>
                                      </p:cBhvr>
                                    </p:animEffect>
                                    <p:set>
                                      <p:cBhvr>
                                        <p:cTn id="137" dur="1" fill="hold">
                                          <p:stCondLst>
                                            <p:cond delay="499"/>
                                          </p:stCondLst>
                                        </p:cTn>
                                        <p:tgtEl>
                                          <p:spTgt spid="6"/>
                                        </p:tgtEl>
                                        <p:attrNameLst>
                                          <p:attrName>style.visibility</p:attrName>
                                        </p:attrNameLst>
                                      </p:cBhvr>
                                      <p:to>
                                        <p:strVal val="hidden"/>
                                      </p:to>
                                    </p:set>
                                  </p:childTnLst>
                                </p:cTn>
                              </p:par>
                              <p:par>
                                <p:cTn id="138" presetID="10" presetClass="exit" presetSubtype="0" fill="hold" grpId="2" nodeType="withEffect">
                                  <p:stCondLst>
                                    <p:cond delay="0"/>
                                  </p:stCondLst>
                                  <p:childTnLst>
                                    <p:animEffect transition="out" filter="fade">
                                      <p:cBhvr>
                                        <p:cTn id="139" dur="500"/>
                                        <p:tgtEl>
                                          <p:spTgt spid="14"/>
                                        </p:tgtEl>
                                      </p:cBhvr>
                                    </p:animEffect>
                                    <p:set>
                                      <p:cBhvr>
                                        <p:cTn id="140" dur="1" fill="hold">
                                          <p:stCondLst>
                                            <p:cond delay="499"/>
                                          </p:stCondLst>
                                        </p:cTn>
                                        <p:tgtEl>
                                          <p:spTgt spid="14"/>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500"/>
                                        <p:tgtEl>
                                          <p:spTgt spid="15"/>
                                        </p:tgtEl>
                                      </p:cBhvr>
                                    </p:animEffect>
                                    <p:set>
                                      <p:cBhvr>
                                        <p:cTn id="143" dur="1" fill="hold">
                                          <p:stCondLst>
                                            <p:cond delay="499"/>
                                          </p:stCondLst>
                                        </p:cTn>
                                        <p:tgtEl>
                                          <p:spTgt spid="15"/>
                                        </p:tgtEl>
                                        <p:attrNameLst>
                                          <p:attrName>style.visibility</p:attrName>
                                        </p:attrNameLst>
                                      </p:cBhvr>
                                      <p:to>
                                        <p:strVal val="hidden"/>
                                      </p:to>
                                    </p:set>
                                  </p:childTnLst>
                                </p:cTn>
                              </p:par>
                              <p:par>
                                <p:cTn id="144" presetID="10" presetClass="exit" presetSubtype="0" fill="hold" grpId="2" nodeType="withEffect">
                                  <p:stCondLst>
                                    <p:cond delay="0"/>
                                  </p:stCondLst>
                                  <p:childTnLst>
                                    <p:animEffect transition="out" filter="fade">
                                      <p:cBhvr>
                                        <p:cTn id="145" dur="500"/>
                                        <p:tgtEl>
                                          <p:spTgt spid="16"/>
                                        </p:tgtEl>
                                      </p:cBhvr>
                                    </p:animEffect>
                                    <p:set>
                                      <p:cBhvr>
                                        <p:cTn id="146" dur="1" fill="hold">
                                          <p:stCondLst>
                                            <p:cond delay="499"/>
                                          </p:stCondLst>
                                        </p:cTn>
                                        <p:tgtEl>
                                          <p:spTgt spid="16"/>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500"/>
                                        <p:tgtEl>
                                          <p:spTgt spid="18"/>
                                        </p:tgtEl>
                                      </p:cBhvr>
                                    </p:animEffect>
                                    <p:set>
                                      <p:cBhvr>
                                        <p:cTn id="149" dur="1" fill="hold">
                                          <p:stCondLst>
                                            <p:cond delay="499"/>
                                          </p:stCondLst>
                                        </p:cTn>
                                        <p:tgtEl>
                                          <p:spTgt spid="18"/>
                                        </p:tgtEl>
                                        <p:attrNameLst>
                                          <p:attrName>style.visibility</p:attrName>
                                        </p:attrNameLst>
                                      </p:cBhvr>
                                      <p:to>
                                        <p:strVal val="hidden"/>
                                      </p:to>
                                    </p:set>
                                  </p:childTnLst>
                                </p:cTn>
                              </p:par>
                              <p:par>
                                <p:cTn id="150" presetID="10" presetClass="exit" presetSubtype="0" fill="hold" grpId="2" nodeType="withEffect">
                                  <p:stCondLst>
                                    <p:cond delay="0"/>
                                  </p:stCondLst>
                                  <p:childTnLst>
                                    <p:animEffect transition="out" filter="fade">
                                      <p:cBhvr>
                                        <p:cTn id="151" dur="500"/>
                                        <p:tgtEl>
                                          <p:spTgt spid="19"/>
                                        </p:tgtEl>
                                      </p:cBhvr>
                                    </p:animEffect>
                                    <p:set>
                                      <p:cBhvr>
                                        <p:cTn id="152" dur="1" fill="hold">
                                          <p:stCondLst>
                                            <p:cond delay="499"/>
                                          </p:stCondLst>
                                        </p:cTn>
                                        <p:tgtEl>
                                          <p:spTgt spid="19"/>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500"/>
                                        <p:tgtEl>
                                          <p:spTgt spid="20"/>
                                        </p:tgtEl>
                                      </p:cBhvr>
                                    </p:animEffect>
                                    <p:set>
                                      <p:cBhvr>
                                        <p:cTn id="155" dur="1" fill="hold">
                                          <p:stCondLst>
                                            <p:cond delay="499"/>
                                          </p:stCondLst>
                                        </p:cTn>
                                        <p:tgtEl>
                                          <p:spTgt spid="20"/>
                                        </p:tgtEl>
                                        <p:attrNameLst>
                                          <p:attrName>style.visibility</p:attrName>
                                        </p:attrNameLst>
                                      </p:cBhvr>
                                      <p:to>
                                        <p:strVal val="hidden"/>
                                      </p:to>
                                    </p:set>
                                  </p:childTnLst>
                                </p:cTn>
                              </p:par>
                              <p:par>
                                <p:cTn id="156" presetID="10" presetClass="exit" presetSubtype="0" fill="hold" grpId="2" nodeType="withEffect">
                                  <p:stCondLst>
                                    <p:cond delay="0"/>
                                  </p:stCondLst>
                                  <p:childTnLst>
                                    <p:animEffect transition="out" filter="fade">
                                      <p:cBhvr>
                                        <p:cTn id="157" dur="500"/>
                                        <p:tgtEl>
                                          <p:spTgt spid="21"/>
                                        </p:tgtEl>
                                      </p:cBhvr>
                                    </p:animEffect>
                                    <p:set>
                                      <p:cBhvr>
                                        <p:cTn id="158" dur="1" fill="hold">
                                          <p:stCondLst>
                                            <p:cond delay="499"/>
                                          </p:stCondLst>
                                        </p:cTn>
                                        <p:tgtEl>
                                          <p:spTgt spid="21"/>
                                        </p:tgtEl>
                                        <p:attrNameLst>
                                          <p:attrName>style.visibility</p:attrName>
                                        </p:attrNameLst>
                                      </p:cBhvr>
                                      <p:to>
                                        <p:strVal val="hidden"/>
                                      </p:to>
                                    </p:set>
                                  </p:childTnLst>
                                </p:cTn>
                              </p:par>
                              <p:par>
                                <p:cTn id="159" presetID="10" presetClass="exit" presetSubtype="0" fill="hold" grpId="2" nodeType="withEffect">
                                  <p:stCondLst>
                                    <p:cond delay="0"/>
                                  </p:stCondLst>
                                  <p:childTnLst>
                                    <p:animEffect transition="out" filter="fade">
                                      <p:cBhvr>
                                        <p:cTn id="160" dur="500"/>
                                        <p:tgtEl>
                                          <p:spTgt spid="22"/>
                                        </p:tgtEl>
                                      </p:cBhvr>
                                    </p:animEffect>
                                    <p:set>
                                      <p:cBhvr>
                                        <p:cTn id="161" dur="1" fill="hold">
                                          <p:stCondLst>
                                            <p:cond delay="499"/>
                                          </p:stCondLst>
                                        </p:cTn>
                                        <p:tgtEl>
                                          <p:spTgt spid="22"/>
                                        </p:tgtEl>
                                        <p:attrNameLst>
                                          <p:attrName>style.visibility</p:attrName>
                                        </p:attrNameLst>
                                      </p:cBhvr>
                                      <p:to>
                                        <p:strVal val="hidden"/>
                                      </p:to>
                                    </p:set>
                                  </p:childTnLst>
                                </p:cTn>
                              </p:par>
                              <p:par>
                                <p:cTn id="162" presetID="10" presetClass="exit" presetSubtype="0" fill="hold" grpId="2" nodeType="withEffect">
                                  <p:stCondLst>
                                    <p:cond delay="0"/>
                                  </p:stCondLst>
                                  <p:childTnLst>
                                    <p:animEffect transition="out" filter="fade">
                                      <p:cBhvr>
                                        <p:cTn id="163" dur="500"/>
                                        <p:tgtEl>
                                          <p:spTgt spid="23"/>
                                        </p:tgtEl>
                                      </p:cBhvr>
                                    </p:animEffect>
                                    <p:set>
                                      <p:cBhvr>
                                        <p:cTn id="164" dur="1" fill="hold">
                                          <p:stCondLst>
                                            <p:cond delay="499"/>
                                          </p:stCondLst>
                                        </p:cTn>
                                        <p:tgtEl>
                                          <p:spTgt spid="23"/>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500"/>
                                        <p:tgtEl>
                                          <p:spTgt spid="2"/>
                                        </p:tgtEl>
                                      </p:cBhvr>
                                    </p:animEffect>
                                    <p:set>
                                      <p:cBhvr>
                                        <p:cTn id="167" dur="1" fill="hold">
                                          <p:stCondLst>
                                            <p:cond delay="499"/>
                                          </p:stCondLst>
                                        </p:cTn>
                                        <p:tgtEl>
                                          <p:spTgt spid="2"/>
                                        </p:tgtEl>
                                        <p:attrNameLst>
                                          <p:attrName>style.visibility</p:attrName>
                                        </p:attrNameLst>
                                      </p:cBhvr>
                                      <p:to>
                                        <p:strVal val="hidden"/>
                                      </p:to>
                                    </p:set>
                                  </p:childTnLst>
                                </p:cTn>
                              </p:par>
                            </p:childTnLst>
                          </p:cTn>
                        </p:par>
                        <p:par>
                          <p:cTn id="168" fill="hold">
                            <p:stCondLst>
                              <p:cond delay="500"/>
                            </p:stCondLst>
                            <p:childTnLst>
                              <p:par>
                                <p:cTn id="169" presetID="1" presetClass="entr" presetSubtype="0" fill="hold" nodeType="afterEffect">
                                  <p:stCondLst>
                                    <p:cond delay="0"/>
                                  </p:stCondLst>
                                  <p:childTnLst>
                                    <p:set>
                                      <p:cBhvr>
                                        <p:cTn id="170" dur="1" fill="hold">
                                          <p:stCondLst>
                                            <p:cond delay="0"/>
                                          </p:stCondLst>
                                        </p:cTn>
                                        <p:tgtEl>
                                          <p:spTgt spid="2"/>
                                        </p:tgtEl>
                                        <p:attrNameLst>
                                          <p:attrName>style.visibility</p:attrName>
                                        </p:attrNameLst>
                                      </p:cBhvr>
                                      <p:to>
                                        <p:strVal val="visible"/>
                                      </p:to>
                                    </p:set>
                                  </p:childTnLst>
                                </p:cTn>
                              </p:par>
                            </p:childTnLst>
                          </p:cTn>
                        </p:par>
                        <p:par>
                          <p:cTn id="171" fill="hold">
                            <p:stCondLst>
                              <p:cond delay="500"/>
                            </p:stCondLst>
                            <p:childTnLst>
                              <p:par>
                                <p:cTn id="172" presetID="10" presetClass="entr" presetSubtype="0" fill="hold" grpId="2" nodeType="afterEffect">
                                  <p:stCondLst>
                                    <p:cond delay="1000"/>
                                  </p:stCondLst>
                                  <p:childTnLst>
                                    <p:set>
                                      <p:cBhvr>
                                        <p:cTn id="173" dur="1" fill="hold">
                                          <p:stCondLst>
                                            <p:cond delay="0"/>
                                          </p:stCondLst>
                                        </p:cTn>
                                        <p:tgtEl>
                                          <p:spTgt spid="4"/>
                                        </p:tgtEl>
                                        <p:attrNameLst>
                                          <p:attrName>style.visibility</p:attrName>
                                        </p:attrNameLst>
                                      </p:cBhvr>
                                      <p:to>
                                        <p:strVal val="visible"/>
                                      </p:to>
                                    </p:set>
                                    <p:animEffect transition="in" filter="fade">
                                      <p:cBhvr>
                                        <p:cTn id="174" dur="500"/>
                                        <p:tgtEl>
                                          <p:spTgt spid="4"/>
                                        </p:tgtEl>
                                      </p:cBhvr>
                                    </p:animEffect>
                                  </p:childTnLst>
                                </p:cTn>
                              </p:par>
                            </p:childTnLst>
                          </p:cTn>
                        </p:par>
                        <p:par>
                          <p:cTn id="175" fill="hold">
                            <p:stCondLst>
                              <p:cond delay="3000"/>
                            </p:stCondLst>
                            <p:childTnLst>
                              <p:par>
                                <p:cTn id="176" presetID="10" presetClass="exit" presetSubtype="0" fill="hold" grpId="3" nodeType="afterEffect">
                                  <p:stCondLst>
                                    <p:cond delay="3500"/>
                                  </p:stCondLst>
                                  <p:childTnLst>
                                    <p:animEffect transition="out" filter="fade">
                                      <p:cBhvr>
                                        <p:cTn id="177" dur="500"/>
                                        <p:tgtEl>
                                          <p:spTgt spid="4"/>
                                        </p:tgtEl>
                                      </p:cBhvr>
                                    </p:animEffect>
                                    <p:set>
                                      <p:cBhvr>
                                        <p:cTn id="178" dur="1" fill="hold">
                                          <p:stCondLst>
                                            <p:cond delay="499"/>
                                          </p:stCondLst>
                                        </p:cTn>
                                        <p:tgtEl>
                                          <p:spTgt spid="4"/>
                                        </p:tgtEl>
                                        <p:attrNameLst>
                                          <p:attrName>style.visibility</p:attrName>
                                        </p:attrNameLst>
                                      </p:cBhvr>
                                      <p:to>
                                        <p:strVal val="hidden"/>
                                      </p:to>
                                    </p:set>
                                  </p:childTnLst>
                                </p:cTn>
                              </p:par>
                            </p:childTnLst>
                          </p:cTn>
                        </p:par>
                        <p:par>
                          <p:cTn id="179" fill="hold">
                            <p:stCondLst>
                              <p:cond delay="7000"/>
                            </p:stCondLst>
                            <p:childTnLst>
                              <p:par>
                                <p:cTn id="180" presetID="10" presetClass="entr" presetSubtype="0" fill="hold" grpId="0" nodeType="afterEffect">
                                  <p:stCondLst>
                                    <p:cond delay="0"/>
                                  </p:stCondLst>
                                  <p:childTnLst>
                                    <p:set>
                                      <p:cBhvr>
                                        <p:cTn id="181" dur="1" fill="hold">
                                          <p:stCondLst>
                                            <p:cond delay="0"/>
                                          </p:stCondLst>
                                        </p:cTn>
                                        <p:tgtEl>
                                          <p:spTgt spid="25"/>
                                        </p:tgtEl>
                                        <p:attrNameLst>
                                          <p:attrName>style.visibility</p:attrName>
                                        </p:attrNameLst>
                                      </p:cBhvr>
                                      <p:to>
                                        <p:strVal val="visible"/>
                                      </p:to>
                                    </p:set>
                                    <p:animEffect transition="in" filter="fade">
                                      <p:cBhvr>
                                        <p:cTn id="182" dur="500"/>
                                        <p:tgtEl>
                                          <p:spTgt spid="25"/>
                                        </p:tgtEl>
                                      </p:cBhvr>
                                    </p:animEffect>
                                  </p:childTnLst>
                                </p:cTn>
                              </p:par>
                            </p:childTnLst>
                          </p:cTn>
                        </p:par>
                        <p:par>
                          <p:cTn id="183" fill="hold">
                            <p:stCondLst>
                              <p:cond delay="7500"/>
                            </p:stCondLst>
                            <p:childTnLst>
                              <p:par>
                                <p:cTn id="184" presetID="10" presetClass="entr" presetSubtype="0" fill="hold" grpId="0" nodeType="afterEffect">
                                  <p:stCondLst>
                                    <p:cond delay="2000"/>
                                  </p:stCondLst>
                                  <p:childTnLst>
                                    <p:set>
                                      <p:cBhvr>
                                        <p:cTn id="185" dur="1" fill="hold">
                                          <p:stCondLst>
                                            <p:cond delay="0"/>
                                          </p:stCondLst>
                                        </p:cTn>
                                        <p:tgtEl>
                                          <p:spTgt spid="26"/>
                                        </p:tgtEl>
                                        <p:attrNameLst>
                                          <p:attrName>style.visibility</p:attrName>
                                        </p:attrNameLst>
                                      </p:cBhvr>
                                      <p:to>
                                        <p:strVal val="visible"/>
                                      </p:to>
                                    </p:set>
                                    <p:animEffect transition="in" filter="fade">
                                      <p:cBhvr>
                                        <p:cTn id="186" dur="500"/>
                                        <p:tgtEl>
                                          <p:spTgt spid="26"/>
                                        </p:tgtEl>
                                      </p:cBhvr>
                                    </p:animEffect>
                                  </p:childTnLst>
                                </p:cTn>
                              </p:par>
                            </p:childTnLst>
                          </p:cTn>
                        </p:par>
                        <p:par>
                          <p:cTn id="187" fill="hold">
                            <p:stCondLst>
                              <p:cond delay="10000"/>
                            </p:stCondLst>
                            <p:childTnLst>
                              <p:par>
                                <p:cTn id="188" presetID="1" presetClass="entr" presetSubtype="0" fill="hold" nodeType="afterEffect">
                                  <p:stCondLst>
                                    <p:cond delay="0"/>
                                  </p:stCondLst>
                                  <p:childTnLst>
                                    <p:set>
                                      <p:cBhvr>
                                        <p:cTn id="189" dur="1" fill="hold">
                                          <p:stCondLst>
                                            <p:cond delay="0"/>
                                          </p:stCondLst>
                                        </p:cTn>
                                        <p:tgtEl>
                                          <p:spTgt spid="24"/>
                                        </p:tgtEl>
                                        <p:attrNameLst>
                                          <p:attrName>style.visibility</p:attrName>
                                        </p:attrNameLst>
                                      </p:cBhvr>
                                      <p:to>
                                        <p:strVal val="visible"/>
                                      </p:to>
                                    </p:set>
                                  </p:childTnLst>
                                </p:cTn>
                              </p:par>
                            </p:childTnLst>
                          </p:cTn>
                        </p:par>
                        <p:par>
                          <p:cTn id="190" fill="hold">
                            <p:stCondLst>
                              <p:cond delay="10000"/>
                            </p:stCondLst>
                            <p:childTnLst>
                              <p:par>
                                <p:cTn id="191" presetID="10" presetClass="exit" presetSubtype="0" fill="hold" grpId="1" nodeType="afterEffect">
                                  <p:stCondLst>
                                    <p:cond delay="3000"/>
                                  </p:stCondLst>
                                  <p:childTnLst>
                                    <p:animEffect transition="out" filter="fade">
                                      <p:cBhvr>
                                        <p:cTn id="192" dur="500"/>
                                        <p:tgtEl>
                                          <p:spTgt spid="25"/>
                                        </p:tgtEl>
                                      </p:cBhvr>
                                    </p:animEffect>
                                    <p:set>
                                      <p:cBhvr>
                                        <p:cTn id="193" dur="1" fill="hold">
                                          <p:stCondLst>
                                            <p:cond delay="499"/>
                                          </p:stCondLst>
                                        </p:cTn>
                                        <p:tgtEl>
                                          <p:spTgt spid="25"/>
                                        </p:tgtEl>
                                        <p:attrNameLst>
                                          <p:attrName>style.visibility</p:attrName>
                                        </p:attrNameLst>
                                      </p:cBhvr>
                                      <p:to>
                                        <p:strVal val="hidden"/>
                                      </p:to>
                                    </p:set>
                                  </p:childTnLst>
                                </p:cTn>
                              </p:par>
                            </p:childTnLst>
                          </p:cTn>
                        </p:par>
                        <p:par>
                          <p:cTn id="194" fill="hold">
                            <p:stCondLst>
                              <p:cond delay="13500"/>
                            </p:stCondLst>
                            <p:childTnLst>
                              <p:par>
                                <p:cTn id="195" presetID="10" presetClass="exit" presetSubtype="0" fill="hold" grpId="1" nodeType="afterEffect">
                                  <p:stCondLst>
                                    <p:cond delay="0"/>
                                  </p:stCondLst>
                                  <p:childTnLst>
                                    <p:animEffect transition="out" filter="fade">
                                      <p:cBhvr>
                                        <p:cTn id="196" dur="500"/>
                                        <p:tgtEl>
                                          <p:spTgt spid="26"/>
                                        </p:tgtEl>
                                      </p:cBhvr>
                                    </p:animEffect>
                                    <p:set>
                                      <p:cBhvr>
                                        <p:cTn id="197" dur="1" fill="hold">
                                          <p:stCondLst>
                                            <p:cond delay="499"/>
                                          </p:stCondLst>
                                        </p:cTn>
                                        <p:tgtEl>
                                          <p:spTgt spid="26"/>
                                        </p:tgtEl>
                                        <p:attrNameLst>
                                          <p:attrName>style.visibility</p:attrName>
                                        </p:attrNameLst>
                                      </p:cBhvr>
                                      <p:to>
                                        <p:strVal val="hidden"/>
                                      </p:to>
                                    </p:set>
                                  </p:childTnLst>
                                </p:cTn>
                              </p:par>
                            </p:childTnLst>
                          </p:cTn>
                        </p:par>
                        <p:par>
                          <p:cTn id="198" fill="hold">
                            <p:stCondLst>
                              <p:cond delay="14000"/>
                            </p:stCondLst>
                            <p:childTnLst>
                              <p:par>
                                <p:cTn id="199" presetID="10" presetClass="entr" presetSubtype="0" fill="hold" grpId="0" nodeType="afterEffect">
                                  <p:stCondLst>
                                    <p:cond delay="2000"/>
                                  </p:stCondLst>
                                  <p:childTnLst>
                                    <p:set>
                                      <p:cBhvr>
                                        <p:cTn id="200" dur="1" fill="hold">
                                          <p:stCondLst>
                                            <p:cond delay="0"/>
                                          </p:stCondLst>
                                        </p:cTn>
                                        <p:tgtEl>
                                          <p:spTgt spid="27"/>
                                        </p:tgtEl>
                                        <p:attrNameLst>
                                          <p:attrName>style.visibility</p:attrName>
                                        </p:attrNameLst>
                                      </p:cBhvr>
                                      <p:to>
                                        <p:strVal val="visible"/>
                                      </p:to>
                                    </p:set>
                                    <p:animEffect transition="in" filter="fade">
                                      <p:cBhvr>
                                        <p:cTn id="201" dur="500"/>
                                        <p:tgtEl>
                                          <p:spTgt spid="27"/>
                                        </p:tgtEl>
                                      </p:cBhvr>
                                    </p:animEffect>
                                  </p:childTnLst>
                                </p:cTn>
                              </p:par>
                            </p:childTnLst>
                          </p:cTn>
                        </p:par>
                        <p:par>
                          <p:cTn id="202" fill="hold">
                            <p:stCondLst>
                              <p:cond delay="16500"/>
                            </p:stCondLst>
                            <p:childTnLst>
                              <p:par>
                                <p:cTn id="203" presetID="10" presetClass="exit" presetSubtype="0" fill="hold" grpId="1" nodeType="afterEffect">
                                  <p:stCondLst>
                                    <p:cond delay="1500"/>
                                  </p:stCondLst>
                                  <p:childTnLst>
                                    <p:animEffect transition="out" filter="fade">
                                      <p:cBhvr>
                                        <p:cTn id="204" dur="500"/>
                                        <p:tgtEl>
                                          <p:spTgt spid="27"/>
                                        </p:tgtEl>
                                      </p:cBhvr>
                                    </p:animEffect>
                                    <p:set>
                                      <p:cBhvr>
                                        <p:cTn id="205" dur="1" fill="hold">
                                          <p:stCondLst>
                                            <p:cond delay="499"/>
                                          </p:stCondLst>
                                        </p:cTn>
                                        <p:tgtEl>
                                          <p:spTgt spid="27"/>
                                        </p:tgtEl>
                                        <p:attrNameLst>
                                          <p:attrName>style.visibility</p:attrName>
                                        </p:attrNameLst>
                                      </p:cBhvr>
                                      <p:to>
                                        <p:strVal val="hidden"/>
                                      </p:to>
                                    </p:set>
                                  </p:childTnLst>
                                </p:cTn>
                              </p:par>
                            </p:childTnLst>
                          </p:cTn>
                        </p:par>
                        <p:par>
                          <p:cTn id="206" fill="hold">
                            <p:stCondLst>
                              <p:cond delay="18500"/>
                            </p:stCondLst>
                            <p:childTnLst>
                              <p:par>
                                <p:cTn id="207" presetID="10" presetClass="entr" presetSubtype="0" fill="hold" nodeType="afterEffect">
                                  <p:stCondLst>
                                    <p:cond delay="500"/>
                                  </p:stCondLst>
                                  <p:childTnLst>
                                    <p:set>
                                      <p:cBhvr>
                                        <p:cTn id="208" dur="1" fill="hold">
                                          <p:stCondLst>
                                            <p:cond delay="0"/>
                                          </p:stCondLst>
                                        </p:cTn>
                                        <p:tgtEl>
                                          <p:spTgt spid="28"/>
                                        </p:tgtEl>
                                        <p:attrNameLst>
                                          <p:attrName>style.visibility</p:attrName>
                                        </p:attrNameLst>
                                      </p:cBhvr>
                                      <p:to>
                                        <p:strVal val="visible"/>
                                      </p:to>
                                    </p:set>
                                    <p:animEffect transition="in" filter="fade">
                                      <p:cBhvr>
                                        <p:cTn id="209" dur="500"/>
                                        <p:tgtEl>
                                          <p:spTgt spid="28"/>
                                        </p:tgtEl>
                                      </p:cBhvr>
                                    </p:animEffect>
                                  </p:childTnLst>
                                </p:cTn>
                              </p:par>
                              <p:par>
                                <p:cTn id="210" presetID="10" presetClass="entr" presetSubtype="0" fill="hold" grpId="0" nodeType="withEffect">
                                  <p:stCondLst>
                                    <p:cond delay="500"/>
                                  </p:stCondLst>
                                  <p:childTnLst>
                                    <p:set>
                                      <p:cBhvr>
                                        <p:cTn id="211" dur="1" fill="hold">
                                          <p:stCondLst>
                                            <p:cond delay="0"/>
                                          </p:stCondLst>
                                        </p:cTn>
                                        <p:tgtEl>
                                          <p:spTgt spid="29"/>
                                        </p:tgtEl>
                                        <p:attrNameLst>
                                          <p:attrName>style.visibility</p:attrName>
                                        </p:attrNameLst>
                                      </p:cBhvr>
                                      <p:to>
                                        <p:strVal val="visible"/>
                                      </p:to>
                                    </p:set>
                                    <p:animEffect transition="in" filter="fade">
                                      <p:cBhvr>
                                        <p:cTn id="212" dur="500"/>
                                        <p:tgtEl>
                                          <p:spTgt spid="29"/>
                                        </p:tgtEl>
                                      </p:cBhvr>
                                    </p:animEffect>
                                  </p:childTnLst>
                                </p:cTn>
                              </p:par>
                            </p:childTnLst>
                          </p:cTn>
                        </p:par>
                        <p:par>
                          <p:cTn id="213" fill="hold">
                            <p:stCondLst>
                              <p:cond delay="19500"/>
                            </p:stCondLst>
                            <p:childTnLst>
                              <p:par>
                                <p:cTn id="214" presetID="10" presetClass="exit" presetSubtype="0" fill="hold" grpId="1" nodeType="afterEffect">
                                  <p:stCondLst>
                                    <p:cond delay="3000"/>
                                  </p:stCondLst>
                                  <p:childTnLst>
                                    <p:animEffect transition="out" filter="fade">
                                      <p:cBhvr>
                                        <p:cTn id="215" dur="500"/>
                                        <p:tgtEl>
                                          <p:spTgt spid="29"/>
                                        </p:tgtEl>
                                      </p:cBhvr>
                                    </p:animEffect>
                                    <p:set>
                                      <p:cBhvr>
                                        <p:cTn id="216" dur="1" fill="hold">
                                          <p:stCondLst>
                                            <p:cond delay="499"/>
                                          </p:stCondLst>
                                        </p:cTn>
                                        <p:tgtEl>
                                          <p:spTgt spid="29"/>
                                        </p:tgtEl>
                                        <p:attrNameLst>
                                          <p:attrName>style.visibility</p:attrName>
                                        </p:attrNameLst>
                                      </p:cBhvr>
                                      <p:to>
                                        <p:strVal val="hidden"/>
                                      </p:to>
                                    </p:set>
                                  </p:childTnLst>
                                </p:cTn>
                              </p:par>
                              <p:par>
                                <p:cTn id="217" presetID="10" presetClass="exit" presetSubtype="0" fill="hold" nodeType="withEffect">
                                  <p:stCondLst>
                                    <p:cond delay="3000"/>
                                  </p:stCondLst>
                                  <p:childTnLst>
                                    <p:animEffect transition="out" filter="fade">
                                      <p:cBhvr>
                                        <p:cTn id="218" dur="500"/>
                                        <p:tgtEl>
                                          <p:spTgt spid="28"/>
                                        </p:tgtEl>
                                      </p:cBhvr>
                                    </p:animEffect>
                                    <p:set>
                                      <p:cBhvr>
                                        <p:cTn id="219" dur="1" fill="hold">
                                          <p:stCondLst>
                                            <p:cond delay="499"/>
                                          </p:stCondLst>
                                        </p:cTn>
                                        <p:tgtEl>
                                          <p:spTgt spid="28"/>
                                        </p:tgtEl>
                                        <p:attrNameLst>
                                          <p:attrName>style.visibility</p:attrName>
                                        </p:attrNameLst>
                                      </p:cBhvr>
                                      <p:to>
                                        <p:strVal val="hidden"/>
                                      </p:to>
                                    </p:set>
                                  </p:childTnLst>
                                </p:cTn>
                              </p:par>
                            </p:childTnLst>
                          </p:cTn>
                        </p:par>
                        <p:par>
                          <p:cTn id="220" fill="hold">
                            <p:stCondLst>
                              <p:cond delay="23000"/>
                            </p:stCondLst>
                            <p:childTnLst>
                              <p:par>
                                <p:cTn id="221" presetID="10" presetClass="entr" presetSubtype="0" fill="hold" nodeType="afterEffect">
                                  <p:stCondLst>
                                    <p:cond delay="750"/>
                                  </p:stCondLst>
                                  <p:childTnLst>
                                    <p:set>
                                      <p:cBhvr>
                                        <p:cTn id="222" dur="1" fill="hold">
                                          <p:stCondLst>
                                            <p:cond delay="0"/>
                                          </p:stCondLst>
                                        </p:cTn>
                                        <p:tgtEl>
                                          <p:spTgt spid="30"/>
                                        </p:tgtEl>
                                        <p:attrNameLst>
                                          <p:attrName>style.visibility</p:attrName>
                                        </p:attrNameLst>
                                      </p:cBhvr>
                                      <p:to>
                                        <p:strVal val="visible"/>
                                      </p:to>
                                    </p:set>
                                    <p:animEffect transition="in" filter="fade">
                                      <p:cBhvr>
                                        <p:cTn id="223" dur="500"/>
                                        <p:tgtEl>
                                          <p:spTgt spid="30"/>
                                        </p:tgtEl>
                                      </p:cBhvr>
                                    </p:animEffect>
                                  </p:childTnLst>
                                </p:cTn>
                              </p:par>
                              <p:par>
                                <p:cTn id="224" presetID="10" presetClass="entr" presetSubtype="0" fill="hold" grpId="0" nodeType="withEffect">
                                  <p:stCondLst>
                                    <p:cond delay="750"/>
                                  </p:stCondLst>
                                  <p:childTnLst>
                                    <p:set>
                                      <p:cBhvr>
                                        <p:cTn id="225" dur="1" fill="hold">
                                          <p:stCondLst>
                                            <p:cond delay="0"/>
                                          </p:stCondLst>
                                        </p:cTn>
                                        <p:tgtEl>
                                          <p:spTgt spid="31"/>
                                        </p:tgtEl>
                                        <p:attrNameLst>
                                          <p:attrName>style.visibility</p:attrName>
                                        </p:attrNameLst>
                                      </p:cBhvr>
                                      <p:to>
                                        <p:strVal val="visible"/>
                                      </p:to>
                                    </p:set>
                                    <p:animEffect transition="in" filter="fade">
                                      <p:cBhvr>
                                        <p:cTn id="226" dur="500"/>
                                        <p:tgtEl>
                                          <p:spTgt spid="31"/>
                                        </p:tgtEl>
                                      </p:cBhvr>
                                    </p:animEffect>
                                  </p:childTnLst>
                                </p:cTn>
                              </p:par>
                            </p:childTnLst>
                          </p:cTn>
                        </p:par>
                        <p:par>
                          <p:cTn id="227" fill="hold">
                            <p:stCondLst>
                              <p:cond delay="24250"/>
                            </p:stCondLst>
                            <p:childTnLst>
                              <p:par>
                                <p:cTn id="228" presetID="10" presetClass="exit" presetSubtype="0" fill="hold" grpId="1" nodeType="afterEffect">
                                  <p:stCondLst>
                                    <p:cond delay="3000"/>
                                  </p:stCondLst>
                                  <p:childTnLst>
                                    <p:animEffect transition="out" filter="fade">
                                      <p:cBhvr>
                                        <p:cTn id="229" dur="500"/>
                                        <p:tgtEl>
                                          <p:spTgt spid="31"/>
                                        </p:tgtEl>
                                      </p:cBhvr>
                                    </p:animEffect>
                                    <p:set>
                                      <p:cBhvr>
                                        <p:cTn id="230" dur="1" fill="hold">
                                          <p:stCondLst>
                                            <p:cond delay="499"/>
                                          </p:stCondLst>
                                        </p:cTn>
                                        <p:tgtEl>
                                          <p:spTgt spid="31"/>
                                        </p:tgtEl>
                                        <p:attrNameLst>
                                          <p:attrName>style.visibility</p:attrName>
                                        </p:attrNameLst>
                                      </p:cBhvr>
                                      <p:to>
                                        <p:strVal val="hidden"/>
                                      </p:to>
                                    </p:set>
                                  </p:childTnLst>
                                </p:cTn>
                              </p:par>
                              <p:par>
                                <p:cTn id="231" presetID="10" presetClass="exit" presetSubtype="0" fill="hold" nodeType="withEffect">
                                  <p:stCondLst>
                                    <p:cond delay="3000"/>
                                  </p:stCondLst>
                                  <p:childTnLst>
                                    <p:animEffect transition="out" filter="fade">
                                      <p:cBhvr>
                                        <p:cTn id="232" dur="500"/>
                                        <p:tgtEl>
                                          <p:spTgt spid="30"/>
                                        </p:tgtEl>
                                      </p:cBhvr>
                                    </p:animEffect>
                                    <p:set>
                                      <p:cBhvr>
                                        <p:cTn id="233" dur="1" fill="hold">
                                          <p:stCondLst>
                                            <p:cond delay="499"/>
                                          </p:stCondLst>
                                        </p:cTn>
                                        <p:tgtEl>
                                          <p:spTgt spid="30"/>
                                        </p:tgtEl>
                                        <p:attrNameLst>
                                          <p:attrName>style.visibility</p:attrName>
                                        </p:attrNameLst>
                                      </p:cBhvr>
                                      <p:to>
                                        <p:strVal val="hidden"/>
                                      </p:to>
                                    </p:set>
                                  </p:childTnLst>
                                </p:cTn>
                              </p:par>
                            </p:childTnLst>
                          </p:cTn>
                        </p:par>
                        <p:par>
                          <p:cTn id="234" fill="hold">
                            <p:stCondLst>
                              <p:cond delay="27750"/>
                            </p:stCondLst>
                            <p:childTnLst>
                              <p:par>
                                <p:cTn id="235" presetID="10" presetClass="entr" presetSubtype="0" fill="hold" nodeType="afterEffect">
                                  <p:stCondLst>
                                    <p:cond delay="750"/>
                                  </p:stCondLst>
                                  <p:childTnLst>
                                    <p:set>
                                      <p:cBhvr>
                                        <p:cTn id="236" dur="1" fill="hold">
                                          <p:stCondLst>
                                            <p:cond delay="0"/>
                                          </p:stCondLst>
                                        </p:cTn>
                                        <p:tgtEl>
                                          <p:spTgt spid="32"/>
                                        </p:tgtEl>
                                        <p:attrNameLst>
                                          <p:attrName>style.visibility</p:attrName>
                                        </p:attrNameLst>
                                      </p:cBhvr>
                                      <p:to>
                                        <p:strVal val="visible"/>
                                      </p:to>
                                    </p:set>
                                    <p:animEffect transition="in" filter="fade">
                                      <p:cBhvr>
                                        <p:cTn id="237" dur="500"/>
                                        <p:tgtEl>
                                          <p:spTgt spid="32"/>
                                        </p:tgtEl>
                                      </p:cBhvr>
                                    </p:animEffect>
                                  </p:childTnLst>
                                </p:cTn>
                              </p:par>
                              <p:par>
                                <p:cTn id="238" presetID="10" presetClass="entr" presetSubtype="0" fill="hold" grpId="0" nodeType="withEffect">
                                  <p:stCondLst>
                                    <p:cond delay="750"/>
                                  </p:stCondLst>
                                  <p:childTnLst>
                                    <p:set>
                                      <p:cBhvr>
                                        <p:cTn id="239" dur="1" fill="hold">
                                          <p:stCondLst>
                                            <p:cond delay="0"/>
                                          </p:stCondLst>
                                        </p:cTn>
                                        <p:tgtEl>
                                          <p:spTgt spid="33"/>
                                        </p:tgtEl>
                                        <p:attrNameLst>
                                          <p:attrName>style.visibility</p:attrName>
                                        </p:attrNameLst>
                                      </p:cBhvr>
                                      <p:to>
                                        <p:strVal val="visible"/>
                                      </p:to>
                                    </p:set>
                                    <p:animEffect transition="in" filter="fade">
                                      <p:cBhvr>
                                        <p:cTn id="240" dur="500"/>
                                        <p:tgtEl>
                                          <p:spTgt spid="33"/>
                                        </p:tgtEl>
                                      </p:cBhvr>
                                    </p:animEffect>
                                  </p:childTnLst>
                                </p:cTn>
                              </p:par>
                            </p:childTnLst>
                          </p:cTn>
                        </p:par>
                        <p:par>
                          <p:cTn id="241" fill="hold">
                            <p:stCondLst>
                              <p:cond delay="29000"/>
                            </p:stCondLst>
                            <p:childTnLst>
                              <p:par>
                                <p:cTn id="242" presetID="10" presetClass="exit" presetSubtype="0" fill="hold" grpId="1" nodeType="afterEffect">
                                  <p:stCondLst>
                                    <p:cond delay="3000"/>
                                  </p:stCondLst>
                                  <p:childTnLst>
                                    <p:animEffect transition="out" filter="fade">
                                      <p:cBhvr>
                                        <p:cTn id="243" dur="500"/>
                                        <p:tgtEl>
                                          <p:spTgt spid="33"/>
                                        </p:tgtEl>
                                      </p:cBhvr>
                                    </p:animEffect>
                                    <p:set>
                                      <p:cBhvr>
                                        <p:cTn id="244" dur="1" fill="hold">
                                          <p:stCondLst>
                                            <p:cond delay="499"/>
                                          </p:stCondLst>
                                        </p:cTn>
                                        <p:tgtEl>
                                          <p:spTgt spid="33"/>
                                        </p:tgtEl>
                                        <p:attrNameLst>
                                          <p:attrName>style.visibility</p:attrName>
                                        </p:attrNameLst>
                                      </p:cBhvr>
                                      <p:to>
                                        <p:strVal val="hidden"/>
                                      </p:to>
                                    </p:set>
                                  </p:childTnLst>
                                </p:cTn>
                              </p:par>
                              <p:par>
                                <p:cTn id="245" presetID="10" presetClass="exit" presetSubtype="0" fill="hold" nodeType="withEffect">
                                  <p:stCondLst>
                                    <p:cond delay="3000"/>
                                  </p:stCondLst>
                                  <p:childTnLst>
                                    <p:animEffect transition="out" filter="fade">
                                      <p:cBhvr>
                                        <p:cTn id="246" dur="500"/>
                                        <p:tgtEl>
                                          <p:spTgt spid="32"/>
                                        </p:tgtEl>
                                      </p:cBhvr>
                                    </p:animEffect>
                                    <p:set>
                                      <p:cBhvr>
                                        <p:cTn id="247" dur="1" fill="hold">
                                          <p:stCondLst>
                                            <p:cond delay="499"/>
                                          </p:stCondLst>
                                        </p:cTn>
                                        <p:tgtEl>
                                          <p:spTgt spid="32"/>
                                        </p:tgtEl>
                                        <p:attrNameLst>
                                          <p:attrName>style.visibility</p:attrName>
                                        </p:attrNameLst>
                                      </p:cBhvr>
                                      <p:to>
                                        <p:strVal val="hidden"/>
                                      </p:to>
                                    </p:set>
                                  </p:childTnLst>
                                </p:cTn>
                              </p:par>
                            </p:childTnLst>
                          </p:cTn>
                        </p:par>
                        <p:par>
                          <p:cTn id="248" fill="hold">
                            <p:stCondLst>
                              <p:cond delay="32500"/>
                            </p:stCondLst>
                            <p:childTnLst>
                              <p:par>
                                <p:cTn id="249" presetID="10" presetClass="entr" presetSubtype="0" fill="hold" nodeType="afterEffect">
                                  <p:stCondLst>
                                    <p:cond delay="750"/>
                                  </p:stCondLst>
                                  <p:childTnLst>
                                    <p:set>
                                      <p:cBhvr>
                                        <p:cTn id="250" dur="1" fill="hold">
                                          <p:stCondLst>
                                            <p:cond delay="0"/>
                                          </p:stCondLst>
                                        </p:cTn>
                                        <p:tgtEl>
                                          <p:spTgt spid="34"/>
                                        </p:tgtEl>
                                        <p:attrNameLst>
                                          <p:attrName>style.visibility</p:attrName>
                                        </p:attrNameLst>
                                      </p:cBhvr>
                                      <p:to>
                                        <p:strVal val="visible"/>
                                      </p:to>
                                    </p:set>
                                    <p:animEffect transition="in" filter="fade">
                                      <p:cBhvr>
                                        <p:cTn id="251" dur="500"/>
                                        <p:tgtEl>
                                          <p:spTgt spid="34"/>
                                        </p:tgtEl>
                                      </p:cBhvr>
                                    </p:animEffect>
                                  </p:childTnLst>
                                </p:cTn>
                              </p:par>
                              <p:par>
                                <p:cTn id="252" presetID="10" presetClass="entr" presetSubtype="0" fill="hold" grpId="0" nodeType="withEffect">
                                  <p:stCondLst>
                                    <p:cond delay="750"/>
                                  </p:stCondLst>
                                  <p:childTnLst>
                                    <p:set>
                                      <p:cBhvr>
                                        <p:cTn id="253" dur="1" fill="hold">
                                          <p:stCondLst>
                                            <p:cond delay="0"/>
                                          </p:stCondLst>
                                        </p:cTn>
                                        <p:tgtEl>
                                          <p:spTgt spid="35"/>
                                        </p:tgtEl>
                                        <p:attrNameLst>
                                          <p:attrName>style.visibility</p:attrName>
                                        </p:attrNameLst>
                                      </p:cBhvr>
                                      <p:to>
                                        <p:strVal val="visible"/>
                                      </p:to>
                                    </p:set>
                                    <p:animEffect transition="in" filter="fade">
                                      <p:cBhvr>
                                        <p:cTn id="254" dur="500"/>
                                        <p:tgtEl>
                                          <p:spTgt spid="35"/>
                                        </p:tgtEl>
                                      </p:cBhvr>
                                    </p:animEffect>
                                  </p:childTnLst>
                                </p:cTn>
                              </p:par>
                            </p:childTnLst>
                          </p:cTn>
                        </p:par>
                        <p:par>
                          <p:cTn id="255" fill="hold">
                            <p:stCondLst>
                              <p:cond delay="33750"/>
                            </p:stCondLst>
                            <p:childTnLst>
                              <p:par>
                                <p:cTn id="256" presetID="42" presetClass="path" presetSubtype="0" accel="50000" decel="50000" fill="hold" nodeType="afterEffect">
                                  <p:stCondLst>
                                    <p:cond delay="2000"/>
                                  </p:stCondLst>
                                  <p:childTnLst>
                                    <p:animMotion origin="layout" path="M -2.29167E-6 -7.40741E-7 L -0.05221 0.03912 " pathEditMode="relative" rAng="0" ptsTypes="AA">
                                      <p:cBhvr>
                                        <p:cTn id="257" dur="2000" fill="hold"/>
                                        <p:tgtEl>
                                          <p:spTgt spid="34"/>
                                        </p:tgtEl>
                                        <p:attrNameLst>
                                          <p:attrName>ppt_x</p:attrName>
                                          <p:attrName>ppt_y</p:attrName>
                                        </p:attrNameLst>
                                      </p:cBhvr>
                                      <p:rCtr x="-2617" y="1944"/>
                                    </p:animMotion>
                                  </p:childTnLst>
                                </p:cTn>
                              </p:par>
                              <p:par>
                                <p:cTn id="258" presetID="10" presetClass="exit" presetSubtype="0" fill="hold" grpId="1" nodeType="withEffect">
                                  <p:stCondLst>
                                    <p:cond delay="2000"/>
                                  </p:stCondLst>
                                  <p:childTnLst>
                                    <p:animEffect transition="out" filter="fade">
                                      <p:cBhvr>
                                        <p:cTn id="259" dur="500"/>
                                        <p:tgtEl>
                                          <p:spTgt spid="35"/>
                                        </p:tgtEl>
                                      </p:cBhvr>
                                    </p:animEffect>
                                    <p:set>
                                      <p:cBhvr>
                                        <p:cTn id="260" dur="1" fill="hold">
                                          <p:stCondLst>
                                            <p:cond delay="499"/>
                                          </p:stCondLst>
                                        </p:cTn>
                                        <p:tgtEl>
                                          <p:spTgt spid="35"/>
                                        </p:tgtEl>
                                        <p:attrNameLst>
                                          <p:attrName>style.visibility</p:attrName>
                                        </p:attrNameLst>
                                      </p:cBhvr>
                                      <p:to>
                                        <p:strVal val="hidden"/>
                                      </p:to>
                                    </p:set>
                                  </p:childTnLst>
                                </p:cTn>
                              </p:par>
                            </p:childTnLst>
                          </p:cTn>
                        </p:par>
                        <p:par>
                          <p:cTn id="261" fill="hold">
                            <p:stCondLst>
                              <p:cond delay="37750"/>
                            </p:stCondLst>
                            <p:childTnLst>
                              <p:par>
                                <p:cTn id="262" presetID="10" presetClass="entr" presetSubtype="0" fill="hold" grpId="0" nodeType="afterEffect">
                                  <p:stCondLst>
                                    <p:cond delay="0"/>
                                  </p:stCondLst>
                                  <p:childTnLst>
                                    <p:set>
                                      <p:cBhvr>
                                        <p:cTn id="263" dur="1" fill="hold">
                                          <p:stCondLst>
                                            <p:cond delay="0"/>
                                          </p:stCondLst>
                                        </p:cTn>
                                        <p:tgtEl>
                                          <p:spTgt spid="36"/>
                                        </p:tgtEl>
                                        <p:attrNameLst>
                                          <p:attrName>style.visibility</p:attrName>
                                        </p:attrNameLst>
                                      </p:cBhvr>
                                      <p:to>
                                        <p:strVal val="visible"/>
                                      </p:to>
                                    </p:set>
                                    <p:animEffect transition="in" filter="fade">
                                      <p:cBhvr>
                                        <p:cTn id="264" dur="500"/>
                                        <p:tgtEl>
                                          <p:spTgt spid="36"/>
                                        </p:tgtEl>
                                      </p:cBhvr>
                                    </p:animEffect>
                                  </p:childTnLst>
                                </p:cTn>
                              </p:par>
                              <p:par>
                                <p:cTn id="265" presetID="10" presetClass="exit" presetSubtype="0" fill="hold" grpId="1" nodeType="withEffect">
                                  <p:stCondLst>
                                    <p:cond delay="3000"/>
                                  </p:stCondLst>
                                  <p:childTnLst>
                                    <p:animEffect transition="out" filter="fade">
                                      <p:cBhvr>
                                        <p:cTn id="266" dur="500"/>
                                        <p:tgtEl>
                                          <p:spTgt spid="36"/>
                                        </p:tgtEl>
                                      </p:cBhvr>
                                    </p:animEffect>
                                    <p:set>
                                      <p:cBhvr>
                                        <p:cTn id="267" dur="1" fill="hold">
                                          <p:stCondLst>
                                            <p:cond delay="499"/>
                                          </p:stCondLst>
                                        </p:cTn>
                                        <p:tgtEl>
                                          <p:spTgt spid="36"/>
                                        </p:tgtEl>
                                        <p:attrNameLst>
                                          <p:attrName>style.visibility</p:attrName>
                                        </p:attrNameLst>
                                      </p:cBhvr>
                                      <p:to>
                                        <p:strVal val="hidden"/>
                                      </p:to>
                                    </p:set>
                                  </p:childTnLst>
                                </p:cTn>
                              </p:par>
                            </p:childTnLst>
                          </p:cTn>
                        </p:par>
                        <p:par>
                          <p:cTn id="268" fill="hold">
                            <p:stCondLst>
                              <p:cond delay="41250"/>
                            </p:stCondLst>
                            <p:childTnLst>
                              <p:par>
                                <p:cTn id="269" presetID="42" presetClass="path" presetSubtype="0" accel="50000" decel="50000" fill="hold" nodeType="afterEffect">
                                  <p:stCondLst>
                                    <p:cond delay="0"/>
                                  </p:stCondLst>
                                  <p:childTnLst>
                                    <p:animMotion origin="layout" path="M -0.05221 0.03912 L -0.02877 0.10093 " pathEditMode="relative" rAng="0" ptsTypes="AA">
                                      <p:cBhvr>
                                        <p:cTn id="270" dur="2000" fill="hold"/>
                                        <p:tgtEl>
                                          <p:spTgt spid="34"/>
                                        </p:tgtEl>
                                        <p:attrNameLst>
                                          <p:attrName>ppt_x</p:attrName>
                                          <p:attrName>ppt_y</p:attrName>
                                        </p:attrNameLst>
                                      </p:cBhvr>
                                      <p:rCtr x="1172" y="3079"/>
                                    </p:animMotion>
                                  </p:childTnLst>
                                </p:cTn>
                              </p:par>
                            </p:childTnLst>
                          </p:cTn>
                        </p:par>
                        <p:par>
                          <p:cTn id="271" fill="hold">
                            <p:stCondLst>
                              <p:cond delay="43250"/>
                            </p:stCondLst>
                            <p:childTnLst>
                              <p:par>
                                <p:cTn id="272" presetID="10" presetClass="entr" presetSubtype="0" fill="hold" grpId="0" nodeType="afterEffect">
                                  <p:stCondLst>
                                    <p:cond delay="0"/>
                                  </p:stCondLst>
                                  <p:childTnLst>
                                    <p:set>
                                      <p:cBhvr>
                                        <p:cTn id="273" dur="1" fill="hold">
                                          <p:stCondLst>
                                            <p:cond delay="0"/>
                                          </p:stCondLst>
                                        </p:cTn>
                                        <p:tgtEl>
                                          <p:spTgt spid="37"/>
                                        </p:tgtEl>
                                        <p:attrNameLst>
                                          <p:attrName>style.visibility</p:attrName>
                                        </p:attrNameLst>
                                      </p:cBhvr>
                                      <p:to>
                                        <p:strVal val="visible"/>
                                      </p:to>
                                    </p:set>
                                    <p:animEffect transition="in" filter="fade">
                                      <p:cBhvr>
                                        <p:cTn id="274" dur="500"/>
                                        <p:tgtEl>
                                          <p:spTgt spid="37"/>
                                        </p:tgtEl>
                                      </p:cBhvr>
                                    </p:animEffect>
                                  </p:childTnLst>
                                </p:cTn>
                              </p:par>
                              <p:par>
                                <p:cTn id="275" presetID="10" presetClass="exit" presetSubtype="0" fill="hold" grpId="1" nodeType="withEffect">
                                  <p:stCondLst>
                                    <p:cond delay="3000"/>
                                  </p:stCondLst>
                                  <p:childTnLst>
                                    <p:animEffect transition="out" filter="fade">
                                      <p:cBhvr>
                                        <p:cTn id="276" dur="500"/>
                                        <p:tgtEl>
                                          <p:spTgt spid="37"/>
                                        </p:tgtEl>
                                      </p:cBhvr>
                                    </p:animEffect>
                                    <p:set>
                                      <p:cBhvr>
                                        <p:cTn id="277" dur="1" fill="hold">
                                          <p:stCondLst>
                                            <p:cond delay="499"/>
                                          </p:stCondLst>
                                        </p:cTn>
                                        <p:tgtEl>
                                          <p:spTgt spid="37"/>
                                        </p:tgtEl>
                                        <p:attrNameLst>
                                          <p:attrName>style.visibility</p:attrName>
                                        </p:attrNameLst>
                                      </p:cBhvr>
                                      <p:to>
                                        <p:strVal val="hidden"/>
                                      </p:to>
                                    </p:set>
                                  </p:childTnLst>
                                </p:cTn>
                              </p:par>
                              <p:par>
                                <p:cTn id="278" presetID="10" presetClass="exit" presetSubtype="0" fill="hold" nodeType="withEffect">
                                  <p:stCondLst>
                                    <p:cond delay="3000"/>
                                  </p:stCondLst>
                                  <p:childTnLst>
                                    <p:animEffect transition="out" filter="fade">
                                      <p:cBhvr>
                                        <p:cTn id="279" dur="500"/>
                                        <p:tgtEl>
                                          <p:spTgt spid="34"/>
                                        </p:tgtEl>
                                      </p:cBhvr>
                                    </p:animEffect>
                                    <p:set>
                                      <p:cBhvr>
                                        <p:cTn id="280" dur="1" fill="hold">
                                          <p:stCondLst>
                                            <p:cond delay="499"/>
                                          </p:stCondLst>
                                        </p:cTn>
                                        <p:tgtEl>
                                          <p:spTgt spid="34"/>
                                        </p:tgtEl>
                                        <p:attrNameLst>
                                          <p:attrName>style.visibility</p:attrName>
                                        </p:attrNameLst>
                                      </p:cBhvr>
                                      <p:to>
                                        <p:strVal val="hidden"/>
                                      </p:to>
                                    </p:set>
                                  </p:childTnLst>
                                </p:cTn>
                              </p:par>
                              <p:par>
                                <p:cTn id="281" presetID="10" presetClass="exit" presetSubtype="0" fill="hold" grpId="2" nodeType="withEffect">
                                  <p:stCondLst>
                                    <p:cond delay="3000"/>
                                  </p:stCondLst>
                                  <p:childTnLst>
                                    <p:animEffect transition="out" filter="fade">
                                      <p:cBhvr>
                                        <p:cTn id="282" dur="500"/>
                                        <p:tgtEl>
                                          <p:spTgt spid="25"/>
                                        </p:tgtEl>
                                      </p:cBhvr>
                                    </p:animEffect>
                                    <p:set>
                                      <p:cBhvr>
                                        <p:cTn id="283" dur="1" fill="hold">
                                          <p:stCondLst>
                                            <p:cond delay="499"/>
                                          </p:stCondLst>
                                        </p:cTn>
                                        <p:tgtEl>
                                          <p:spTgt spid="25"/>
                                        </p:tgtEl>
                                        <p:attrNameLst>
                                          <p:attrName>style.visibility</p:attrName>
                                        </p:attrNameLst>
                                      </p:cBhvr>
                                      <p:to>
                                        <p:strVal val="hidden"/>
                                      </p:to>
                                    </p:set>
                                  </p:childTnLst>
                                </p:cTn>
                              </p:par>
                              <p:par>
                                <p:cTn id="284" presetID="10" presetClass="exit" presetSubtype="0" fill="hold" grpId="2" nodeType="withEffect">
                                  <p:stCondLst>
                                    <p:cond delay="3000"/>
                                  </p:stCondLst>
                                  <p:childTnLst>
                                    <p:animEffect transition="out" filter="fade">
                                      <p:cBhvr>
                                        <p:cTn id="285" dur="500"/>
                                        <p:tgtEl>
                                          <p:spTgt spid="26"/>
                                        </p:tgtEl>
                                      </p:cBhvr>
                                    </p:animEffect>
                                    <p:set>
                                      <p:cBhvr>
                                        <p:cTn id="286" dur="1" fill="hold">
                                          <p:stCondLst>
                                            <p:cond delay="499"/>
                                          </p:stCondLst>
                                        </p:cTn>
                                        <p:tgtEl>
                                          <p:spTgt spid="26"/>
                                        </p:tgtEl>
                                        <p:attrNameLst>
                                          <p:attrName>style.visibility</p:attrName>
                                        </p:attrNameLst>
                                      </p:cBhvr>
                                      <p:to>
                                        <p:strVal val="hidden"/>
                                      </p:to>
                                    </p:set>
                                  </p:childTnLst>
                                </p:cTn>
                              </p:par>
                              <p:par>
                                <p:cTn id="287" presetID="10" presetClass="exit" presetSubtype="0" fill="hold" nodeType="withEffect">
                                  <p:stCondLst>
                                    <p:cond delay="3000"/>
                                  </p:stCondLst>
                                  <p:childTnLst>
                                    <p:animEffect transition="out" filter="fade">
                                      <p:cBhvr>
                                        <p:cTn id="288" dur="500"/>
                                        <p:tgtEl>
                                          <p:spTgt spid="24"/>
                                        </p:tgtEl>
                                      </p:cBhvr>
                                    </p:animEffect>
                                    <p:set>
                                      <p:cBhvr>
                                        <p:cTn id="289" dur="1" fill="hold">
                                          <p:stCondLst>
                                            <p:cond delay="499"/>
                                          </p:stCondLst>
                                        </p:cTn>
                                        <p:tgtEl>
                                          <p:spTgt spid="24"/>
                                        </p:tgtEl>
                                        <p:attrNameLst>
                                          <p:attrName>style.visibility</p:attrName>
                                        </p:attrNameLst>
                                      </p:cBhvr>
                                      <p:to>
                                        <p:strVal val="hidden"/>
                                      </p:to>
                                    </p:set>
                                  </p:childTnLst>
                                </p:cTn>
                              </p:par>
                              <p:par>
                                <p:cTn id="290" presetID="10" presetClass="exit" presetSubtype="0" fill="hold" grpId="2" nodeType="withEffect">
                                  <p:stCondLst>
                                    <p:cond delay="3000"/>
                                  </p:stCondLst>
                                  <p:childTnLst>
                                    <p:animEffect transition="out" filter="fade">
                                      <p:cBhvr>
                                        <p:cTn id="291" dur="500"/>
                                        <p:tgtEl>
                                          <p:spTgt spid="27"/>
                                        </p:tgtEl>
                                      </p:cBhvr>
                                    </p:animEffect>
                                    <p:set>
                                      <p:cBhvr>
                                        <p:cTn id="292" dur="1" fill="hold">
                                          <p:stCondLst>
                                            <p:cond delay="499"/>
                                          </p:stCondLst>
                                        </p:cTn>
                                        <p:tgtEl>
                                          <p:spTgt spid="27"/>
                                        </p:tgtEl>
                                        <p:attrNameLst>
                                          <p:attrName>style.visibility</p:attrName>
                                        </p:attrNameLst>
                                      </p:cBhvr>
                                      <p:to>
                                        <p:strVal val="hidden"/>
                                      </p:to>
                                    </p:set>
                                  </p:childTnLst>
                                </p:cTn>
                              </p:par>
                              <p:par>
                                <p:cTn id="293" presetID="10" presetClass="exit" presetSubtype="0" fill="hold" nodeType="withEffect">
                                  <p:stCondLst>
                                    <p:cond delay="3000"/>
                                  </p:stCondLst>
                                  <p:childTnLst>
                                    <p:animEffect transition="out" filter="fade">
                                      <p:cBhvr>
                                        <p:cTn id="294" dur="500"/>
                                        <p:tgtEl>
                                          <p:spTgt spid="28"/>
                                        </p:tgtEl>
                                      </p:cBhvr>
                                    </p:animEffect>
                                    <p:set>
                                      <p:cBhvr>
                                        <p:cTn id="295" dur="1" fill="hold">
                                          <p:stCondLst>
                                            <p:cond delay="499"/>
                                          </p:stCondLst>
                                        </p:cTn>
                                        <p:tgtEl>
                                          <p:spTgt spid="28"/>
                                        </p:tgtEl>
                                        <p:attrNameLst>
                                          <p:attrName>style.visibility</p:attrName>
                                        </p:attrNameLst>
                                      </p:cBhvr>
                                      <p:to>
                                        <p:strVal val="hidden"/>
                                      </p:to>
                                    </p:set>
                                  </p:childTnLst>
                                </p:cTn>
                              </p:par>
                              <p:par>
                                <p:cTn id="296" presetID="10" presetClass="exit" presetSubtype="0" fill="hold" grpId="2" nodeType="withEffect">
                                  <p:stCondLst>
                                    <p:cond delay="3000"/>
                                  </p:stCondLst>
                                  <p:childTnLst>
                                    <p:animEffect transition="out" filter="fade">
                                      <p:cBhvr>
                                        <p:cTn id="297" dur="500"/>
                                        <p:tgtEl>
                                          <p:spTgt spid="29"/>
                                        </p:tgtEl>
                                      </p:cBhvr>
                                    </p:animEffect>
                                    <p:set>
                                      <p:cBhvr>
                                        <p:cTn id="298" dur="1" fill="hold">
                                          <p:stCondLst>
                                            <p:cond delay="499"/>
                                          </p:stCondLst>
                                        </p:cTn>
                                        <p:tgtEl>
                                          <p:spTgt spid="29"/>
                                        </p:tgtEl>
                                        <p:attrNameLst>
                                          <p:attrName>style.visibility</p:attrName>
                                        </p:attrNameLst>
                                      </p:cBhvr>
                                      <p:to>
                                        <p:strVal val="hidden"/>
                                      </p:to>
                                    </p:set>
                                  </p:childTnLst>
                                </p:cTn>
                              </p:par>
                              <p:par>
                                <p:cTn id="299" presetID="10" presetClass="exit" presetSubtype="0" fill="hold" nodeType="withEffect">
                                  <p:stCondLst>
                                    <p:cond delay="3000"/>
                                  </p:stCondLst>
                                  <p:childTnLst>
                                    <p:animEffect transition="out" filter="fade">
                                      <p:cBhvr>
                                        <p:cTn id="300" dur="500"/>
                                        <p:tgtEl>
                                          <p:spTgt spid="30"/>
                                        </p:tgtEl>
                                      </p:cBhvr>
                                    </p:animEffect>
                                    <p:set>
                                      <p:cBhvr>
                                        <p:cTn id="301" dur="1" fill="hold">
                                          <p:stCondLst>
                                            <p:cond delay="499"/>
                                          </p:stCondLst>
                                        </p:cTn>
                                        <p:tgtEl>
                                          <p:spTgt spid="30"/>
                                        </p:tgtEl>
                                        <p:attrNameLst>
                                          <p:attrName>style.visibility</p:attrName>
                                        </p:attrNameLst>
                                      </p:cBhvr>
                                      <p:to>
                                        <p:strVal val="hidden"/>
                                      </p:to>
                                    </p:set>
                                  </p:childTnLst>
                                </p:cTn>
                              </p:par>
                              <p:par>
                                <p:cTn id="302" presetID="10" presetClass="exit" presetSubtype="0" fill="hold" grpId="2" nodeType="withEffect">
                                  <p:stCondLst>
                                    <p:cond delay="3000"/>
                                  </p:stCondLst>
                                  <p:childTnLst>
                                    <p:animEffect transition="out" filter="fade">
                                      <p:cBhvr>
                                        <p:cTn id="303" dur="500"/>
                                        <p:tgtEl>
                                          <p:spTgt spid="31"/>
                                        </p:tgtEl>
                                      </p:cBhvr>
                                    </p:animEffect>
                                    <p:set>
                                      <p:cBhvr>
                                        <p:cTn id="304" dur="1" fill="hold">
                                          <p:stCondLst>
                                            <p:cond delay="499"/>
                                          </p:stCondLst>
                                        </p:cTn>
                                        <p:tgtEl>
                                          <p:spTgt spid="31"/>
                                        </p:tgtEl>
                                        <p:attrNameLst>
                                          <p:attrName>style.visibility</p:attrName>
                                        </p:attrNameLst>
                                      </p:cBhvr>
                                      <p:to>
                                        <p:strVal val="hidden"/>
                                      </p:to>
                                    </p:set>
                                  </p:childTnLst>
                                </p:cTn>
                              </p:par>
                              <p:par>
                                <p:cTn id="305" presetID="10" presetClass="exit" presetSubtype="0" fill="hold" nodeType="withEffect">
                                  <p:stCondLst>
                                    <p:cond delay="3000"/>
                                  </p:stCondLst>
                                  <p:childTnLst>
                                    <p:animEffect transition="out" filter="fade">
                                      <p:cBhvr>
                                        <p:cTn id="306" dur="500"/>
                                        <p:tgtEl>
                                          <p:spTgt spid="32"/>
                                        </p:tgtEl>
                                      </p:cBhvr>
                                    </p:animEffect>
                                    <p:set>
                                      <p:cBhvr>
                                        <p:cTn id="307" dur="1" fill="hold">
                                          <p:stCondLst>
                                            <p:cond delay="499"/>
                                          </p:stCondLst>
                                        </p:cTn>
                                        <p:tgtEl>
                                          <p:spTgt spid="32"/>
                                        </p:tgtEl>
                                        <p:attrNameLst>
                                          <p:attrName>style.visibility</p:attrName>
                                        </p:attrNameLst>
                                      </p:cBhvr>
                                      <p:to>
                                        <p:strVal val="hidden"/>
                                      </p:to>
                                    </p:set>
                                  </p:childTnLst>
                                </p:cTn>
                              </p:par>
                              <p:par>
                                <p:cTn id="308" presetID="10" presetClass="exit" presetSubtype="0" fill="hold" grpId="2" nodeType="withEffect">
                                  <p:stCondLst>
                                    <p:cond delay="3000"/>
                                  </p:stCondLst>
                                  <p:childTnLst>
                                    <p:animEffect transition="out" filter="fade">
                                      <p:cBhvr>
                                        <p:cTn id="309" dur="500"/>
                                        <p:tgtEl>
                                          <p:spTgt spid="33"/>
                                        </p:tgtEl>
                                      </p:cBhvr>
                                    </p:animEffect>
                                    <p:set>
                                      <p:cBhvr>
                                        <p:cTn id="310" dur="1" fill="hold">
                                          <p:stCondLst>
                                            <p:cond delay="499"/>
                                          </p:stCondLst>
                                        </p:cTn>
                                        <p:tgtEl>
                                          <p:spTgt spid="33"/>
                                        </p:tgtEl>
                                        <p:attrNameLst>
                                          <p:attrName>style.visibility</p:attrName>
                                        </p:attrNameLst>
                                      </p:cBhvr>
                                      <p:to>
                                        <p:strVal val="hidden"/>
                                      </p:to>
                                    </p:set>
                                  </p:childTnLst>
                                </p:cTn>
                              </p:par>
                              <p:par>
                                <p:cTn id="311" presetID="10" presetClass="exit" presetSubtype="0" fill="hold" nodeType="withEffect">
                                  <p:stCondLst>
                                    <p:cond delay="3000"/>
                                  </p:stCondLst>
                                  <p:childTnLst>
                                    <p:animEffect transition="out" filter="fade">
                                      <p:cBhvr>
                                        <p:cTn id="312" dur="500"/>
                                        <p:tgtEl>
                                          <p:spTgt spid="34"/>
                                        </p:tgtEl>
                                      </p:cBhvr>
                                    </p:animEffect>
                                    <p:set>
                                      <p:cBhvr>
                                        <p:cTn id="313" dur="1" fill="hold">
                                          <p:stCondLst>
                                            <p:cond delay="499"/>
                                          </p:stCondLst>
                                        </p:cTn>
                                        <p:tgtEl>
                                          <p:spTgt spid="34"/>
                                        </p:tgtEl>
                                        <p:attrNameLst>
                                          <p:attrName>style.visibility</p:attrName>
                                        </p:attrNameLst>
                                      </p:cBhvr>
                                      <p:to>
                                        <p:strVal val="hidden"/>
                                      </p:to>
                                    </p:set>
                                  </p:childTnLst>
                                </p:cTn>
                              </p:par>
                              <p:par>
                                <p:cTn id="314" presetID="10" presetClass="exit" presetSubtype="0" fill="hold" grpId="2" nodeType="withEffect">
                                  <p:stCondLst>
                                    <p:cond delay="3000"/>
                                  </p:stCondLst>
                                  <p:childTnLst>
                                    <p:animEffect transition="out" filter="fade">
                                      <p:cBhvr>
                                        <p:cTn id="315" dur="500"/>
                                        <p:tgtEl>
                                          <p:spTgt spid="35"/>
                                        </p:tgtEl>
                                      </p:cBhvr>
                                    </p:animEffect>
                                    <p:set>
                                      <p:cBhvr>
                                        <p:cTn id="316" dur="1" fill="hold">
                                          <p:stCondLst>
                                            <p:cond delay="499"/>
                                          </p:stCondLst>
                                        </p:cTn>
                                        <p:tgtEl>
                                          <p:spTgt spid="35"/>
                                        </p:tgtEl>
                                        <p:attrNameLst>
                                          <p:attrName>style.visibility</p:attrName>
                                        </p:attrNameLst>
                                      </p:cBhvr>
                                      <p:to>
                                        <p:strVal val="hidden"/>
                                      </p:to>
                                    </p:set>
                                  </p:childTnLst>
                                </p:cTn>
                              </p:par>
                              <p:par>
                                <p:cTn id="317" presetID="10" presetClass="exit" presetSubtype="0" fill="hold" grpId="2" nodeType="withEffect">
                                  <p:stCondLst>
                                    <p:cond delay="3000"/>
                                  </p:stCondLst>
                                  <p:childTnLst>
                                    <p:animEffect transition="out" filter="fade">
                                      <p:cBhvr>
                                        <p:cTn id="318" dur="500"/>
                                        <p:tgtEl>
                                          <p:spTgt spid="36"/>
                                        </p:tgtEl>
                                      </p:cBhvr>
                                    </p:animEffect>
                                    <p:set>
                                      <p:cBhvr>
                                        <p:cTn id="319" dur="1" fill="hold">
                                          <p:stCondLst>
                                            <p:cond delay="499"/>
                                          </p:stCondLst>
                                        </p:cTn>
                                        <p:tgtEl>
                                          <p:spTgt spid="36"/>
                                        </p:tgtEl>
                                        <p:attrNameLst>
                                          <p:attrName>style.visibility</p:attrName>
                                        </p:attrNameLst>
                                      </p:cBhvr>
                                      <p:to>
                                        <p:strVal val="hidden"/>
                                      </p:to>
                                    </p:set>
                                  </p:childTnLst>
                                </p:cTn>
                              </p:par>
                              <p:par>
                                <p:cTn id="320" presetID="10" presetClass="exit" presetSubtype="0" fill="hold" grpId="2" nodeType="withEffect">
                                  <p:stCondLst>
                                    <p:cond delay="3000"/>
                                  </p:stCondLst>
                                  <p:childTnLst>
                                    <p:animEffect transition="out" filter="fade">
                                      <p:cBhvr>
                                        <p:cTn id="321" dur="500"/>
                                        <p:tgtEl>
                                          <p:spTgt spid="37"/>
                                        </p:tgtEl>
                                      </p:cBhvr>
                                    </p:animEffect>
                                    <p:set>
                                      <p:cBhvr>
                                        <p:cTn id="322"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4" grpId="0"/>
      <p:bldP spid="4" grpId="1"/>
      <p:bldP spid="4" grpId="2"/>
      <p:bldP spid="4" grpId="3"/>
      <p:bldP spid="8" grpId="0" animBg="1"/>
      <p:bldP spid="9" grpId="0" animBg="1"/>
      <p:bldP spid="10" grpId="0"/>
      <p:bldP spid="10" grpId="1"/>
      <p:bldP spid="10" grpId="2"/>
      <p:bldP spid="11" grpId="0"/>
      <p:bldP spid="11" grpId="1"/>
      <p:bldP spid="11" grpId="2"/>
      <p:bldP spid="12" grpId="0"/>
      <p:bldP spid="12" grpId="1"/>
      <p:bldP spid="12" grpId="2"/>
      <p:bldP spid="14" grpId="0"/>
      <p:bldP spid="14" grpId="1"/>
      <p:bldP spid="14" grpId="2"/>
      <p:bldP spid="16" grpId="0"/>
      <p:bldP spid="16" grpId="1"/>
      <p:bldP spid="16" grpId="2"/>
      <p:bldP spid="19" grpId="0"/>
      <p:bldP spid="19" grpId="1"/>
      <p:bldP spid="19" grpId="2"/>
      <p:bldP spid="21" grpId="0"/>
      <p:bldP spid="21" grpId="1"/>
      <p:bldP spid="21" grpId="2"/>
      <p:bldP spid="22" grpId="0"/>
      <p:bldP spid="22" grpId="1"/>
      <p:bldP spid="22" grpId="2"/>
      <p:bldP spid="23" grpId="0"/>
      <p:bldP spid="23" grpId="1"/>
      <p:bldP spid="23" grpId="2"/>
      <p:bldP spid="25" grpId="0"/>
      <p:bldP spid="25" grpId="1"/>
      <p:bldP spid="25" grpId="2"/>
      <p:bldP spid="26" grpId="0"/>
      <p:bldP spid="26" grpId="1"/>
      <p:bldP spid="26" grpId="2"/>
      <p:bldP spid="27" grpId="0"/>
      <p:bldP spid="27" grpId="1"/>
      <p:bldP spid="27" grpId="2"/>
      <p:bldP spid="29" grpId="0"/>
      <p:bldP spid="29" grpId="1"/>
      <p:bldP spid="29" grpId="2"/>
      <p:bldP spid="31" grpId="0"/>
      <p:bldP spid="31" grpId="1"/>
      <p:bldP spid="31" grpId="2"/>
      <p:bldP spid="33" grpId="0"/>
      <p:bldP spid="33" grpId="1"/>
      <p:bldP spid="33" grpId="2"/>
      <p:bldP spid="35" grpId="0"/>
      <p:bldP spid="35" grpId="1"/>
      <p:bldP spid="35" grpId="2"/>
      <p:bldP spid="36" grpId="0"/>
      <p:bldP spid="36" grpId="1"/>
      <p:bldP spid="36" grpId="2"/>
      <p:bldP spid="37" grpId="0"/>
      <p:bldP spid="37" grpId="1"/>
      <p:bldP spid="37" grpId="2"/>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2" y="325821"/>
            <a:ext cx="10283847"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a:t>
            </a:r>
            <a:r>
              <a:rPr lang="de-DE" sz="3200" b="1" dirty="0" smtClean="0">
                <a:solidFill>
                  <a:schemeClr val="accent1">
                    <a:lumMod val="50000"/>
                  </a:schemeClr>
                </a:solidFill>
              </a:rPr>
              <a:t>aus Favoritenordner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a:solidFill>
                  <a:schemeClr val="accent4">
                    <a:lumMod val="75000"/>
                  </a:schemeClr>
                </a:solidFill>
              </a:rPr>
              <a:t>Aufgabe:</a:t>
            </a:r>
            <a:r>
              <a:rPr lang="de-DE" sz="2400" b="1" dirty="0">
                <a:solidFill>
                  <a:schemeClr val="accent4">
                    <a:lumMod val="75000"/>
                  </a:schemeClr>
                </a:solidFill>
              </a:rPr>
              <a:t> Wähle aus dem Favoritenordner über das Shortcut-Menü die Rufgruppe </a:t>
            </a:r>
            <a:r>
              <a:rPr lang="de-DE" sz="2400" b="1" dirty="0" err="1" smtClean="0">
                <a:solidFill>
                  <a:schemeClr val="accent4">
                    <a:lumMod val="75000"/>
                  </a:schemeClr>
                </a:solidFill>
              </a:rPr>
              <a:t>IdF_RD</a:t>
            </a:r>
            <a:r>
              <a:rPr lang="de-DE" sz="2400" b="1" dirty="0" smtClean="0">
                <a:solidFill>
                  <a:schemeClr val="accent4">
                    <a:lumMod val="75000"/>
                  </a:schemeClr>
                </a:solidFill>
              </a:rPr>
              <a:t> </a:t>
            </a:r>
            <a:r>
              <a:rPr lang="de-DE" sz="2400" b="1" dirty="0">
                <a:solidFill>
                  <a:schemeClr val="accent4">
                    <a:lumMod val="75000"/>
                  </a:schemeClr>
                </a:solidFill>
              </a:rPr>
              <a:t>aus!</a:t>
            </a:r>
          </a:p>
          <a:p>
            <a:endParaRPr lang="de-DE" sz="2400" b="1" dirty="0">
              <a:solidFill>
                <a:schemeClr val="accent4">
                  <a:lumMod val="75000"/>
                </a:schemeClr>
              </a:solidFill>
            </a:endParaRPr>
          </a:p>
          <a:p>
            <a:endParaRPr lang="de-DE" sz="2400" b="1" dirty="0">
              <a:solidFill>
                <a:schemeClr val="accent4">
                  <a:lumMod val="75000"/>
                </a:schemeClr>
              </a:solidFill>
            </a:endParaRPr>
          </a:p>
          <a:p>
            <a:r>
              <a:rPr lang="de-DE" sz="2400" b="1" dirty="0">
                <a:solidFill>
                  <a:schemeClr val="accent4">
                    <a:lumMod val="75000"/>
                  </a:schemeClr>
                </a:solidFill>
              </a:rPr>
              <a:t>Hinweis: Das Gerät ist bereits entsperrt!</a:t>
            </a:r>
          </a:p>
        </p:txBody>
      </p:sp>
      <p:sp>
        <p:nvSpPr>
          <p:cNvPr id="26" name="Rechteck 25">
            <a:hlinkClick r:id="rId3"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bgerundetes Rechteck 26">
            <a:hlinkClick r:id="rId3"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a:hlinkClick r:id="rId3"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3"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3"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3"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3"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3"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3"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Abgerundetes Rechteck 53">
            <a:hlinkClick r:id="rId3"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Abgerundetes Rechteck 54">
            <a:hlinkClick r:id="rId3"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Abgerundetes Rechteck 55">
            <a:hlinkClick r:id="rId3"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hlinkClick r:id="rId3"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Abgerundetes Rechteck 57">
            <a:hlinkClick r:id="rId3"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Abgerundetes Rechteck 58">
            <a:hlinkClick r:id="rId3"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hlinkClick r:id="rId3"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hlinkClick r:id="rId3"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hlinkClick r:id="rId3"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cken des Rechtecks auf der gleichen Seite schneiden 5">
            <a:hlinkClick r:id="rId4" action="ppaction://hlinksldjump"/>
          </p:cNvPr>
          <p:cNvSpPr/>
          <p:nvPr/>
        </p:nvSpPr>
        <p:spPr>
          <a:xfrm>
            <a:off x="4496675" y="3749810"/>
            <a:ext cx="441314" cy="334293"/>
          </a:xfrm>
          <a:prstGeom prst="snip2SameRect">
            <a:avLst>
              <a:gd name="adj1" fmla="val 23329"/>
              <a:gd name="adj2" fmla="val 50000"/>
            </a:avLst>
          </a:prstGeom>
          <a:noFill/>
          <a:ln>
            <a:solidFill>
              <a:srgbClr val="DDDDDD">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cken des Rechtecks auf der gleichen Seite schneiden 28">
            <a:hlinkClick r:id="rId5" action="ppaction://hlinksldjump"/>
          </p:cNvPr>
          <p:cNvSpPr/>
          <p:nvPr/>
        </p:nvSpPr>
        <p:spPr>
          <a:xfrm flipV="1">
            <a:off x="4496675" y="4102564"/>
            <a:ext cx="441314" cy="334293"/>
          </a:xfrm>
          <a:prstGeom prst="snip2SameRect">
            <a:avLst>
              <a:gd name="adj1" fmla="val 23329"/>
              <a:gd name="adj2" fmla="val 50000"/>
            </a:avLst>
          </a:prstGeom>
          <a:noFill/>
          <a:ln>
            <a:solidFill>
              <a:srgbClr val="DDDDDD">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cken des Rechtecks auf der gleichen Seite schneiden 29"/>
          <p:cNvSpPr/>
          <p:nvPr/>
        </p:nvSpPr>
        <p:spPr>
          <a:xfrm rot="5400000">
            <a:off x="4717094" y="3965107"/>
            <a:ext cx="441314" cy="334293"/>
          </a:xfrm>
          <a:prstGeom prst="snip2SameRect">
            <a:avLst>
              <a:gd name="adj1" fmla="val 23329"/>
              <a:gd name="adj2" fmla="val 50000"/>
            </a:avLst>
          </a:prstGeom>
          <a:noFill/>
          <a:ln>
            <a:solidFill>
              <a:srgbClr val="DDDDDD">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cken des Rechtecks auf der gleichen Seite schneiden 30"/>
          <p:cNvSpPr/>
          <p:nvPr/>
        </p:nvSpPr>
        <p:spPr>
          <a:xfrm rot="16200000" flipH="1">
            <a:off x="4289378" y="3934477"/>
            <a:ext cx="441314" cy="334293"/>
          </a:xfrm>
          <a:prstGeom prst="snip2SameRect">
            <a:avLst>
              <a:gd name="adj1" fmla="val 23329"/>
              <a:gd name="adj2" fmla="val 50000"/>
            </a:avLst>
          </a:prstGeom>
          <a:noFill/>
          <a:ln>
            <a:solidFill>
              <a:srgbClr val="DDDDDD">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3" name="Grafik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605717" y="4084399"/>
            <a:ext cx="262744" cy="426070"/>
          </a:xfrm>
          <a:prstGeom prst="rect">
            <a:avLst/>
          </a:prstGeom>
        </p:spPr>
      </p:pic>
      <p:pic>
        <p:nvPicPr>
          <p:cNvPr id="32" name="Grafik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1200" y="1778400"/>
            <a:ext cx="1422909" cy="1638000"/>
          </a:xfrm>
          <a:prstGeom prst="rect">
            <a:avLst/>
          </a:prstGeom>
        </p:spPr>
      </p:pic>
      <p:pic>
        <p:nvPicPr>
          <p:cNvPr id="34" name="Grafik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1200" y="1778400"/>
            <a:ext cx="1422909" cy="1638000"/>
          </a:xfrm>
          <a:prstGeom prst="rect">
            <a:avLst/>
          </a:prstGeom>
        </p:spPr>
      </p:pic>
    </p:spTree>
    <p:extLst>
      <p:ext uri="{BB962C8B-B14F-4D97-AF65-F5344CB8AC3E}">
        <p14:creationId xmlns:p14="http://schemas.microsoft.com/office/powerpoint/2010/main" val="18678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33"/>
                                        </p:tgtEl>
                                      </p:cBhvr>
                                    </p:animEffect>
                                    <p:animScale>
                                      <p:cBhvr>
                                        <p:cTn id="9" dur="375" autoRev="1" fill="hold"/>
                                        <p:tgtEl>
                                          <p:spTgt spid="33"/>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2" y="325821"/>
            <a:ext cx="10283847"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a:t>
            </a:r>
            <a:r>
              <a:rPr lang="de-DE" sz="3200" b="1" dirty="0" smtClean="0">
                <a:solidFill>
                  <a:schemeClr val="accent1">
                    <a:lumMod val="50000"/>
                  </a:schemeClr>
                </a:solidFill>
              </a:rPr>
              <a:t>aus Favoritenordner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a:solidFill>
                  <a:schemeClr val="accent4">
                    <a:lumMod val="75000"/>
                  </a:schemeClr>
                </a:solidFill>
              </a:rPr>
              <a:t>Aufgabe:</a:t>
            </a:r>
            <a:r>
              <a:rPr lang="de-DE" sz="2400" b="1" dirty="0">
                <a:solidFill>
                  <a:schemeClr val="accent4">
                    <a:lumMod val="75000"/>
                  </a:schemeClr>
                </a:solidFill>
              </a:rPr>
              <a:t> Wähle aus dem Favoritenordner über das Shortcut-Menü die Rufgruppe </a:t>
            </a:r>
            <a:r>
              <a:rPr lang="de-DE" sz="2400" b="1" dirty="0" err="1" smtClean="0">
                <a:solidFill>
                  <a:schemeClr val="accent4">
                    <a:lumMod val="75000"/>
                  </a:schemeClr>
                </a:solidFill>
              </a:rPr>
              <a:t>IdF_RD</a:t>
            </a:r>
            <a:r>
              <a:rPr lang="de-DE" sz="2400" b="1" dirty="0" smtClean="0">
                <a:solidFill>
                  <a:schemeClr val="accent4">
                    <a:lumMod val="75000"/>
                  </a:schemeClr>
                </a:solidFill>
              </a:rPr>
              <a:t> </a:t>
            </a:r>
            <a:r>
              <a:rPr lang="de-DE" sz="2400" b="1" dirty="0">
                <a:solidFill>
                  <a:schemeClr val="accent4">
                    <a:lumMod val="75000"/>
                  </a:schemeClr>
                </a:solidFill>
              </a:rPr>
              <a:t>aus!</a:t>
            </a:r>
          </a:p>
          <a:p>
            <a:endParaRPr lang="de-DE" sz="2400" b="1" dirty="0">
              <a:solidFill>
                <a:schemeClr val="accent4">
                  <a:lumMod val="75000"/>
                </a:schemeClr>
              </a:solidFill>
            </a:endParaRPr>
          </a:p>
          <a:p>
            <a:endParaRPr lang="de-DE" sz="2400" b="1" dirty="0">
              <a:solidFill>
                <a:schemeClr val="accent4">
                  <a:lumMod val="75000"/>
                </a:schemeClr>
              </a:solidFill>
            </a:endParaRPr>
          </a:p>
          <a:p>
            <a:r>
              <a:rPr lang="de-DE" sz="2400" b="1" dirty="0">
                <a:solidFill>
                  <a:schemeClr val="accent4">
                    <a:lumMod val="75000"/>
                  </a:schemeClr>
                </a:solidFill>
              </a:rPr>
              <a:t>Hinweis: Das Gerät ist bereits entsperrt!</a:t>
            </a:r>
          </a:p>
        </p:txBody>
      </p:sp>
      <p:sp>
        <p:nvSpPr>
          <p:cNvPr id="26" name="Rechteck 25">
            <a:hlinkClick r:id="rId3"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bgerundetes Rechteck 26">
            <a:hlinkClick r:id="rId3"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a:hlinkClick r:id="rId3"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3"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3"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3"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3"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3"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3"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Abgerundetes Rechteck 53">
            <a:hlinkClick r:id="rId3"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Abgerundetes Rechteck 54">
            <a:hlinkClick r:id="rId3"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Abgerundetes Rechteck 55">
            <a:hlinkClick r:id="rId3"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hlinkClick r:id="rId3"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Abgerundetes Rechteck 57">
            <a:hlinkClick r:id="rId3"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Abgerundetes Rechteck 58">
            <a:hlinkClick r:id="rId3"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hlinkClick r:id="rId3"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hlinkClick r:id="rId3"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hlinkClick r:id="rId3"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cken des Rechtecks auf der gleichen Seite schneiden 5">
            <a:hlinkClick r:id="rId4" action="ppaction://hlinksldjump"/>
          </p:cNvPr>
          <p:cNvSpPr/>
          <p:nvPr/>
        </p:nvSpPr>
        <p:spPr>
          <a:xfrm>
            <a:off x="4496675" y="3749810"/>
            <a:ext cx="441314" cy="334293"/>
          </a:xfrm>
          <a:prstGeom prst="snip2SameRect">
            <a:avLst>
              <a:gd name="adj1" fmla="val 23329"/>
              <a:gd name="adj2" fmla="val 50000"/>
            </a:avLst>
          </a:prstGeom>
          <a:noFill/>
          <a:ln>
            <a:solidFill>
              <a:srgbClr val="DDDDDD">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cken des Rechtecks auf der gleichen Seite schneiden 28">
            <a:hlinkClick r:id="rId5" action="ppaction://hlinksldjump"/>
          </p:cNvPr>
          <p:cNvSpPr/>
          <p:nvPr/>
        </p:nvSpPr>
        <p:spPr>
          <a:xfrm flipV="1">
            <a:off x="4496675" y="4102564"/>
            <a:ext cx="441314" cy="334293"/>
          </a:xfrm>
          <a:prstGeom prst="snip2SameRect">
            <a:avLst>
              <a:gd name="adj1" fmla="val 23329"/>
              <a:gd name="adj2" fmla="val 50000"/>
            </a:avLst>
          </a:prstGeom>
          <a:noFill/>
          <a:ln>
            <a:solidFill>
              <a:srgbClr val="DDDDDD">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cken des Rechtecks auf der gleichen Seite schneiden 29"/>
          <p:cNvSpPr/>
          <p:nvPr/>
        </p:nvSpPr>
        <p:spPr>
          <a:xfrm rot="5400000">
            <a:off x="4717094" y="3965107"/>
            <a:ext cx="441314" cy="334293"/>
          </a:xfrm>
          <a:prstGeom prst="snip2SameRect">
            <a:avLst>
              <a:gd name="adj1" fmla="val 23329"/>
              <a:gd name="adj2" fmla="val 50000"/>
            </a:avLst>
          </a:prstGeom>
          <a:noFill/>
          <a:ln>
            <a:solidFill>
              <a:srgbClr val="DDDDDD">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cken des Rechtecks auf der gleichen Seite schneiden 30"/>
          <p:cNvSpPr/>
          <p:nvPr/>
        </p:nvSpPr>
        <p:spPr>
          <a:xfrm rot="16200000" flipH="1">
            <a:off x="4289378" y="3934477"/>
            <a:ext cx="441314" cy="334293"/>
          </a:xfrm>
          <a:prstGeom prst="snip2SameRect">
            <a:avLst>
              <a:gd name="adj1" fmla="val 23329"/>
              <a:gd name="adj2" fmla="val 50000"/>
            </a:avLst>
          </a:prstGeom>
          <a:noFill/>
          <a:ln>
            <a:solidFill>
              <a:srgbClr val="DDDDDD">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3" name="Grafik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605717" y="4084399"/>
            <a:ext cx="262744" cy="426070"/>
          </a:xfrm>
          <a:prstGeom prst="rect">
            <a:avLst/>
          </a:prstGeom>
        </p:spPr>
      </p:pic>
      <p:pic>
        <p:nvPicPr>
          <p:cNvPr id="32" name="Grafik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1200" y="1778400"/>
            <a:ext cx="1422909" cy="1638000"/>
          </a:xfrm>
          <a:prstGeom prst="rect">
            <a:avLst/>
          </a:prstGeom>
        </p:spPr>
      </p:pic>
      <p:pic>
        <p:nvPicPr>
          <p:cNvPr id="34" name="Grafik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1200" y="1778400"/>
            <a:ext cx="1422909" cy="1638000"/>
          </a:xfrm>
          <a:prstGeom prst="rect">
            <a:avLst/>
          </a:prstGeom>
        </p:spPr>
      </p:pic>
    </p:spTree>
    <p:extLst>
      <p:ext uri="{BB962C8B-B14F-4D97-AF65-F5344CB8AC3E}">
        <p14:creationId xmlns:p14="http://schemas.microsoft.com/office/powerpoint/2010/main" val="367411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33"/>
                                        </p:tgtEl>
                                      </p:cBhvr>
                                    </p:animEffect>
                                    <p:animScale>
                                      <p:cBhvr>
                                        <p:cTn id="9" dur="375" autoRev="1" fill="hold"/>
                                        <p:tgtEl>
                                          <p:spTgt spid="33"/>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2" y="325821"/>
            <a:ext cx="10283847"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a:t>
            </a:r>
            <a:r>
              <a:rPr lang="de-DE" sz="3200" b="1" dirty="0" smtClean="0">
                <a:solidFill>
                  <a:schemeClr val="accent1">
                    <a:lumMod val="50000"/>
                  </a:schemeClr>
                </a:solidFill>
              </a:rPr>
              <a:t>aus Favoritenordner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a:solidFill>
                  <a:schemeClr val="accent4">
                    <a:lumMod val="75000"/>
                  </a:schemeClr>
                </a:solidFill>
              </a:rPr>
              <a:t>Aufgabe:</a:t>
            </a:r>
            <a:r>
              <a:rPr lang="de-DE" sz="2400" b="1" dirty="0">
                <a:solidFill>
                  <a:schemeClr val="accent4">
                    <a:lumMod val="75000"/>
                  </a:schemeClr>
                </a:solidFill>
              </a:rPr>
              <a:t> Wähle aus dem Favoritenordner über das Shortcut-Menü die Rufgruppe </a:t>
            </a:r>
            <a:r>
              <a:rPr lang="de-DE" sz="2400" b="1" dirty="0" err="1" smtClean="0">
                <a:solidFill>
                  <a:schemeClr val="accent4">
                    <a:lumMod val="75000"/>
                  </a:schemeClr>
                </a:solidFill>
              </a:rPr>
              <a:t>IdF_RD</a:t>
            </a:r>
            <a:r>
              <a:rPr lang="de-DE" sz="2400" b="1" dirty="0" smtClean="0">
                <a:solidFill>
                  <a:schemeClr val="accent4">
                    <a:lumMod val="75000"/>
                  </a:schemeClr>
                </a:solidFill>
              </a:rPr>
              <a:t> </a:t>
            </a:r>
            <a:r>
              <a:rPr lang="de-DE" sz="2400" b="1" dirty="0">
                <a:solidFill>
                  <a:schemeClr val="accent4">
                    <a:lumMod val="75000"/>
                  </a:schemeClr>
                </a:solidFill>
              </a:rPr>
              <a:t>aus!</a:t>
            </a:r>
          </a:p>
          <a:p>
            <a:endParaRPr lang="de-DE" sz="2400" b="1" dirty="0">
              <a:solidFill>
                <a:schemeClr val="accent4">
                  <a:lumMod val="75000"/>
                </a:schemeClr>
              </a:solidFill>
            </a:endParaRPr>
          </a:p>
          <a:p>
            <a:endParaRPr lang="de-DE" sz="2400" b="1" dirty="0">
              <a:solidFill>
                <a:schemeClr val="accent4">
                  <a:lumMod val="75000"/>
                </a:schemeClr>
              </a:solidFill>
            </a:endParaRPr>
          </a:p>
          <a:p>
            <a:r>
              <a:rPr lang="de-DE" sz="2400" b="1" dirty="0">
                <a:solidFill>
                  <a:schemeClr val="accent4">
                    <a:lumMod val="75000"/>
                  </a:schemeClr>
                </a:solidFill>
              </a:rPr>
              <a:t>Hinweis: Das Gerät ist bereits entsperrt!</a:t>
            </a:r>
          </a:p>
        </p:txBody>
      </p:sp>
      <p:sp>
        <p:nvSpPr>
          <p:cNvPr id="26" name="Rechteck 25">
            <a:hlinkClick r:id="rId3"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bgerundetes Rechteck 26">
            <a:hlinkClick r:id="rId3"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a:hlinkClick r:id="rId3"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3"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3"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3"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3"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3"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3"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Abgerundetes Rechteck 53">
            <a:hlinkClick r:id="rId3"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Abgerundetes Rechteck 54">
            <a:hlinkClick r:id="rId3"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Abgerundetes Rechteck 55">
            <a:hlinkClick r:id="rId3"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hlinkClick r:id="rId3"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Abgerundetes Rechteck 57">
            <a:hlinkClick r:id="rId3"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Abgerundetes Rechteck 58">
            <a:hlinkClick r:id="rId3"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hlinkClick r:id="rId3"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hlinkClick r:id="rId3"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hlinkClick r:id="rId3"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cken des Rechtecks auf der gleichen Seite schneiden 5">
            <a:hlinkClick r:id="rId4" action="ppaction://hlinksldjump"/>
          </p:cNvPr>
          <p:cNvSpPr/>
          <p:nvPr/>
        </p:nvSpPr>
        <p:spPr>
          <a:xfrm>
            <a:off x="4496675" y="3749810"/>
            <a:ext cx="441314" cy="334293"/>
          </a:xfrm>
          <a:prstGeom prst="snip2SameRect">
            <a:avLst>
              <a:gd name="adj1" fmla="val 23329"/>
              <a:gd name="adj2" fmla="val 50000"/>
            </a:avLst>
          </a:prstGeom>
          <a:noFill/>
          <a:ln>
            <a:solidFill>
              <a:srgbClr val="DDDDDD">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cken des Rechtecks auf der gleichen Seite schneiden 28">
            <a:hlinkClick r:id="rId5" action="ppaction://hlinksldjump"/>
          </p:cNvPr>
          <p:cNvSpPr/>
          <p:nvPr/>
        </p:nvSpPr>
        <p:spPr>
          <a:xfrm flipV="1">
            <a:off x="4496675" y="4102564"/>
            <a:ext cx="441314" cy="334293"/>
          </a:xfrm>
          <a:prstGeom prst="snip2SameRect">
            <a:avLst>
              <a:gd name="adj1" fmla="val 23329"/>
              <a:gd name="adj2" fmla="val 50000"/>
            </a:avLst>
          </a:prstGeom>
          <a:noFill/>
          <a:ln>
            <a:solidFill>
              <a:srgbClr val="DDDDDD">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cken des Rechtecks auf der gleichen Seite schneiden 29"/>
          <p:cNvSpPr/>
          <p:nvPr/>
        </p:nvSpPr>
        <p:spPr>
          <a:xfrm rot="5400000">
            <a:off x="4717094" y="3965107"/>
            <a:ext cx="441314" cy="334293"/>
          </a:xfrm>
          <a:prstGeom prst="snip2SameRect">
            <a:avLst>
              <a:gd name="adj1" fmla="val 23329"/>
              <a:gd name="adj2" fmla="val 50000"/>
            </a:avLst>
          </a:prstGeom>
          <a:noFill/>
          <a:ln>
            <a:solidFill>
              <a:srgbClr val="DDDDDD">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cken des Rechtecks auf der gleichen Seite schneiden 30"/>
          <p:cNvSpPr/>
          <p:nvPr/>
        </p:nvSpPr>
        <p:spPr>
          <a:xfrm rot="16200000" flipH="1">
            <a:off x="4289378" y="3934477"/>
            <a:ext cx="441314" cy="334293"/>
          </a:xfrm>
          <a:prstGeom prst="snip2SameRect">
            <a:avLst>
              <a:gd name="adj1" fmla="val 23329"/>
              <a:gd name="adj2" fmla="val 50000"/>
            </a:avLst>
          </a:prstGeom>
          <a:noFill/>
          <a:ln>
            <a:solidFill>
              <a:srgbClr val="DDDDDD">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3" name="Grafik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605717" y="4084399"/>
            <a:ext cx="262744" cy="426070"/>
          </a:xfrm>
          <a:prstGeom prst="rect">
            <a:avLst/>
          </a:prstGeom>
        </p:spPr>
      </p:pic>
      <p:pic>
        <p:nvPicPr>
          <p:cNvPr id="34" name="Grafik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1200" y="1778400"/>
            <a:ext cx="1422909" cy="1638000"/>
          </a:xfrm>
          <a:prstGeom prst="rect">
            <a:avLst/>
          </a:prstGeom>
        </p:spPr>
      </p:pic>
      <p:pic>
        <p:nvPicPr>
          <p:cNvPr id="35" name="Grafik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1200" y="1778400"/>
            <a:ext cx="1422909" cy="1638000"/>
          </a:xfrm>
          <a:prstGeom prst="rect">
            <a:avLst/>
          </a:prstGeom>
        </p:spPr>
      </p:pic>
    </p:spTree>
    <p:extLst>
      <p:ext uri="{BB962C8B-B14F-4D97-AF65-F5344CB8AC3E}">
        <p14:creationId xmlns:p14="http://schemas.microsoft.com/office/powerpoint/2010/main" val="65172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33"/>
                                        </p:tgtEl>
                                      </p:cBhvr>
                                    </p:animEffect>
                                    <p:animScale>
                                      <p:cBhvr>
                                        <p:cTn id="9" dur="375" autoRev="1" fill="hold"/>
                                        <p:tgtEl>
                                          <p:spTgt spid="33"/>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2" y="325821"/>
            <a:ext cx="10283847"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a:t>
            </a:r>
            <a:r>
              <a:rPr lang="de-DE" sz="3200" b="1" dirty="0" smtClean="0">
                <a:solidFill>
                  <a:schemeClr val="accent1">
                    <a:lumMod val="50000"/>
                  </a:schemeClr>
                </a:solidFill>
              </a:rPr>
              <a:t>aus Favoritenordner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a:solidFill>
                  <a:schemeClr val="accent4">
                    <a:lumMod val="75000"/>
                  </a:schemeClr>
                </a:solidFill>
              </a:rPr>
              <a:t>Aufgabe:</a:t>
            </a:r>
            <a:r>
              <a:rPr lang="de-DE" sz="2400" b="1" dirty="0">
                <a:solidFill>
                  <a:schemeClr val="accent4">
                    <a:lumMod val="75000"/>
                  </a:schemeClr>
                </a:solidFill>
              </a:rPr>
              <a:t> Wähle aus dem Favoritenordner über das Shortcut-Menü die Rufgruppe </a:t>
            </a:r>
            <a:r>
              <a:rPr lang="de-DE" sz="2400" b="1" dirty="0" err="1" smtClean="0">
                <a:solidFill>
                  <a:schemeClr val="accent4">
                    <a:lumMod val="75000"/>
                  </a:schemeClr>
                </a:solidFill>
              </a:rPr>
              <a:t>IdF_RD</a:t>
            </a:r>
            <a:r>
              <a:rPr lang="de-DE" sz="2400" b="1" dirty="0" smtClean="0">
                <a:solidFill>
                  <a:schemeClr val="accent4">
                    <a:lumMod val="75000"/>
                  </a:schemeClr>
                </a:solidFill>
              </a:rPr>
              <a:t> </a:t>
            </a:r>
            <a:r>
              <a:rPr lang="de-DE" sz="2400" b="1" dirty="0">
                <a:solidFill>
                  <a:schemeClr val="accent4">
                    <a:lumMod val="75000"/>
                  </a:schemeClr>
                </a:solidFill>
              </a:rPr>
              <a:t>aus!</a:t>
            </a:r>
          </a:p>
          <a:p>
            <a:endParaRPr lang="de-DE" sz="2400" b="1" dirty="0">
              <a:solidFill>
                <a:schemeClr val="accent4">
                  <a:lumMod val="75000"/>
                </a:schemeClr>
              </a:solidFill>
            </a:endParaRPr>
          </a:p>
          <a:p>
            <a:endParaRPr lang="de-DE" sz="2400" b="1" dirty="0">
              <a:solidFill>
                <a:schemeClr val="accent4">
                  <a:lumMod val="75000"/>
                </a:schemeClr>
              </a:solidFill>
            </a:endParaRPr>
          </a:p>
          <a:p>
            <a:r>
              <a:rPr lang="de-DE" sz="2400" b="1" dirty="0">
                <a:solidFill>
                  <a:schemeClr val="accent4">
                    <a:lumMod val="75000"/>
                  </a:schemeClr>
                </a:solidFill>
              </a:rPr>
              <a:t>Hinweis: Das Gerät ist bereits entsperrt!</a:t>
            </a:r>
          </a:p>
        </p:txBody>
      </p:sp>
      <p:sp>
        <p:nvSpPr>
          <p:cNvPr id="26" name="Rechteck 25">
            <a:hlinkClick r:id="rId3"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bgerundetes Rechteck 26">
            <a:hlinkClick r:id="rId3"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a:hlinkClick r:id="rId3"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3"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3"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3"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3"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3"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3"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Abgerundetes Rechteck 53">
            <a:hlinkClick r:id="rId3"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Abgerundetes Rechteck 54">
            <a:hlinkClick r:id="rId3"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Abgerundetes Rechteck 55">
            <a:hlinkClick r:id="rId3"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hlinkClick r:id="rId3"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Abgerundetes Rechteck 57">
            <a:hlinkClick r:id="rId3"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Abgerundetes Rechteck 58">
            <a:hlinkClick r:id="rId3"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hlinkClick r:id="rId3"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hlinkClick r:id="rId4"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hlinkClick r:id="rId3"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cken des Rechtecks auf der gleichen Seite schneiden 5">
            <a:hlinkClick r:id="rId5" action="ppaction://hlinksldjump"/>
          </p:cNvPr>
          <p:cNvSpPr/>
          <p:nvPr/>
        </p:nvSpPr>
        <p:spPr>
          <a:xfrm>
            <a:off x="4496675" y="3749810"/>
            <a:ext cx="441314" cy="334293"/>
          </a:xfrm>
          <a:prstGeom prst="snip2SameRect">
            <a:avLst>
              <a:gd name="adj1" fmla="val 23329"/>
              <a:gd name="adj2" fmla="val 50000"/>
            </a:avLst>
          </a:prstGeom>
          <a:noFill/>
          <a:ln>
            <a:solidFill>
              <a:srgbClr val="DDDDDD">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cken des Rechtecks auf der gleichen Seite schneiden 28"/>
          <p:cNvSpPr/>
          <p:nvPr/>
        </p:nvSpPr>
        <p:spPr>
          <a:xfrm flipV="1">
            <a:off x="4496675" y="4102564"/>
            <a:ext cx="441314" cy="334293"/>
          </a:xfrm>
          <a:prstGeom prst="snip2SameRect">
            <a:avLst>
              <a:gd name="adj1" fmla="val 23329"/>
              <a:gd name="adj2" fmla="val 50000"/>
            </a:avLst>
          </a:prstGeom>
          <a:noFill/>
          <a:ln>
            <a:solidFill>
              <a:srgbClr val="DDDDDD">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cken des Rechtecks auf der gleichen Seite schneiden 29"/>
          <p:cNvSpPr/>
          <p:nvPr/>
        </p:nvSpPr>
        <p:spPr>
          <a:xfrm rot="5400000">
            <a:off x="4717094" y="3965107"/>
            <a:ext cx="441314" cy="334293"/>
          </a:xfrm>
          <a:prstGeom prst="snip2SameRect">
            <a:avLst>
              <a:gd name="adj1" fmla="val 23329"/>
              <a:gd name="adj2" fmla="val 50000"/>
            </a:avLst>
          </a:prstGeom>
          <a:noFill/>
          <a:ln>
            <a:solidFill>
              <a:srgbClr val="DDDDDD">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cken des Rechtecks auf der gleichen Seite schneiden 30"/>
          <p:cNvSpPr/>
          <p:nvPr/>
        </p:nvSpPr>
        <p:spPr>
          <a:xfrm rot="16200000" flipH="1">
            <a:off x="4289378" y="3934477"/>
            <a:ext cx="441314" cy="334293"/>
          </a:xfrm>
          <a:prstGeom prst="snip2SameRect">
            <a:avLst>
              <a:gd name="adj1" fmla="val 23329"/>
              <a:gd name="adj2" fmla="val 50000"/>
            </a:avLst>
          </a:prstGeom>
          <a:noFill/>
          <a:ln>
            <a:solidFill>
              <a:srgbClr val="DDDDDD">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3" name="Grafik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605717" y="4084399"/>
            <a:ext cx="262744" cy="426070"/>
          </a:xfrm>
          <a:prstGeom prst="rect">
            <a:avLst/>
          </a:prstGeom>
        </p:spPr>
      </p:pic>
      <p:pic>
        <p:nvPicPr>
          <p:cNvPr id="32" name="Grafik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1200" y="1778400"/>
            <a:ext cx="1422909" cy="1638000"/>
          </a:xfrm>
          <a:prstGeom prst="rect">
            <a:avLst/>
          </a:prstGeom>
        </p:spPr>
      </p:pic>
      <p:pic>
        <p:nvPicPr>
          <p:cNvPr id="34" name="Grafik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1200" y="1778400"/>
            <a:ext cx="1422909" cy="1638000"/>
          </a:xfrm>
          <a:prstGeom prst="rect">
            <a:avLst/>
          </a:prstGeom>
        </p:spPr>
      </p:pic>
    </p:spTree>
    <p:extLst>
      <p:ext uri="{BB962C8B-B14F-4D97-AF65-F5344CB8AC3E}">
        <p14:creationId xmlns:p14="http://schemas.microsoft.com/office/powerpoint/2010/main" val="255379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33"/>
                                        </p:tgtEl>
                                      </p:cBhvr>
                                    </p:animEffect>
                                    <p:animScale>
                                      <p:cBhvr>
                                        <p:cTn id="9" dur="375" autoRev="1" fill="hold"/>
                                        <p:tgtEl>
                                          <p:spTgt spid="33"/>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2" y="325821"/>
            <a:ext cx="10283847" cy="584775"/>
          </a:xfrm>
          <a:prstGeom prst="rect">
            <a:avLst/>
          </a:prstGeom>
          <a:noFill/>
        </p:spPr>
        <p:txBody>
          <a:bodyPr wrap="square" rtlCol="0">
            <a:spAutoFit/>
          </a:bodyPr>
          <a:lstStyle/>
          <a:p>
            <a:r>
              <a:rPr lang="de-DE" sz="3200" b="1" u="sng" dirty="0">
                <a:solidFill>
                  <a:srgbClr val="FF0000"/>
                </a:solidFill>
              </a:rPr>
              <a:t>Prüfungstraining:</a:t>
            </a:r>
            <a:r>
              <a:rPr lang="de-DE" sz="3200" b="1" dirty="0">
                <a:solidFill>
                  <a:schemeClr val="accent1">
                    <a:lumMod val="50000"/>
                  </a:schemeClr>
                </a:solidFill>
              </a:rPr>
              <a:t> Rufgruppenwechsel </a:t>
            </a:r>
            <a:r>
              <a:rPr lang="de-DE" sz="3200" b="1" dirty="0" smtClean="0">
                <a:solidFill>
                  <a:schemeClr val="accent1">
                    <a:lumMod val="50000"/>
                  </a:schemeClr>
                </a:solidFill>
              </a:rPr>
              <a:t>aus Favoritenordner</a:t>
            </a:r>
            <a:endParaRPr lang="de-DE" sz="3200" b="1" dirty="0">
              <a:solidFill>
                <a:schemeClr val="accent1">
                  <a:lumMod val="50000"/>
                </a:schemeClr>
              </a:solidFill>
            </a:endParaRPr>
          </a:p>
        </p:txBody>
      </p:sp>
      <p:pic>
        <p:nvPicPr>
          <p:cNvPr id="19" name="Grafik 18"/>
          <p:cNvPicPr>
            <a:picLocks noChangeAspect="1"/>
          </p:cNvPicPr>
          <p:nvPr/>
        </p:nvPicPr>
        <p:blipFill rotWithShape="1">
          <a:blip r:embed="rId2" cstate="print">
            <a:extLst>
              <a:ext uri="{28A0092B-C50C-407E-A947-70E740481C1C}">
                <a14:useLocalDpi xmlns:a14="http://schemas.microsoft.com/office/drawing/2010/main" val="0"/>
              </a:ext>
            </a:extLst>
          </a:blip>
          <a:srcRect t="32797"/>
          <a:stretch/>
        </p:blipFill>
        <p:spPr>
          <a:xfrm>
            <a:off x="3652138" y="851335"/>
            <a:ext cx="2076212" cy="4608786"/>
          </a:xfrm>
          <a:prstGeom prst="rect">
            <a:avLst/>
          </a:prstGeom>
        </p:spPr>
      </p:pic>
      <p:sp>
        <p:nvSpPr>
          <p:cNvPr id="20" name="Textfeld 19"/>
          <p:cNvSpPr txBox="1"/>
          <p:nvPr/>
        </p:nvSpPr>
        <p:spPr>
          <a:xfrm>
            <a:off x="6007485" y="2735599"/>
            <a:ext cx="5535268" cy="2308324"/>
          </a:xfrm>
          <a:prstGeom prst="rect">
            <a:avLst/>
          </a:prstGeom>
          <a:noFill/>
        </p:spPr>
        <p:txBody>
          <a:bodyPr wrap="square" rtlCol="0">
            <a:spAutoFit/>
          </a:bodyPr>
          <a:lstStyle/>
          <a:p>
            <a:r>
              <a:rPr lang="de-DE" sz="2400" b="1" u="sng" dirty="0">
                <a:solidFill>
                  <a:schemeClr val="accent4">
                    <a:lumMod val="75000"/>
                  </a:schemeClr>
                </a:solidFill>
              </a:rPr>
              <a:t>Aufgabe:</a:t>
            </a:r>
            <a:r>
              <a:rPr lang="de-DE" sz="2400" b="1" dirty="0">
                <a:solidFill>
                  <a:schemeClr val="accent4">
                    <a:lumMod val="75000"/>
                  </a:schemeClr>
                </a:solidFill>
              </a:rPr>
              <a:t> Wähle aus dem Favoritenordner über das Shortcut-Menü die Rufgruppe </a:t>
            </a:r>
            <a:r>
              <a:rPr lang="de-DE" sz="2400" b="1" dirty="0" err="1" smtClean="0">
                <a:solidFill>
                  <a:schemeClr val="accent4">
                    <a:lumMod val="75000"/>
                  </a:schemeClr>
                </a:solidFill>
              </a:rPr>
              <a:t>IdF_RD</a:t>
            </a:r>
            <a:r>
              <a:rPr lang="de-DE" sz="2400" b="1" dirty="0" smtClean="0">
                <a:solidFill>
                  <a:schemeClr val="accent4">
                    <a:lumMod val="75000"/>
                  </a:schemeClr>
                </a:solidFill>
              </a:rPr>
              <a:t> </a:t>
            </a:r>
            <a:r>
              <a:rPr lang="de-DE" sz="2400" b="1" dirty="0">
                <a:solidFill>
                  <a:schemeClr val="accent4">
                    <a:lumMod val="75000"/>
                  </a:schemeClr>
                </a:solidFill>
              </a:rPr>
              <a:t>aus!</a:t>
            </a:r>
          </a:p>
          <a:p>
            <a:endParaRPr lang="de-DE" sz="2400" b="1" dirty="0">
              <a:solidFill>
                <a:schemeClr val="accent4">
                  <a:lumMod val="75000"/>
                </a:schemeClr>
              </a:solidFill>
            </a:endParaRPr>
          </a:p>
          <a:p>
            <a:endParaRPr lang="de-DE" sz="2400" b="1" dirty="0">
              <a:solidFill>
                <a:schemeClr val="accent4">
                  <a:lumMod val="75000"/>
                </a:schemeClr>
              </a:solidFill>
            </a:endParaRPr>
          </a:p>
          <a:p>
            <a:r>
              <a:rPr lang="de-DE" sz="2400" b="1" dirty="0">
                <a:solidFill>
                  <a:schemeClr val="accent4">
                    <a:lumMod val="75000"/>
                  </a:schemeClr>
                </a:solidFill>
              </a:rPr>
              <a:t>Hinweis: Das Gerät ist bereits entsperrt!</a:t>
            </a:r>
          </a:p>
        </p:txBody>
      </p:sp>
      <p:sp>
        <p:nvSpPr>
          <p:cNvPr id="26" name="Rechteck 25">
            <a:hlinkClick r:id="rId3" action="ppaction://hlinksldjump"/>
          </p:cNvPr>
          <p:cNvSpPr/>
          <p:nvPr/>
        </p:nvSpPr>
        <p:spPr>
          <a:xfrm>
            <a:off x="3576693" y="2025193"/>
            <a:ext cx="289560" cy="1037007"/>
          </a:xfrm>
          <a:prstGeom prst="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bgerundetes Rechteck 26">
            <a:hlinkClick r:id="rId3" action="ppaction://hlinksldjump"/>
          </p:cNvPr>
          <p:cNvSpPr/>
          <p:nvPr/>
        </p:nvSpPr>
        <p:spPr>
          <a:xfrm rot="685663">
            <a:off x="4007307" y="4443420"/>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a:hlinkClick r:id="rId3" action="ppaction://hlinksldjump"/>
          </p:cNvPr>
          <p:cNvSpPr/>
          <p:nvPr/>
        </p:nvSpPr>
        <p:spPr>
          <a:xfrm rot="685663">
            <a:off x="4007307" y="5153971"/>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hlinkClick r:id="rId3" action="ppaction://hlinksldjump"/>
          </p:cNvPr>
          <p:cNvSpPr/>
          <p:nvPr/>
        </p:nvSpPr>
        <p:spPr>
          <a:xfrm rot="20914337" flipH="1">
            <a:off x="5131659" y="44453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a:hlinkClick r:id="rId3" action="ppaction://hlinksldjump"/>
          </p:cNvPr>
          <p:cNvSpPr/>
          <p:nvPr/>
        </p:nvSpPr>
        <p:spPr>
          <a:xfrm rot="20914337" flipH="1">
            <a:off x="5129313" y="46855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hlinkClick r:id="rId3" action="ppaction://hlinksldjump"/>
          </p:cNvPr>
          <p:cNvSpPr/>
          <p:nvPr/>
        </p:nvSpPr>
        <p:spPr>
          <a:xfrm rot="20914337" flipH="1">
            <a:off x="5129312" y="4922598"/>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a:hlinkClick r:id="rId3" action="ppaction://hlinksldjump"/>
          </p:cNvPr>
          <p:cNvSpPr/>
          <p:nvPr/>
        </p:nvSpPr>
        <p:spPr>
          <a:xfrm rot="20914337" flipH="1">
            <a:off x="5129313" y="5162743"/>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hlinkClick r:id="rId3" action="ppaction://hlinksldjump"/>
          </p:cNvPr>
          <p:cNvSpPr/>
          <p:nvPr/>
        </p:nvSpPr>
        <p:spPr>
          <a:xfrm flipH="1">
            <a:off x="4574645" y="472831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hlinkClick r:id="rId3" action="ppaction://hlinksldjump"/>
          </p:cNvPr>
          <p:cNvSpPr/>
          <p:nvPr/>
        </p:nvSpPr>
        <p:spPr>
          <a:xfrm flipH="1">
            <a:off x="4575225" y="496166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Abgerundetes Rechteck 53">
            <a:hlinkClick r:id="rId3" action="ppaction://hlinksldjump"/>
          </p:cNvPr>
          <p:cNvSpPr/>
          <p:nvPr/>
        </p:nvSpPr>
        <p:spPr>
          <a:xfrm>
            <a:off x="5047175" y="352977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Abgerundetes Rechteck 54">
            <a:hlinkClick r:id="rId3" action="ppaction://hlinksldjump"/>
          </p:cNvPr>
          <p:cNvSpPr/>
          <p:nvPr/>
        </p:nvSpPr>
        <p:spPr>
          <a:xfrm rot="6539605">
            <a:off x="5059714" y="397244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Abgerundetes Rechteck 55">
            <a:hlinkClick r:id="rId3" action="ppaction://hlinksldjump"/>
          </p:cNvPr>
          <p:cNvSpPr/>
          <p:nvPr/>
        </p:nvSpPr>
        <p:spPr>
          <a:xfrm rot="15060395" flipH="1">
            <a:off x="3878123" y="3981505"/>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hlinkClick r:id="rId3" action="ppaction://hlinksldjump"/>
          </p:cNvPr>
          <p:cNvSpPr/>
          <p:nvPr/>
        </p:nvSpPr>
        <p:spPr>
          <a:xfrm flipH="1">
            <a:off x="4575273" y="517878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Abgerundetes Rechteck 57">
            <a:hlinkClick r:id="rId3" action="ppaction://hlinksldjump"/>
          </p:cNvPr>
          <p:cNvSpPr/>
          <p:nvPr/>
        </p:nvSpPr>
        <p:spPr>
          <a:xfrm rot="685663">
            <a:off x="4016676" y="4676284"/>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Abgerundetes Rechteck 58">
            <a:hlinkClick r:id="rId3" action="ppaction://hlinksldjump"/>
          </p:cNvPr>
          <p:cNvSpPr/>
          <p:nvPr/>
        </p:nvSpPr>
        <p:spPr>
          <a:xfrm rot="685663">
            <a:off x="4016674" y="4903647"/>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hlinkClick r:id="rId3" action="ppaction://hlinksldjump"/>
          </p:cNvPr>
          <p:cNvSpPr/>
          <p:nvPr/>
        </p:nvSpPr>
        <p:spPr>
          <a:xfrm flipH="1">
            <a:off x="4569275" y="4494605"/>
            <a:ext cx="316223" cy="171450"/>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hlinkClick r:id="rId3" action="ppaction://hlinksldjump"/>
          </p:cNvPr>
          <p:cNvSpPr/>
          <p:nvPr/>
        </p:nvSpPr>
        <p:spPr>
          <a:xfrm>
            <a:off x="3900986" y="3524406"/>
            <a:ext cx="487351" cy="288246"/>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hlinkClick r:id="rId3" action="ppaction://hlinksldjump"/>
          </p:cNvPr>
          <p:cNvSpPr/>
          <p:nvPr/>
        </p:nvSpPr>
        <p:spPr>
          <a:xfrm>
            <a:off x="4446568" y="3529775"/>
            <a:ext cx="600607" cy="282877"/>
          </a:xfrm>
          <a:prstGeom prst="roundRect">
            <a:avLst/>
          </a:prstGeom>
          <a:noFill/>
          <a:ln>
            <a:solidFill>
              <a:srgbClr val="B2B2B2">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cken des Rechtecks auf der gleichen Seite schneiden 5">
            <a:hlinkClick r:id="rId4" action="ppaction://hlinksldjump"/>
          </p:cNvPr>
          <p:cNvSpPr/>
          <p:nvPr/>
        </p:nvSpPr>
        <p:spPr>
          <a:xfrm>
            <a:off x="4496675" y="3749810"/>
            <a:ext cx="441314" cy="334293"/>
          </a:xfrm>
          <a:prstGeom prst="snip2SameRect">
            <a:avLst>
              <a:gd name="adj1" fmla="val 23329"/>
              <a:gd name="adj2" fmla="val 50000"/>
            </a:avLst>
          </a:prstGeom>
          <a:noFill/>
          <a:ln>
            <a:solidFill>
              <a:srgbClr val="DDDDDD">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cken des Rechtecks auf der gleichen Seite schneiden 28"/>
          <p:cNvSpPr/>
          <p:nvPr/>
        </p:nvSpPr>
        <p:spPr>
          <a:xfrm flipV="1">
            <a:off x="4496675" y="4102564"/>
            <a:ext cx="441314" cy="334293"/>
          </a:xfrm>
          <a:prstGeom prst="snip2SameRect">
            <a:avLst>
              <a:gd name="adj1" fmla="val 23329"/>
              <a:gd name="adj2" fmla="val 50000"/>
            </a:avLst>
          </a:prstGeom>
          <a:noFill/>
          <a:ln>
            <a:solidFill>
              <a:srgbClr val="DDDDDD">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cken des Rechtecks auf der gleichen Seite schneiden 29"/>
          <p:cNvSpPr/>
          <p:nvPr/>
        </p:nvSpPr>
        <p:spPr>
          <a:xfrm rot="5400000">
            <a:off x="4717094" y="3965107"/>
            <a:ext cx="441314" cy="334293"/>
          </a:xfrm>
          <a:prstGeom prst="snip2SameRect">
            <a:avLst>
              <a:gd name="adj1" fmla="val 23329"/>
              <a:gd name="adj2" fmla="val 50000"/>
            </a:avLst>
          </a:prstGeom>
          <a:noFill/>
          <a:ln>
            <a:solidFill>
              <a:srgbClr val="DDDDDD">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cken des Rechtecks auf der gleichen Seite schneiden 30"/>
          <p:cNvSpPr/>
          <p:nvPr/>
        </p:nvSpPr>
        <p:spPr>
          <a:xfrm rot="16200000" flipH="1">
            <a:off x="4289378" y="3934477"/>
            <a:ext cx="441314" cy="334293"/>
          </a:xfrm>
          <a:prstGeom prst="snip2SameRect">
            <a:avLst>
              <a:gd name="adj1" fmla="val 23329"/>
              <a:gd name="adj2" fmla="val 50000"/>
            </a:avLst>
          </a:prstGeom>
          <a:noFill/>
          <a:ln>
            <a:solidFill>
              <a:srgbClr val="DDDDDD">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2" name="Grafik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9803" y="3542263"/>
            <a:ext cx="459870" cy="288000"/>
          </a:xfrm>
          <a:prstGeom prst="rect">
            <a:avLst/>
          </a:prstGeom>
        </p:spPr>
      </p:pic>
      <p:sp>
        <p:nvSpPr>
          <p:cNvPr id="34" name="Rechteck 33"/>
          <p:cNvSpPr/>
          <p:nvPr/>
        </p:nvSpPr>
        <p:spPr>
          <a:xfrm>
            <a:off x="2502569" y="5615073"/>
            <a:ext cx="4090737" cy="866273"/>
          </a:xfrm>
          <a:prstGeom prst="rect">
            <a:avLst/>
          </a:prstGeom>
          <a:solidFill>
            <a:schemeClr val="tx2">
              <a:lumMod val="60000"/>
              <a:lumOff val="4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2">
                    <a:lumMod val="50000"/>
                  </a:schemeClr>
                </a:solidFill>
              </a:rPr>
              <a:t>Herzlichen Glückwunsch! Aufgabe erfolgreich gelöst!</a:t>
            </a:r>
            <a:endParaRPr lang="de-DE" sz="2400" b="1" dirty="0">
              <a:solidFill>
                <a:schemeClr val="tx2">
                  <a:lumMod val="50000"/>
                </a:schemeClr>
              </a:solidFill>
            </a:endParaRPr>
          </a:p>
        </p:txBody>
      </p:sp>
      <p:sp>
        <p:nvSpPr>
          <p:cNvPr id="35" name="Abgerundetes Rechteck 34">
            <a:hlinkClick r:id="rId6" action="ppaction://hlinksldjump"/>
          </p:cNvPr>
          <p:cNvSpPr/>
          <p:nvPr/>
        </p:nvSpPr>
        <p:spPr>
          <a:xfrm>
            <a:off x="8923282" y="3668110"/>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pic>
        <p:nvPicPr>
          <p:cNvPr id="33" name="Grafik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1200" y="1778400"/>
            <a:ext cx="1422909" cy="1638000"/>
          </a:xfrm>
          <a:prstGeom prst="rect">
            <a:avLst/>
          </a:prstGeom>
        </p:spPr>
      </p:pic>
      <p:pic>
        <p:nvPicPr>
          <p:cNvPr id="5" name="Grafi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1200" y="1778400"/>
            <a:ext cx="1413455" cy="1638000"/>
          </a:xfrm>
          <a:prstGeom prst="rect">
            <a:avLst/>
          </a:prstGeom>
        </p:spPr>
      </p:pic>
    </p:spTree>
    <p:extLst>
      <p:ext uri="{BB962C8B-B14F-4D97-AF65-F5344CB8AC3E}">
        <p14:creationId xmlns:p14="http://schemas.microsoft.com/office/powerpoint/2010/main" val="131419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26" presetClass="emph" presetSubtype="0" repeatCount="3000" fill="hold" nodeType="withEffect">
                                  <p:stCondLst>
                                    <p:cond delay="0"/>
                                  </p:stCondLst>
                                  <p:childTnLst>
                                    <p:animEffect transition="out" filter="fade">
                                      <p:cBhvr>
                                        <p:cTn id="8" dur="750" tmFilter="0, 0; .2, .5; .8, .5; 1, 0"/>
                                        <p:tgtEl>
                                          <p:spTgt spid="32"/>
                                        </p:tgtEl>
                                      </p:cBhvr>
                                    </p:animEffect>
                                    <p:animScale>
                                      <p:cBhvr>
                                        <p:cTn id="9" dur="375" autoRev="1" fill="hold"/>
                                        <p:tgtEl>
                                          <p:spTgt spid="32"/>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500"/>
                                  </p:stCondLst>
                                  <p:childTnLst>
                                    <p:set>
                                      <p:cBhvr>
                                        <p:cTn id="14" dur="1" fill="hold">
                                          <p:stCondLst>
                                            <p:cond delay="0"/>
                                          </p:stCondLst>
                                        </p:cTn>
                                        <p:tgtEl>
                                          <p:spTgt spid="32"/>
                                        </p:tgtEl>
                                        <p:attrNameLst>
                                          <p:attrName>style.visibility</p:attrName>
                                        </p:attrNameLst>
                                      </p:cBhvr>
                                      <p:to>
                                        <p:strVal val="hidden"/>
                                      </p:to>
                                    </p:set>
                                  </p:childTnLst>
                                </p:cTn>
                              </p:par>
                            </p:childTnLst>
                          </p:cTn>
                        </p:par>
                        <p:par>
                          <p:cTn id="15" fill="hold">
                            <p:stCondLst>
                              <p:cond delay="2750"/>
                            </p:stCondLst>
                            <p:childTnLst>
                              <p:par>
                                <p:cTn id="16" presetID="10" presetClass="entr" presetSubtype="0" fill="hold" grpId="0" nodeType="afterEffect">
                                  <p:stCondLst>
                                    <p:cond delay="100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childTnLst>
                                </p:cTn>
                              </p:par>
                              <p:par>
                                <p:cTn id="19" presetID="10" presetClass="exit" presetSubtype="0" fill="hold" grpId="0" nodeType="withEffect">
                                  <p:stCondLst>
                                    <p:cond delay="1000"/>
                                  </p:stCondLst>
                                  <p:childTnLst>
                                    <p:animEffect transition="out" filter="fade">
                                      <p:cBhvr>
                                        <p:cTn id="20" dur="1000"/>
                                        <p:tgtEl>
                                          <p:spTgt spid="20"/>
                                        </p:tgtEl>
                                      </p:cBhvr>
                                    </p:animEffect>
                                    <p:set>
                                      <p:cBhvr>
                                        <p:cTn id="21" dur="1" fill="hold">
                                          <p:stCondLst>
                                            <p:cond delay="999"/>
                                          </p:stCondLst>
                                        </p:cTn>
                                        <p:tgtEl>
                                          <p:spTgt spid="20"/>
                                        </p:tgtEl>
                                        <p:attrNameLst>
                                          <p:attrName>style.visibility</p:attrName>
                                        </p:attrNameLst>
                                      </p:cBhvr>
                                      <p:to>
                                        <p:strVal val="hidden"/>
                                      </p:to>
                                    </p:set>
                                  </p:childTnLst>
                                </p:cTn>
                              </p:par>
                            </p:childTnLst>
                          </p:cTn>
                        </p:par>
                        <p:par>
                          <p:cTn id="22" fill="hold">
                            <p:stCondLst>
                              <p:cond delay="4750"/>
                            </p:stCondLst>
                            <p:childTnLst>
                              <p:par>
                                <p:cTn id="23" presetID="10" presetClass="entr" presetSubtype="0" fill="hold" grpId="0" nodeType="afterEffect">
                                  <p:stCondLst>
                                    <p:cond delay="100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4" grpId="0" animBg="1"/>
      <p:bldP spid="35"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704192" y="325821"/>
            <a:ext cx="10146687" cy="584775"/>
          </a:xfrm>
          <a:prstGeom prst="rect">
            <a:avLst/>
          </a:prstGeom>
          <a:noFill/>
        </p:spPr>
        <p:txBody>
          <a:bodyPr wrap="square" rtlCol="0">
            <a:spAutoFit/>
          </a:bodyPr>
          <a:lstStyle/>
          <a:p>
            <a:r>
              <a:rPr lang="de-DE" sz="3200" b="1" u="sng" dirty="0" smtClean="0">
                <a:solidFill>
                  <a:srgbClr val="FF0000"/>
                </a:solidFill>
              </a:rPr>
              <a:t>Prüfungstraining:</a:t>
            </a:r>
            <a:r>
              <a:rPr lang="de-DE" sz="3200" b="1" dirty="0" smtClean="0">
                <a:solidFill>
                  <a:schemeClr val="accent1">
                    <a:lumMod val="50000"/>
                  </a:schemeClr>
                </a:solidFill>
              </a:rPr>
              <a:t> Rufgruppenwechsel aus Favoritenordner</a:t>
            </a:r>
            <a:endParaRPr lang="de-DE" sz="3200" b="1" dirty="0">
              <a:solidFill>
                <a:schemeClr val="accent1">
                  <a:lumMod val="50000"/>
                </a:schemeClr>
              </a:solidFill>
            </a:endParaRPr>
          </a:p>
        </p:txBody>
      </p:sp>
      <p:sp>
        <p:nvSpPr>
          <p:cNvPr id="8" name="Abgerundetes Rechteck 7">
            <a:hlinkClick r:id="rId3" action="ppaction://hlinksldjump"/>
          </p:cNvPr>
          <p:cNvSpPr/>
          <p:nvPr/>
        </p:nvSpPr>
        <p:spPr>
          <a:xfrm>
            <a:off x="8923282" y="3668110"/>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Nochmal versuchen</a:t>
            </a:r>
            <a:endParaRPr lang="de-DE" b="1" dirty="0">
              <a:solidFill>
                <a:schemeClr val="tx2">
                  <a:lumMod val="50000"/>
                </a:schemeClr>
              </a:solidFill>
            </a:endParaRPr>
          </a:p>
        </p:txBody>
      </p:sp>
      <p:sp>
        <p:nvSpPr>
          <p:cNvPr id="3" name="Textfeld 2"/>
          <p:cNvSpPr txBox="1"/>
          <p:nvPr/>
        </p:nvSpPr>
        <p:spPr>
          <a:xfrm>
            <a:off x="1736309" y="4534664"/>
            <a:ext cx="5852160" cy="1754326"/>
          </a:xfrm>
          <a:prstGeom prst="rect">
            <a:avLst/>
          </a:prstGeom>
          <a:noFill/>
        </p:spPr>
        <p:txBody>
          <a:bodyPr wrap="square" rtlCol="0">
            <a:spAutoFit/>
          </a:bodyPr>
          <a:lstStyle/>
          <a:p>
            <a:r>
              <a:rPr lang="de-DE" sz="3600" b="1" dirty="0" err="1" smtClean="0"/>
              <a:t>Upps</a:t>
            </a:r>
            <a:r>
              <a:rPr lang="de-DE" sz="3600" b="1" dirty="0" smtClean="0"/>
              <a:t>… passiert schon mal!</a:t>
            </a:r>
          </a:p>
          <a:p>
            <a:endParaRPr lang="de-DE" sz="3600" b="1" dirty="0"/>
          </a:p>
          <a:p>
            <a:r>
              <a:rPr lang="de-DE" sz="3600" b="1" dirty="0" smtClean="0"/>
              <a:t>Versuche es bitte nochmal!</a:t>
            </a:r>
            <a:endParaRPr lang="de-DE" sz="3600" b="1" dirty="0"/>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9854" y="1236669"/>
            <a:ext cx="1395986" cy="2971921"/>
          </a:xfrm>
          <a:prstGeom prst="rect">
            <a:avLst/>
          </a:prstGeom>
        </p:spPr>
      </p:pic>
    </p:spTree>
    <p:extLst>
      <p:ext uri="{BB962C8B-B14F-4D97-AF65-F5344CB8AC3E}">
        <p14:creationId xmlns:p14="http://schemas.microsoft.com/office/powerpoint/2010/main" val="8734266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415743" y="4514745"/>
            <a:ext cx="7360515" cy="1569660"/>
          </a:xfrm>
          <a:prstGeom prst="rect">
            <a:avLst/>
          </a:prstGeom>
          <a:solidFill>
            <a:schemeClr val="accent1">
              <a:lumMod val="20000"/>
              <a:lumOff val="80000"/>
            </a:schemeClr>
          </a:solidFill>
          <a:ln w="57150">
            <a:solidFill>
              <a:schemeClr val="tx2">
                <a:lumMod val="50000"/>
              </a:schemeClr>
            </a:solidFill>
          </a:ln>
        </p:spPr>
        <p:txBody>
          <a:bodyPr wrap="square" rtlCol="0">
            <a:spAutoFit/>
          </a:bodyPr>
          <a:lstStyle/>
          <a:p>
            <a:pPr algn="ctr"/>
            <a:r>
              <a:rPr lang="de-DE" sz="3200" b="1" dirty="0" smtClean="0">
                <a:solidFill>
                  <a:schemeClr val="tx2">
                    <a:lumMod val="75000"/>
                  </a:schemeClr>
                </a:solidFill>
              </a:rPr>
              <a:t>Herzlichen Glückwunsch, Du hast alle Prüfungstrainings erfolgreich abgeschlossen!</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9421" y="685319"/>
            <a:ext cx="3153158" cy="3568167"/>
          </a:xfrm>
          <a:prstGeom prst="rect">
            <a:avLst/>
          </a:prstGeom>
        </p:spPr>
      </p:pic>
    </p:spTree>
    <p:extLst>
      <p:ext uri="{BB962C8B-B14F-4D97-AF65-F5344CB8AC3E}">
        <p14:creationId xmlns:p14="http://schemas.microsoft.com/office/powerpoint/2010/main" val="3164194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3868</Words>
  <Application>Microsoft Office PowerPoint</Application>
  <PresentationFormat>Breitbild</PresentationFormat>
  <Paragraphs>642</Paragraphs>
  <Slides>96</Slides>
  <Notes>41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96</vt:i4>
      </vt:variant>
    </vt:vector>
  </HeadingPairs>
  <TitlesOfParts>
    <vt:vector size="100" baseType="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IdF NRW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Simulierte Bedienung Sepura</dc:title>
  <dc:creator>IdF NRW</dc:creator>
  <cp:lastModifiedBy>Berger, Claudia</cp:lastModifiedBy>
  <cp:revision>237</cp:revision>
  <dcterms:created xsi:type="dcterms:W3CDTF">2021-04-09T05:33:38Z</dcterms:created>
  <dcterms:modified xsi:type="dcterms:W3CDTF">2023-10-02T14:34:01Z</dcterms:modified>
  <cp:contentStatus/>
</cp:coreProperties>
</file>