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slideshow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9"/>
  </p:notesMasterIdLst>
  <p:sldIdLst>
    <p:sldId id="567" r:id="rId2"/>
    <p:sldId id="569" r:id="rId3"/>
    <p:sldId id="380" r:id="rId4"/>
    <p:sldId id="382" r:id="rId5"/>
    <p:sldId id="381" r:id="rId6"/>
    <p:sldId id="383" r:id="rId7"/>
    <p:sldId id="384" r:id="rId8"/>
    <p:sldId id="387" r:id="rId9"/>
    <p:sldId id="386" r:id="rId10"/>
    <p:sldId id="385" r:id="rId11"/>
    <p:sldId id="482" r:id="rId12"/>
    <p:sldId id="390" r:id="rId13"/>
    <p:sldId id="389" r:id="rId14"/>
    <p:sldId id="481" r:id="rId15"/>
    <p:sldId id="393" r:id="rId16"/>
    <p:sldId id="483" r:id="rId17"/>
    <p:sldId id="484" r:id="rId18"/>
    <p:sldId id="485" r:id="rId19"/>
    <p:sldId id="486" r:id="rId20"/>
    <p:sldId id="487" r:id="rId21"/>
    <p:sldId id="488" r:id="rId22"/>
    <p:sldId id="489" r:id="rId23"/>
    <p:sldId id="392" r:id="rId24"/>
    <p:sldId id="402" r:id="rId25"/>
    <p:sldId id="490" r:id="rId26"/>
    <p:sldId id="493" r:id="rId27"/>
    <p:sldId id="494" r:id="rId28"/>
    <p:sldId id="495" r:id="rId29"/>
    <p:sldId id="496" r:id="rId30"/>
    <p:sldId id="491" r:id="rId31"/>
    <p:sldId id="492" r:id="rId32"/>
    <p:sldId id="497" r:id="rId33"/>
    <p:sldId id="498" r:id="rId34"/>
    <p:sldId id="499" r:id="rId35"/>
    <p:sldId id="500" r:id="rId36"/>
    <p:sldId id="501" r:id="rId37"/>
    <p:sldId id="406" r:id="rId38"/>
    <p:sldId id="414" r:id="rId39"/>
    <p:sldId id="502" r:id="rId40"/>
    <p:sldId id="504" r:id="rId41"/>
    <p:sldId id="505" r:id="rId42"/>
    <p:sldId id="506" r:id="rId43"/>
    <p:sldId id="503" r:id="rId44"/>
    <p:sldId id="508" r:id="rId45"/>
    <p:sldId id="509" r:id="rId46"/>
    <p:sldId id="510" r:id="rId47"/>
    <p:sldId id="511" r:id="rId48"/>
    <p:sldId id="512" r:id="rId49"/>
    <p:sldId id="513" r:id="rId50"/>
    <p:sldId id="514" r:id="rId51"/>
    <p:sldId id="516" r:id="rId52"/>
    <p:sldId id="515" r:id="rId53"/>
    <p:sldId id="415" r:id="rId54"/>
    <p:sldId id="413" r:id="rId55"/>
    <p:sldId id="423" r:id="rId56"/>
    <p:sldId id="425" r:id="rId57"/>
    <p:sldId id="427" r:id="rId58"/>
    <p:sldId id="517" r:id="rId59"/>
    <p:sldId id="518" r:id="rId60"/>
    <p:sldId id="519" r:id="rId61"/>
    <p:sldId id="521" r:id="rId62"/>
    <p:sldId id="522" r:id="rId63"/>
    <p:sldId id="523" r:id="rId64"/>
    <p:sldId id="524" r:id="rId65"/>
    <p:sldId id="525" r:id="rId66"/>
    <p:sldId id="526" r:id="rId67"/>
    <p:sldId id="527" r:id="rId68"/>
    <p:sldId id="528" r:id="rId69"/>
    <p:sldId id="529" r:id="rId70"/>
    <p:sldId id="530" r:id="rId71"/>
    <p:sldId id="531" r:id="rId72"/>
    <p:sldId id="532" r:id="rId73"/>
    <p:sldId id="533" r:id="rId74"/>
    <p:sldId id="534" r:id="rId75"/>
    <p:sldId id="535" r:id="rId76"/>
    <p:sldId id="536" r:id="rId77"/>
    <p:sldId id="561" r:id="rId78"/>
    <p:sldId id="562" r:id="rId79"/>
    <p:sldId id="428" r:id="rId80"/>
    <p:sldId id="478" r:id="rId81"/>
    <p:sldId id="438" r:id="rId82"/>
    <p:sldId id="537" r:id="rId83"/>
    <p:sldId id="538" r:id="rId84"/>
    <p:sldId id="539" r:id="rId85"/>
    <p:sldId id="540" r:id="rId86"/>
    <p:sldId id="541" r:id="rId87"/>
    <p:sldId id="543" r:id="rId88"/>
    <p:sldId id="544" r:id="rId89"/>
    <p:sldId id="545" r:id="rId90"/>
    <p:sldId id="546" r:id="rId91"/>
    <p:sldId id="547" r:id="rId92"/>
    <p:sldId id="548" r:id="rId93"/>
    <p:sldId id="549" r:id="rId94"/>
    <p:sldId id="550" r:id="rId95"/>
    <p:sldId id="551" r:id="rId96"/>
    <p:sldId id="552" r:id="rId97"/>
    <p:sldId id="553" r:id="rId98"/>
    <p:sldId id="554" r:id="rId99"/>
    <p:sldId id="555" r:id="rId100"/>
    <p:sldId id="556" r:id="rId101"/>
    <p:sldId id="557" r:id="rId102"/>
    <p:sldId id="563" r:id="rId103"/>
    <p:sldId id="564" r:id="rId104"/>
    <p:sldId id="558" r:id="rId105"/>
    <p:sldId id="559" r:id="rId106"/>
    <p:sldId id="560" r:id="rId107"/>
    <p:sldId id="477" r:id="rId108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modifyVerifier cryptProviderType="rsaAES" cryptAlgorithmClass="hash" cryptAlgorithmType="typeAny" cryptAlgorithmSid="14" spinCount="100000" saltData="z6ikzW3f8A/EZ/cbeOEjNQ==" hashData="+b43v1jAGVgdxvaOgNEJz/73l28crzkCUQzU1ARN4/QbkEL8KRYo6zk4f0a4V50tzC2zCEN4H8M2TB0r7XkznA=="/>
  <p:extLst>
    <p:ext uri="{521415D9-36F7-43E2-AB2F-B90AF26B5E84}">
      <p14:sectionLst xmlns:p14="http://schemas.microsoft.com/office/powerpoint/2010/main">
        <p14:section name="Standardabschnitt" id="{84CD63E2-217C-4BCD-8CCC-95159112E73A}">
          <p14:sldIdLst>
            <p14:sldId id="567"/>
            <p14:sldId id="569"/>
            <p14:sldId id="380"/>
            <p14:sldId id="382"/>
            <p14:sldId id="381"/>
            <p14:sldId id="383"/>
          </p14:sldIdLst>
        </p14:section>
        <p14:section name="Grundbedienung" id="{42D8D1FF-1E01-4F32-A294-EFD77C13785C}">
          <p14:sldIdLst>
            <p14:sldId id="384"/>
            <p14:sldId id="387"/>
            <p14:sldId id="386"/>
          </p14:sldIdLst>
        </p14:section>
        <p14:section name="Auswahl mit Kurzwahl" id="{A0E52120-FFA0-495C-B493-720A02623940}">
          <p14:sldIdLst>
            <p14:sldId id="385"/>
            <p14:sldId id="482"/>
            <p14:sldId id="390"/>
            <p14:sldId id="389"/>
            <p14:sldId id="481"/>
          </p14:sldIdLst>
        </p14:section>
        <p14:section name="Kurzwahl IdF_BOS" id="{27F52447-898D-498B-B677-791000C0B0A0}">
          <p14:sldIdLst>
            <p14:sldId id="393"/>
            <p14:sldId id="483"/>
            <p14:sldId id="484"/>
            <p14:sldId id="485"/>
            <p14:sldId id="486"/>
            <p14:sldId id="487"/>
            <p14:sldId id="488"/>
            <p14:sldId id="489"/>
            <p14:sldId id="392"/>
          </p14:sldIdLst>
        </p14:section>
        <p14:section name="Kurzwahl 404_K*" id="{D47767C3-8AAE-4501-BB51-B98D85877ABF}">
          <p14:sldIdLst>
            <p14:sldId id="402"/>
            <p14:sldId id="490"/>
            <p14:sldId id="493"/>
            <p14:sldId id="494"/>
            <p14:sldId id="495"/>
            <p14:sldId id="496"/>
            <p14:sldId id="491"/>
            <p14:sldId id="492"/>
            <p14:sldId id="497"/>
            <p14:sldId id="498"/>
            <p14:sldId id="499"/>
            <p14:sldId id="500"/>
            <p14:sldId id="501"/>
            <p14:sldId id="406"/>
          </p14:sldIdLst>
        </p14:section>
        <p14:section name="Kurzwahl NRW_RTZ_51" id="{F5694FBB-AE84-4B1C-9C69-E8585CD5A618}">
          <p14:sldIdLst>
            <p14:sldId id="414"/>
            <p14:sldId id="502"/>
            <p14:sldId id="504"/>
            <p14:sldId id="505"/>
            <p14:sldId id="506"/>
            <p14:sldId id="503"/>
            <p14:sldId id="508"/>
            <p14:sldId id="509"/>
            <p14:sldId id="510"/>
            <p14:sldId id="511"/>
            <p14:sldId id="512"/>
            <p14:sldId id="513"/>
            <p14:sldId id="514"/>
            <p14:sldId id="516"/>
            <p14:sldId id="515"/>
            <p14:sldId id="415"/>
            <p14:sldId id="413"/>
          </p14:sldIdLst>
        </p14:section>
        <p14:section name="Auswahl mit Drehregler" id="{246D60E3-D180-4DBE-80FD-3E94F8A61988}">
          <p14:sldIdLst>
            <p14:sldId id="423"/>
          </p14:sldIdLst>
        </p14:section>
        <p14:section name="Aus Favoriten wählen" id="{31271B23-D1E2-4FA7-BB75-EAF062185674}">
          <p14:sldIdLst>
            <p14:sldId id="425"/>
          </p14:sldIdLst>
        </p14:section>
        <p14:section name="Prüfungstraining Drehregler" id="{7F96F6DF-4640-4E23-BDDF-E7EF9DF80E90}">
          <p14:sldIdLst>
            <p14:sldId id="427"/>
            <p14:sldId id="517"/>
            <p14:sldId id="518"/>
            <p14:sldId id="519"/>
            <p14:sldId id="521"/>
            <p14:sldId id="522"/>
            <p14:sldId id="523"/>
            <p14:sldId id="524"/>
            <p14:sldId id="525"/>
            <p14:sldId id="526"/>
            <p14:sldId id="527"/>
            <p14:sldId id="528"/>
            <p14:sldId id="529"/>
            <p14:sldId id="530"/>
            <p14:sldId id="531"/>
            <p14:sldId id="532"/>
            <p14:sldId id="533"/>
            <p14:sldId id="534"/>
            <p14:sldId id="535"/>
            <p14:sldId id="536"/>
            <p14:sldId id="561"/>
            <p14:sldId id="562"/>
            <p14:sldId id="428"/>
            <p14:sldId id="478"/>
            <p14:sldId id="438"/>
          </p14:sldIdLst>
        </p14:section>
        <p14:section name="Prüfungstraining Drehregler2" id="{4919436E-CB50-4A66-B88D-2B6F14D052DB}">
          <p14:sldIdLst>
            <p14:sldId id="537"/>
            <p14:sldId id="538"/>
            <p14:sldId id="539"/>
            <p14:sldId id="540"/>
            <p14:sldId id="541"/>
            <p14:sldId id="543"/>
            <p14:sldId id="544"/>
            <p14:sldId id="545"/>
            <p14:sldId id="546"/>
            <p14:sldId id="547"/>
            <p14:sldId id="548"/>
            <p14:sldId id="549"/>
            <p14:sldId id="550"/>
            <p14:sldId id="551"/>
            <p14:sldId id="552"/>
            <p14:sldId id="553"/>
            <p14:sldId id="554"/>
            <p14:sldId id="555"/>
            <p14:sldId id="556"/>
            <p14:sldId id="557"/>
            <p14:sldId id="563"/>
            <p14:sldId id="564"/>
            <p14:sldId id="558"/>
            <p14:sldId id="559"/>
            <p14:sldId id="560"/>
          </p14:sldIdLst>
        </p14:section>
        <p14:section name="Prüfungstraining Favoritenordner" id="{B72F007D-0FA3-46D7-B998-D990C746F945}">
          <p14:sldIdLst>
            <p14:sldId id="477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D7D31"/>
    <a:srgbClr val="D9D9D9"/>
    <a:srgbClr val="F2F2F2"/>
    <a:srgbClr val="FFFFFF"/>
    <a:srgbClr val="DDDDDD"/>
    <a:srgbClr val="213315"/>
    <a:srgbClr val="B2B2B2"/>
    <a:srgbClr val="990000"/>
    <a:srgbClr val="AC4EBF"/>
    <a:srgbClr val="99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88220" autoAdjust="0"/>
  </p:normalViewPr>
  <p:slideViewPr>
    <p:cSldViewPr snapToGrid="0">
      <p:cViewPr varScale="1">
        <p:scale>
          <a:sx n="104" d="100"/>
          <a:sy n="104" d="100"/>
        </p:scale>
        <p:origin x="860" y="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52" d="100"/>
          <a:sy n="52" d="100"/>
        </p:scale>
        <p:origin x="1944" y="6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12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87" Type="http://schemas.openxmlformats.org/officeDocument/2006/relationships/slide" Target="slides/slide86.xml"/><Relationship Id="rId102" Type="http://schemas.openxmlformats.org/officeDocument/2006/relationships/slide" Target="slides/slide101.xml"/><Relationship Id="rId110" Type="http://schemas.openxmlformats.org/officeDocument/2006/relationships/presProps" Target="presProp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113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103" Type="http://schemas.openxmlformats.org/officeDocument/2006/relationships/slide" Target="slides/slide102.xml"/><Relationship Id="rId108" Type="http://schemas.openxmlformats.org/officeDocument/2006/relationships/slide" Target="slides/slide107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1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notesMaster" Target="notesMasters/notesMaster1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9C0EE92-E2E0-4669-B25E-C754E14721B0}" type="datetimeFigureOut">
              <a:rPr lang="de-DE" smtClean="0"/>
              <a:t>02.10.2023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07FE56C-262B-4C8F-BC3E-05C25B801FB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925966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0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1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4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5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7FE56C-262B-4C8F-BC3E-05C25B801FB8}" type="slidenum">
              <a:rPr lang="de-DE" smtClean="0"/>
              <a:t>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454406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7FE56C-262B-4C8F-BC3E-05C25B801FB8}" type="slidenum">
              <a:rPr lang="de-DE" smtClean="0"/>
              <a:t>15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2188414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7FE56C-262B-4C8F-BC3E-05C25B801FB8}" type="slidenum">
              <a:rPr lang="de-DE" smtClean="0"/>
              <a:t>16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3000071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7FE56C-262B-4C8F-BC3E-05C25B801FB8}" type="slidenum">
              <a:rPr lang="de-DE" smtClean="0"/>
              <a:t>17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0403025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7FE56C-262B-4C8F-BC3E-05C25B801FB8}" type="slidenum">
              <a:rPr lang="de-DE" smtClean="0"/>
              <a:t>18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0860398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7FE56C-262B-4C8F-BC3E-05C25B801FB8}" type="slidenum">
              <a:rPr lang="de-DE" smtClean="0"/>
              <a:t>19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8821644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7FE56C-262B-4C8F-BC3E-05C25B801FB8}" type="slidenum">
              <a:rPr lang="de-DE" smtClean="0"/>
              <a:t>20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6056337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7FE56C-262B-4C8F-BC3E-05C25B801FB8}" type="slidenum">
              <a:rPr lang="de-DE" smtClean="0"/>
              <a:t>21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3017282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7FE56C-262B-4C8F-BC3E-05C25B801FB8}" type="slidenum">
              <a:rPr lang="de-DE" smtClean="0"/>
              <a:t>22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0388885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7FE56C-262B-4C8F-BC3E-05C25B801FB8}" type="slidenum">
              <a:rPr lang="de-DE" smtClean="0"/>
              <a:t>23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6723940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7FE56C-262B-4C8F-BC3E-05C25B801FB8}" type="slidenum">
              <a:rPr lang="de-DE" smtClean="0"/>
              <a:t>24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8564070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7FE56C-262B-4C8F-BC3E-05C25B801FB8}" type="slidenum">
              <a:rPr lang="de-DE" smtClean="0"/>
              <a:t>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7463492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7FE56C-262B-4C8F-BC3E-05C25B801FB8}" type="slidenum">
              <a:rPr lang="de-DE" smtClean="0"/>
              <a:t>25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4777041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7FE56C-262B-4C8F-BC3E-05C25B801FB8}" type="slidenum">
              <a:rPr lang="de-DE" smtClean="0"/>
              <a:t>26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9179393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7FE56C-262B-4C8F-BC3E-05C25B801FB8}" type="slidenum">
              <a:rPr lang="de-DE" smtClean="0"/>
              <a:t>27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5831207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7FE56C-262B-4C8F-BC3E-05C25B801FB8}" type="slidenum">
              <a:rPr lang="de-DE" smtClean="0"/>
              <a:t>28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38938304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7FE56C-262B-4C8F-BC3E-05C25B801FB8}" type="slidenum">
              <a:rPr lang="de-DE" smtClean="0"/>
              <a:t>29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31408274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7FE56C-262B-4C8F-BC3E-05C25B801FB8}" type="slidenum">
              <a:rPr lang="de-DE" smtClean="0"/>
              <a:t>30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23170405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7FE56C-262B-4C8F-BC3E-05C25B801FB8}" type="slidenum">
              <a:rPr lang="de-DE" smtClean="0"/>
              <a:t>31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50781720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7FE56C-262B-4C8F-BC3E-05C25B801FB8}" type="slidenum">
              <a:rPr lang="de-DE" smtClean="0"/>
              <a:t>32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14844786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7FE56C-262B-4C8F-BC3E-05C25B801FB8}" type="slidenum">
              <a:rPr lang="de-DE" smtClean="0"/>
              <a:t>33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74595616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7FE56C-262B-4C8F-BC3E-05C25B801FB8}" type="slidenum">
              <a:rPr lang="de-DE" smtClean="0"/>
              <a:t>34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9931046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7FE56C-262B-4C8F-BC3E-05C25B801FB8}" type="slidenum">
              <a:rPr lang="de-DE" smtClean="0"/>
              <a:t>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88118259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7FE56C-262B-4C8F-BC3E-05C25B801FB8}" type="slidenum">
              <a:rPr lang="de-DE" smtClean="0"/>
              <a:t>35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77529307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7FE56C-262B-4C8F-BC3E-05C25B801FB8}" type="slidenum">
              <a:rPr lang="de-DE" smtClean="0"/>
              <a:t>36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15152142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7FE56C-262B-4C8F-BC3E-05C25B801FB8}" type="slidenum">
              <a:rPr lang="de-DE" smtClean="0"/>
              <a:t>37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8279784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7FE56C-262B-4C8F-BC3E-05C25B801FB8}" type="slidenum">
              <a:rPr lang="de-DE" smtClean="0"/>
              <a:t>38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49999197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7FE56C-262B-4C8F-BC3E-05C25B801FB8}" type="slidenum">
              <a:rPr lang="de-DE" smtClean="0"/>
              <a:t>39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11249940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7FE56C-262B-4C8F-BC3E-05C25B801FB8}" type="slidenum">
              <a:rPr lang="de-DE" smtClean="0"/>
              <a:t>40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1871785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7FE56C-262B-4C8F-BC3E-05C25B801FB8}" type="slidenum">
              <a:rPr lang="de-DE" smtClean="0"/>
              <a:t>41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82666607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7FE56C-262B-4C8F-BC3E-05C25B801FB8}" type="slidenum">
              <a:rPr lang="de-DE" smtClean="0"/>
              <a:t>42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26071815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7FE56C-262B-4C8F-BC3E-05C25B801FB8}" type="slidenum">
              <a:rPr lang="de-DE" smtClean="0"/>
              <a:t>43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58563642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7FE56C-262B-4C8F-BC3E-05C25B801FB8}" type="slidenum">
              <a:rPr lang="de-DE" smtClean="0"/>
              <a:t>44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678589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7FE56C-262B-4C8F-BC3E-05C25B801FB8}" type="slidenum">
              <a:rPr lang="de-DE" smtClean="0"/>
              <a:t>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00532734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7FE56C-262B-4C8F-BC3E-05C25B801FB8}" type="slidenum">
              <a:rPr lang="de-DE" smtClean="0"/>
              <a:t>45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47378209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7FE56C-262B-4C8F-BC3E-05C25B801FB8}" type="slidenum">
              <a:rPr lang="de-DE" smtClean="0"/>
              <a:t>46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99478561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7FE56C-262B-4C8F-BC3E-05C25B801FB8}" type="slidenum">
              <a:rPr lang="de-DE" smtClean="0"/>
              <a:t>47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28733483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7FE56C-262B-4C8F-BC3E-05C25B801FB8}" type="slidenum">
              <a:rPr lang="de-DE" smtClean="0"/>
              <a:t>48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29399140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7FE56C-262B-4C8F-BC3E-05C25B801FB8}" type="slidenum">
              <a:rPr lang="de-DE" smtClean="0"/>
              <a:t>49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04065505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7FE56C-262B-4C8F-BC3E-05C25B801FB8}" type="slidenum">
              <a:rPr lang="de-DE" smtClean="0"/>
              <a:t>50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09544490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7FE56C-262B-4C8F-BC3E-05C25B801FB8}" type="slidenum">
              <a:rPr lang="de-DE" smtClean="0"/>
              <a:t>51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08736063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7FE56C-262B-4C8F-BC3E-05C25B801FB8}" type="slidenum">
              <a:rPr lang="de-DE" smtClean="0"/>
              <a:t>52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12960624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7FE56C-262B-4C8F-BC3E-05C25B801FB8}" type="slidenum">
              <a:rPr lang="de-DE" smtClean="0"/>
              <a:t>53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22756175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7FE56C-262B-4C8F-BC3E-05C25B801FB8}" type="slidenum">
              <a:rPr lang="de-DE" smtClean="0"/>
              <a:t>79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4060424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7FE56C-262B-4C8F-BC3E-05C25B801FB8}" type="slidenum">
              <a:rPr lang="de-DE" smtClean="0"/>
              <a:t>10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96205847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7FE56C-262B-4C8F-BC3E-05C25B801FB8}" type="slidenum">
              <a:rPr lang="de-DE" smtClean="0"/>
              <a:t>80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7884600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7FE56C-262B-4C8F-BC3E-05C25B801FB8}" type="slidenum">
              <a:rPr lang="de-DE" smtClean="0"/>
              <a:t>81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35374362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7FE56C-262B-4C8F-BC3E-05C25B801FB8}" type="slidenum">
              <a:rPr lang="de-DE" smtClean="0"/>
              <a:t>104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68527337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7FE56C-262B-4C8F-BC3E-05C25B801FB8}" type="slidenum">
              <a:rPr lang="de-DE" smtClean="0"/>
              <a:t>105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95553573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7FE56C-262B-4C8F-BC3E-05C25B801FB8}" type="slidenum">
              <a:rPr lang="de-DE" smtClean="0"/>
              <a:t>106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5294284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7FE56C-262B-4C8F-BC3E-05C25B801FB8}" type="slidenum">
              <a:rPr lang="de-DE" smtClean="0"/>
              <a:t>11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7700096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7FE56C-262B-4C8F-BC3E-05C25B801FB8}" type="slidenum">
              <a:rPr lang="de-DE" smtClean="0"/>
              <a:t>12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503468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7FE56C-262B-4C8F-BC3E-05C25B801FB8}" type="slidenum">
              <a:rPr lang="de-DE" smtClean="0"/>
              <a:t>13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1367987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7FE56C-262B-4C8F-BC3E-05C25B801FB8}" type="slidenum">
              <a:rPr lang="de-DE" smtClean="0"/>
              <a:t>14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892782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C473E1-4182-4145-9846-8BC27023A168}" type="datetimeFigureOut">
              <a:rPr lang="de-DE" smtClean="0"/>
              <a:t>02.10.2023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C463CF-8DB0-4789-B4AE-D55EA672E04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472036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C473E1-4182-4145-9846-8BC27023A168}" type="datetimeFigureOut">
              <a:rPr lang="de-DE" smtClean="0"/>
              <a:t>02.10.2023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C463CF-8DB0-4789-B4AE-D55EA672E04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407174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C473E1-4182-4145-9846-8BC27023A168}" type="datetimeFigureOut">
              <a:rPr lang="de-DE" smtClean="0"/>
              <a:t>02.10.2023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C463CF-8DB0-4789-B4AE-D55EA672E04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913959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C473E1-4182-4145-9846-8BC27023A168}" type="datetimeFigureOut">
              <a:rPr lang="de-DE" smtClean="0"/>
              <a:t>02.10.2023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C463CF-8DB0-4789-B4AE-D55EA672E04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189226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C473E1-4182-4145-9846-8BC27023A168}" type="datetimeFigureOut">
              <a:rPr lang="de-DE" smtClean="0"/>
              <a:t>02.10.2023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C463CF-8DB0-4789-B4AE-D55EA672E04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814699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C473E1-4182-4145-9846-8BC27023A168}" type="datetimeFigureOut">
              <a:rPr lang="de-DE" smtClean="0"/>
              <a:t>02.10.2023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C463CF-8DB0-4789-B4AE-D55EA672E04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564463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C473E1-4182-4145-9846-8BC27023A168}" type="datetimeFigureOut">
              <a:rPr lang="de-DE" smtClean="0"/>
              <a:t>02.10.2023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C463CF-8DB0-4789-B4AE-D55EA672E04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816811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C473E1-4182-4145-9846-8BC27023A168}" type="datetimeFigureOut">
              <a:rPr lang="de-DE" smtClean="0"/>
              <a:t>02.10.2023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C463CF-8DB0-4789-B4AE-D55EA672E04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843001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C473E1-4182-4145-9846-8BC27023A168}" type="datetimeFigureOut">
              <a:rPr lang="de-DE" smtClean="0"/>
              <a:t>02.10.2023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pic>
        <p:nvPicPr>
          <p:cNvPr id="6" name="Picture 2" descr="https://lernkompass.idf.nrw/Customizing/global/skin/idf/images/FLK_Logo_Slogan_738x2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14559" y="5908766"/>
            <a:ext cx="2152999" cy="6301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feld 4"/>
          <p:cNvSpPr txBox="1"/>
          <p:nvPr userDrawn="1"/>
        </p:nvSpPr>
        <p:spPr>
          <a:xfrm>
            <a:off x="9596577" y="6538912"/>
            <a:ext cx="288174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dirty="0" smtClean="0"/>
              <a:t>© Kompetenzzentrum Digitalfunk NRW</a:t>
            </a:r>
            <a:endParaRPr lang="de-DE" sz="1200" dirty="0"/>
          </a:p>
        </p:txBody>
      </p:sp>
    </p:spTree>
    <p:extLst>
      <p:ext uri="{BB962C8B-B14F-4D97-AF65-F5344CB8AC3E}">
        <p14:creationId xmlns:p14="http://schemas.microsoft.com/office/powerpoint/2010/main" val="29021135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C473E1-4182-4145-9846-8BC27023A168}" type="datetimeFigureOut">
              <a:rPr lang="de-DE" smtClean="0"/>
              <a:t>02.10.2023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C463CF-8DB0-4789-B4AE-D55EA672E04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085449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C473E1-4182-4145-9846-8BC27023A168}" type="datetimeFigureOut">
              <a:rPr lang="de-DE" smtClean="0"/>
              <a:t>02.10.2023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C463CF-8DB0-4789-B4AE-D55EA672E04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047848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C473E1-4182-4145-9846-8BC27023A168}" type="datetimeFigureOut">
              <a:rPr lang="de-DE" smtClean="0"/>
              <a:t>02.10.2023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C463CF-8DB0-4789-B4AE-D55EA672E04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588864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mailto:digitalfunk@idf.nrw.de" TargetMode="Externa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slide" Target="slide11.xml"/><Relationship Id="rId7" Type="http://schemas.openxmlformats.org/officeDocument/2006/relationships/image" Target="../media/image2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5" Type="http://schemas.openxmlformats.org/officeDocument/2006/relationships/image" Target="../media/image20.png"/><Relationship Id="rId4" Type="http://schemas.openxmlformats.org/officeDocument/2006/relationships/image" Target="../media/image8.png"/></Relationships>
</file>

<file path=ppt/slides/_rels/slide100.xml.rels><?xml version="1.0" encoding="UTF-8" standalone="yes"?>
<Relationships xmlns="http://schemas.openxmlformats.org/package/2006/relationships"><Relationship Id="rId8" Type="http://schemas.openxmlformats.org/officeDocument/2006/relationships/image" Target="../media/image90.png"/><Relationship Id="rId3" Type="http://schemas.openxmlformats.org/officeDocument/2006/relationships/slide" Target="slide16.xml"/><Relationship Id="rId7" Type="http://schemas.openxmlformats.org/officeDocument/2006/relationships/slide" Target="slide101.xml"/><Relationship Id="rId2" Type="http://schemas.openxmlformats.org/officeDocument/2006/relationships/slide" Target="slide23.xml"/><Relationship Id="rId1" Type="http://schemas.openxmlformats.org/officeDocument/2006/relationships/slideLayout" Target="../slideLayouts/slideLayout7.xml"/><Relationship Id="rId6" Type="http://schemas.openxmlformats.org/officeDocument/2006/relationships/slide" Target="slide99.xml"/><Relationship Id="rId5" Type="http://schemas.openxmlformats.org/officeDocument/2006/relationships/image" Target="../media/image76.png"/><Relationship Id="rId10" Type="http://schemas.openxmlformats.org/officeDocument/2006/relationships/slide" Target="slide104.xml"/><Relationship Id="rId4" Type="http://schemas.openxmlformats.org/officeDocument/2006/relationships/image" Target="../media/image8.png"/><Relationship Id="rId9" Type="http://schemas.openxmlformats.org/officeDocument/2006/relationships/image" Target="../media/image91.png"/></Relationships>
</file>

<file path=ppt/slides/_rels/slide10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1.png"/><Relationship Id="rId3" Type="http://schemas.openxmlformats.org/officeDocument/2006/relationships/slide" Target="slide16.xml"/><Relationship Id="rId7" Type="http://schemas.openxmlformats.org/officeDocument/2006/relationships/slide" Target="slide102.xml"/><Relationship Id="rId2" Type="http://schemas.openxmlformats.org/officeDocument/2006/relationships/slide" Target="slide23.xml"/><Relationship Id="rId1" Type="http://schemas.openxmlformats.org/officeDocument/2006/relationships/slideLayout" Target="../slideLayouts/slideLayout7.xml"/><Relationship Id="rId6" Type="http://schemas.openxmlformats.org/officeDocument/2006/relationships/slide" Target="slide100.xml"/><Relationship Id="rId5" Type="http://schemas.openxmlformats.org/officeDocument/2006/relationships/image" Target="../media/image76.png"/><Relationship Id="rId10" Type="http://schemas.openxmlformats.org/officeDocument/2006/relationships/slide" Target="slide104.xml"/><Relationship Id="rId4" Type="http://schemas.openxmlformats.org/officeDocument/2006/relationships/image" Target="../media/image8.png"/><Relationship Id="rId9" Type="http://schemas.openxmlformats.org/officeDocument/2006/relationships/image" Target="../media/image59.png"/></Relationships>
</file>

<file path=ppt/slides/_rels/slide10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png"/><Relationship Id="rId3" Type="http://schemas.openxmlformats.org/officeDocument/2006/relationships/slide" Target="slide16.xml"/><Relationship Id="rId7" Type="http://schemas.openxmlformats.org/officeDocument/2006/relationships/slide" Target="slide103.xml"/><Relationship Id="rId12" Type="http://schemas.openxmlformats.org/officeDocument/2006/relationships/slide" Target="slide106.xml"/><Relationship Id="rId2" Type="http://schemas.openxmlformats.org/officeDocument/2006/relationships/slide" Target="slide23.xml"/><Relationship Id="rId1" Type="http://schemas.openxmlformats.org/officeDocument/2006/relationships/slideLayout" Target="../slideLayouts/slideLayout7.xml"/><Relationship Id="rId6" Type="http://schemas.openxmlformats.org/officeDocument/2006/relationships/slide" Target="slide101.xml"/><Relationship Id="rId11" Type="http://schemas.openxmlformats.org/officeDocument/2006/relationships/slide" Target="slide105.xml"/><Relationship Id="rId5" Type="http://schemas.openxmlformats.org/officeDocument/2006/relationships/image" Target="../media/image76.png"/><Relationship Id="rId10" Type="http://schemas.openxmlformats.org/officeDocument/2006/relationships/slide" Target="slide104.xml"/><Relationship Id="rId4" Type="http://schemas.openxmlformats.org/officeDocument/2006/relationships/image" Target="../media/image8.png"/><Relationship Id="rId9" Type="http://schemas.openxmlformats.org/officeDocument/2006/relationships/image" Target="../media/image92.png"/></Relationships>
</file>

<file path=ppt/slides/_rels/slide10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2.png"/><Relationship Id="rId3" Type="http://schemas.openxmlformats.org/officeDocument/2006/relationships/slide" Target="slide16.xml"/><Relationship Id="rId7" Type="http://schemas.openxmlformats.org/officeDocument/2006/relationships/slide" Target="slide102.xml"/><Relationship Id="rId2" Type="http://schemas.openxmlformats.org/officeDocument/2006/relationships/slide" Target="slide2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6.png"/><Relationship Id="rId5" Type="http://schemas.openxmlformats.org/officeDocument/2006/relationships/slide" Target="slide104.xml"/><Relationship Id="rId4" Type="http://schemas.openxmlformats.org/officeDocument/2006/relationships/image" Target="../media/image8.png"/><Relationship Id="rId9" Type="http://schemas.openxmlformats.org/officeDocument/2006/relationships/image" Target="../media/image93.png"/></Relationships>
</file>

<file path=ppt/slides/_rels/slide104.xml.rels><?xml version="1.0" encoding="UTF-8" standalone="yes"?>
<Relationships xmlns="http://schemas.openxmlformats.org/package/2006/relationships"><Relationship Id="rId3" Type="http://schemas.openxmlformats.org/officeDocument/2006/relationships/slide" Target="slide57.xml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9.png"/></Relationships>
</file>

<file path=ppt/slides/_rels/slide105.xml.rels><?xml version="1.0" encoding="UTF-8" standalone="yes"?>
<Relationships xmlns="http://schemas.openxmlformats.org/package/2006/relationships"><Relationship Id="rId8" Type="http://schemas.openxmlformats.org/officeDocument/2006/relationships/slide" Target="slide62.xml"/><Relationship Id="rId3" Type="http://schemas.openxmlformats.org/officeDocument/2006/relationships/slide" Target="slide107.xml"/><Relationship Id="rId7" Type="http://schemas.openxmlformats.org/officeDocument/2006/relationships/slide" Target="slide79.xml"/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11" Type="http://schemas.openxmlformats.org/officeDocument/2006/relationships/image" Target="../media/image92.png"/><Relationship Id="rId5" Type="http://schemas.openxmlformats.org/officeDocument/2006/relationships/slide" Target="slide16.xml"/><Relationship Id="rId10" Type="http://schemas.openxmlformats.org/officeDocument/2006/relationships/image" Target="../media/image37.png"/><Relationship Id="rId4" Type="http://schemas.openxmlformats.org/officeDocument/2006/relationships/slide" Target="slide23.xml"/><Relationship Id="rId9" Type="http://schemas.openxmlformats.org/officeDocument/2006/relationships/slide" Target="slide64.xml"/></Relationships>
</file>

<file path=ppt/slides/_rels/slide106.xml.rels><?xml version="1.0" encoding="UTF-8" standalone="yes"?>
<Relationships xmlns="http://schemas.openxmlformats.org/package/2006/relationships"><Relationship Id="rId8" Type="http://schemas.openxmlformats.org/officeDocument/2006/relationships/slide" Target="slide62.xml"/><Relationship Id="rId3" Type="http://schemas.openxmlformats.org/officeDocument/2006/relationships/slide" Target="slide107.xml"/><Relationship Id="rId7" Type="http://schemas.openxmlformats.org/officeDocument/2006/relationships/slide" Target="slide79.xml"/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slide" Target="slide16.xml"/><Relationship Id="rId10" Type="http://schemas.openxmlformats.org/officeDocument/2006/relationships/image" Target="../media/image92.png"/><Relationship Id="rId4" Type="http://schemas.openxmlformats.org/officeDocument/2006/relationships/slide" Target="slide23.xml"/><Relationship Id="rId9" Type="http://schemas.openxmlformats.org/officeDocument/2006/relationships/slide" Target="slide64.xml"/></Relationships>
</file>

<file path=ppt/slides/_rels/slide10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4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" Target="slide12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13" Type="http://schemas.openxmlformats.org/officeDocument/2006/relationships/image" Target="../media/image30.png"/><Relationship Id="rId3" Type="http://schemas.openxmlformats.org/officeDocument/2006/relationships/slide" Target="slide13.xml"/><Relationship Id="rId7" Type="http://schemas.openxmlformats.org/officeDocument/2006/relationships/image" Target="../media/image24.png"/><Relationship Id="rId12" Type="http://schemas.openxmlformats.org/officeDocument/2006/relationships/image" Target="../media/image2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png"/><Relationship Id="rId11" Type="http://schemas.openxmlformats.org/officeDocument/2006/relationships/image" Target="../media/image28.png"/><Relationship Id="rId5" Type="http://schemas.openxmlformats.org/officeDocument/2006/relationships/image" Target="../media/image22.png"/><Relationship Id="rId15" Type="http://schemas.openxmlformats.org/officeDocument/2006/relationships/image" Target="../media/image32.png"/><Relationship Id="rId10" Type="http://schemas.openxmlformats.org/officeDocument/2006/relationships/image" Target="../media/image27.png"/><Relationship Id="rId4" Type="http://schemas.openxmlformats.org/officeDocument/2006/relationships/image" Target="../media/image8.png"/><Relationship Id="rId9" Type="http://schemas.openxmlformats.org/officeDocument/2006/relationships/image" Target="../media/image26.png"/><Relationship Id="rId14" Type="http://schemas.openxmlformats.org/officeDocument/2006/relationships/image" Target="../media/image3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" Target="slide14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13" Type="http://schemas.openxmlformats.org/officeDocument/2006/relationships/image" Target="../media/image40.png"/><Relationship Id="rId3" Type="http://schemas.openxmlformats.org/officeDocument/2006/relationships/slide" Target="slide15.xml"/><Relationship Id="rId7" Type="http://schemas.openxmlformats.org/officeDocument/2006/relationships/image" Target="../media/image34.png"/><Relationship Id="rId12" Type="http://schemas.openxmlformats.org/officeDocument/2006/relationships/image" Target="../media/image39.png"/><Relationship Id="rId17" Type="http://schemas.openxmlformats.org/officeDocument/2006/relationships/image" Target="../media/image44.png"/><Relationship Id="rId2" Type="http://schemas.openxmlformats.org/officeDocument/2006/relationships/notesSlide" Target="../notesSlides/notesSlide9.xml"/><Relationship Id="rId16" Type="http://schemas.openxmlformats.org/officeDocument/2006/relationships/image" Target="../media/image4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3.png"/><Relationship Id="rId11" Type="http://schemas.openxmlformats.org/officeDocument/2006/relationships/image" Target="../media/image38.png"/><Relationship Id="rId5" Type="http://schemas.openxmlformats.org/officeDocument/2006/relationships/image" Target="../media/image17.png"/><Relationship Id="rId15" Type="http://schemas.openxmlformats.org/officeDocument/2006/relationships/image" Target="../media/image42.png"/><Relationship Id="rId10" Type="http://schemas.openxmlformats.org/officeDocument/2006/relationships/image" Target="../media/image37.png"/><Relationship Id="rId4" Type="http://schemas.openxmlformats.org/officeDocument/2006/relationships/image" Target="../media/image8.png"/><Relationship Id="rId9" Type="http://schemas.openxmlformats.org/officeDocument/2006/relationships/image" Target="../media/image36.png"/><Relationship Id="rId14" Type="http://schemas.openxmlformats.org/officeDocument/2006/relationships/image" Target="../media/image4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" Target="slide23.xml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slide" Target="slide10.xml"/><Relationship Id="rId4" Type="http://schemas.openxmlformats.org/officeDocument/2006/relationships/slide" Target="slide16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slide" Target="slide23.xml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6" Type="http://schemas.openxmlformats.org/officeDocument/2006/relationships/slide" Target="slide17.xml"/><Relationship Id="rId5" Type="http://schemas.openxmlformats.org/officeDocument/2006/relationships/image" Target="../media/image8.png"/><Relationship Id="rId4" Type="http://schemas.openxmlformats.org/officeDocument/2006/relationships/slide" Target="slide16.xml"/><Relationship Id="rId9" Type="http://schemas.openxmlformats.org/officeDocument/2006/relationships/image" Target="../media/image41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slide" Target="slide23.xml"/><Relationship Id="rId7" Type="http://schemas.openxmlformats.org/officeDocument/2006/relationships/image" Target="../media/image3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6" Type="http://schemas.openxmlformats.org/officeDocument/2006/relationships/slide" Target="slide18.xml"/><Relationship Id="rId5" Type="http://schemas.openxmlformats.org/officeDocument/2006/relationships/image" Target="../media/image8.png"/><Relationship Id="rId4" Type="http://schemas.openxmlformats.org/officeDocument/2006/relationships/slide" Target="slide16.xml"/><Relationship Id="rId9" Type="http://schemas.openxmlformats.org/officeDocument/2006/relationships/image" Target="../media/image39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slide" Target="slide23.xml"/><Relationship Id="rId7" Type="http://schemas.openxmlformats.org/officeDocument/2006/relationships/image" Target="../media/image3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6" Type="http://schemas.openxmlformats.org/officeDocument/2006/relationships/slide" Target="slide19.xml"/><Relationship Id="rId5" Type="http://schemas.openxmlformats.org/officeDocument/2006/relationships/image" Target="../media/image8.png"/><Relationship Id="rId4" Type="http://schemas.openxmlformats.org/officeDocument/2006/relationships/slide" Target="slide16.xml"/><Relationship Id="rId9" Type="http://schemas.openxmlformats.org/officeDocument/2006/relationships/image" Target="../media/image35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3" Type="http://schemas.openxmlformats.org/officeDocument/2006/relationships/slide" Target="slide23.xml"/><Relationship Id="rId7" Type="http://schemas.openxmlformats.org/officeDocument/2006/relationships/image" Target="../media/image3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6" Type="http://schemas.openxmlformats.org/officeDocument/2006/relationships/slide" Target="slide20.xml"/><Relationship Id="rId5" Type="http://schemas.openxmlformats.org/officeDocument/2006/relationships/image" Target="../media/image8.png"/><Relationship Id="rId4" Type="http://schemas.openxmlformats.org/officeDocument/2006/relationships/slide" Target="slide16.xml"/><Relationship Id="rId9" Type="http://schemas.openxmlformats.org/officeDocument/2006/relationships/image" Target="../media/image4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" Target="slide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3" Type="http://schemas.openxmlformats.org/officeDocument/2006/relationships/slide" Target="slide23.xml"/><Relationship Id="rId7" Type="http://schemas.openxmlformats.org/officeDocument/2006/relationships/slide" Target="slide22.xm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6" Type="http://schemas.openxmlformats.org/officeDocument/2006/relationships/slide" Target="slide21.xml"/><Relationship Id="rId5" Type="http://schemas.openxmlformats.org/officeDocument/2006/relationships/image" Target="../media/image8.png"/><Relationship Id="rId10" Type="http://schemas.openxmlformats.org/officeDocument/2006/relationships/image" Target="../media/image47.png"/><Relationship Id="rId4" Type="http://schemas.openxmlformats.org/officeDocument/2006/relationships/slide" Target="slide16.xml"/><Relationship Id="rId9" Type="http://schemas.openxmlformats.org/officeDocument/2006/relationships/image" Target="../media/image42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3" Type="http://schemas.openxmlformats.org/officeDocument/2006/relationships/slide" Target="slide23.xml"/><Relationship Id="rId7" Type="http://schemas.openxmlformats.org/officeDocument/2006/relationships/image" Target="../media/image37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7.png"/><Relationship Id="rId5" Type="http://schemas.openxmlformats.org/officeDocument/2006/relationships/image" Target="../media/image8.png"/><Relationship Id="rId4" Type="http://schemas.openxmlformats.org/officeDocument/2006/relationships/slide" Target="slide16.xml"/><Relationship Id="rId9" Type="http://schemas.openxmlformats.org/officeDocument/2006/relationships/slide" Target="slide24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3" Type="http://schemas.openxmlformats.org/officeDocument/2006/relationships/slide" Target="slide23.xml"/><Relationship Id="rId7" Type="http://schemas.openxmlformats.org/officeDocument/2006/relationships/slide" Target="slide24.xm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7.png"/><Relationship Id="rId5" Type="http://schemas.openxmlformats.org/officeDocument/2006/relationships/image" Target="../media/image8.png"/><Relationship Id="rId4" Type="http://schemas.openxmlformats.org/officeDocument/2006/relationships/slide" Target="slide16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" Target="slide15.xm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9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slide" Target="slide25.xml"/><Relationship Id="rId3" Type="http://schemas.openxmlformats.org/officeDocument/2006/relationships/slide" Target="slide10.xml"/><Relationship Id="rId7" Type="http://schemas.openxmlformats.org/officeDocument/2006/relationships/slide" Target="slide37.xm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slide" Target="slide16.xml"/><Relationship Id="rId10" Type="http://schemas.openxmlformats.org/officeDocument/2006/relationships/image" Target="../media/image17.png"/><Relationship Id="rId4" Type="http://schemas.openxmlformats.org/officeDocument/2006/relationships/slide" Target="slide23.xml"/><Relationship Id="rId9" Type="http://schemas.openxmlformats.org/officeDocument/2006/relationships/slide" Target="slide30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slide" Target="slide23.xml"/><Relationship Id="rId7" Type="http://schemas.openxmlformats.org/officeDocument/2006/relationships/slide" Target="slide26.xm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Relationship Id="rId6" Type="http://schemas.openxmlformats.org/officeDocument/2006/relationships/slide" Target="slide37.xml"/><Relationship Id="rId5" Type="http://schemas.openxmlformats.org/officeDocument/2006/relationships/image" Target="../media/image8.png"/><Relationship Id="rId10" Type="http://schemas.openxmlformats.org/officeDocument/2006/relationships/image" Target="../media/image37.png"/><Relationship Id="rId4" Type="http://schemas.openxmlformats.org/officeDocument/2006/relationships/slide" Target="slide16.xml"/><Relationship Id="rId9" Type="http://schemas.openxmlformats.org/officeDocument/2006/relationships/image" Target="../media/image50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3" Type="http://schemas.openxmlformats.org/officeDocument/2006/relationships/slide" Target="slide23.xml"/><Relationship Id="rId7" Type="http://schemas.openxmlformats.org/officeDocument/2006/relationships/image" Target="../media/image17.png"/><Relationship Id="rId12" Type="http://schemas.openxmlformats.org/officeDocument/2006/relationships/slide" Target="slide27.xml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Relationship Id="rId6" Type="http://schemas.openxmlformats.org/officeDocument/2006/relationships/slide" Target="slide37.xml"/><Relationship Id="rId11" Type="http://schemas.openxmlformats.org/officeDocument/2006/relationships/slide" Target="slide25.xml"/><Relationship Id="rId5" Type="http://schemas.openxmlformats.org/officeDocument/2006/relationships/image" Target="../media/image8.png"/><Relationship Id="rId10" Type="http://schemas.openxmlformats.org/officeDocument/2006/relationships/image" Target="../media/image52.png"/><Relationship Id="rId4" Type="http://schemas.openxmlformats.org/officeDocument/2006/relationships/slide" Target="slide16.xml"/><Relationship Id="rId9" Type="http://schemas.openxmlformats.org/officeDocument/2006/relationships/image" Target="../media/image51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3" Type="http://schemas.openxmlformats.org/officeDocument/2006/relationships/slide" Target="slide23.xml"/><Relationship Id="rId7" Type="http://schemas.openxmlformats.org/officeDocument/2006/relationships/image" Target="../media/image17.png"/><Relationship Id="rId12" Type="http://schemas.openxmlformats.org/officeDocument/2006/relationships/slide" Target="slide26.xml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Relationship Id="rId6" Type="http://schemas.openxmlformats.org/officeDocument/2006/relationships/slide" Target="slide37.xml"/><Relationship Id="rId11" Type="http://schemas.openxmlformats.org/officeDocument/2006/relationships/slide" Target="slide28.xml"/><Relationship Id="rId5" Type="http://schemas.openxmlformats.org/officeDocument/2006/relationships/image" Target="../media/image8.png"/><Relationship Id="rId10" Type="http://schemas.openxmlformats.org/officeDocument/2006/relationships/image" Target="../media/image52.png"/><Relationship Id="rId4" Type="http://schemas.openxmlformats.org/officeDocument/2006/relationships/slide" Target="slide16.xml"/><Relationship Id="rId9" Type="http://schemas.openxmlformats.org/officeDocument/2006/relationships/image" Target="../media/image53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slide" Target="slide23.xml"/><Relationship Id="rId7" Type="http://schemas.openxmlformats.org/officeDocument/2006/relationships/slide" Target="slide29.xml"/><Relationship Id="rId12" Type="http://schemas.openxmlformats.org/officeDocument/2006/relationships/image" Target="../media/image54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Relationship Id="rId6" Type="http://schemas.openxmlformats.org/officeDocument/2006/relationships/slide" Target="slide37.xml"/><Relationship Id="rId11" Type="http://schemas.openxmlformats.org/officeDocument/2006/relationships/slide" Target="slide27.xml"/><Relationship Id="rId5" Type="http://schemas.openxmlformats.org/officeDocument/2006/relationships/image" Target="../media/image8.png"/><Relationship Id="rId10" Type="http://schemas.openxmlformats.org/officeDocument/2006/relationships/image" Target="../media/image52.png"/><Relationship Id="rId4" Type="http://schemas.openxmlformats.org/officeDocument/2006/relationships/slide" Target="slide16.xml"/><Relationship Id="rId9" Type="http://schemas.openxmlformats.org/officeDocument/2006/relationships/image" Target="../media/image53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slide" Target="slide23.xml"/><Relationship Id="rId7" Type="http://schemas.openxmlformats.org/officeDocument/2006/relationships/slide" Target="slide31.xml"/><Relationship Id="rId12" Type="http://schemas.openxmlformats.org/officeDocument/2006/relationships/image" Target="../media/image32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Relationship Id="rId6" Type="http://schemas.openxmlformats.org/officeDocument/2006/relationships/slide" Target="slide37.xml"/><Relationship Id="rId11" Type="http://schemas.openxmlformats.org/officeDocument/2006/relationships/image" Target="../media/image21.png"/><Relationship Id="rId5" Type="http://schemas.openxmlformats.org/officeDocument/2006/relationships/image" Target="../media/image8.png"/><Relationship Id="rId10" Type="http://schemas.openxmlformats.org/officeDocument/2006/relationships/image" Target="../media/image37.png"/><Relationship Id="rId4" Type="http://schemas.openxmlformats.org/officeDocument/2006/relationships/slide" Target="slide16.xml"/><Relationship Id="rId9" Type="http://schemas.openxmlformats.org/officeDocument/2006/relationships/image" Target="../media/image54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" Target="slide4.xml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slide" Target="slide23.xml"/><Relationship Id="rId7" Type="http://schemas.openxmlformats.org/officeDocument/2006/relationships/slide" Target="slide31.xml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Relationship Id="rId6" Type="http://schemas.openxmlformats.org/officeDocument/2006/relationships/slide" Target="slide37.xml"/><Relationship Id="rId11" Type="http://schemas.openxmlformats.org/officeDocument/2006/relationships/image" Target="../media/image20.png"/><Relationship Id="rId5" Type="http://schemas.openxmlformats.org/officeDocument/2006/relationships/image" Target="../media/image8.png"/><Relationship Id="rId10" Type="http://schemas.openxmlformats.org/officeDocument/2006/relationships/image" Target="../media/image32.png"/><Relationship Id="rId4" Type="http://schemas.openxmlformats.org/officeDocument/2006/relationships/slide" Target="slide16.xml"/><Relationship Id="rId9" Type="http://schemas.openxmlformats.org/officeDocument/2006/relationships/image" Target="../media/image21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slide" Target="slide23.xml"/><Relationship Id="rId7" Type="http://schemas.openxmlformats.org/officeDocument/2006/relationships/slide" Target="slide37.xml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Relationship Id="rId6" Type="http://schemas.openxmlformats.org/officeDocument/2006/relationships/slide" Target="slide32.xml"/><Relationship Id="rId5" Type="http://schemas.openxmlformats.org/officeDocument/2006/relationships/image" Target="../media/image8.png"/><Relationship Id="rId10" Type="http://schemas.openxmlformats.org/officeDocument/2006/relationships/image" Target="../media/image55.png"/><Relationship Id="rId4" Type="http://schemas.openxmlformats.org/officeDocument/2006/relationships/slide" Target="slide16.xml"/><Relationship Id="rId9" Type="http://schemas.openxmlformats.org/officeDocument/2006/relationships/image" Target="../media/image39.pn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png"/><Relationship Id="rId3" Type="http://schemas.openxmlformats.org/officeDocument/2006/relationships/slide" Target="slide23.xml"/><Relationship Id="rId7" Type="http://schemas.openxmlformats.org/officeDocument/2006/relationships/slide" Target="slide33.xml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.xml"/><Relationship Id="rId6" Type="http://schemas.openxmlformats.org/officeDocument/2006/relationships/slide" Target="slide37.xml"/><Relationship Id="rId5" Type="http://schemas.openxmlformats.org/officeDocument/2006/relationships/image" Target="../media/image8.png"/><Relationship Id="rId10" Type="http://schemas.openxmlformats.org/officeDocument/2006/relationships/image" Target="../media/image38.png"/><Relationship Id="rId4" Type="http://schemas.openxmlformats.org/officeDocument/2006/relationships/slide" Target="slide16.xml"/><Relationship Id="rId9" Type="http://schemas.openxmlformats.org/officeDocument/2006/relationships/image" Target="../media/image56.pn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png"/><Relationship Id="rId3" Type="http://schemas.openxmlformats.org/officeDocument/2006/relationships/slide" Target="slide23.xml"/><Relationship Id="rId7" Type="http://schemas.openxmlformats.org/officeDocument/2006/relationships/slide" Target="slide34.xml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7.xml"/><Relationship Id="rId6" Type="http://schemas.openxmlformats.org/officeDocument/2006/relationships/slide" Target="slide37.xml"/><Relationship Id="rId5" Type="http://schemas.openxmlformats.org/officeDocument/2006/relationships/image" Target="../media/image8.png"/><Relationship Id="rId10" Type="http://schemas.openxmlformats.org/officeDocument/2006/relationships/image" Target="../media/image57.png"/><Relationship Id="rId4" Type="http://schemas.openxmlformats.org/officeDocument/2006/relationships/slide" Target="slide16.xml"/><Relationship Id="rId9" Type="http://schemas.openxmlformats.org/officeDocument/2006/relationships/image" Target="../media/image39.pn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slide" Target="slide36.xml"/><Relationship Id="rId3" Type="http://schemas.openxmlformats.org/officeDocument/2006/relationships/slide" Target="slide23.xml"/><Relationship Id="rId7" Type="http://schemas.openxmlformats.org/officeDocument/2006/relationships/slide" Target="slide35.xml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7.xml"/><Relationship Id="rId6" Type="http://schemas.openxmlformats.org/officeDocument/2006/relationships/slide" Target="slide37.xml"/><Relationship Id="rId11" Type="http://schemas.openxmlformats.org/officeDocument/2006/relationships/image" Target="../media/image58.png"/><Relationship Id="rId5" Type="http://schemas.openxmlformats.org/officeDocument/2006/relationships/image" Target="../media/image8.png"/><Relationship Id="rId10" Type="http://schemas.openxmlformats.org/officeDocument/2006/relationships/image" Target="../media/image42.png"/><Relationship Id="rId4" Type="http://schemas.openxmlformats.org/officeDocument/2006/relationships/slide" Target="slide16.xml"/><Relationship Id="rId9" Type="http://schemas.openxmlformats.org/officeDocument/2006/relationships/image" Target="../media/image57.pn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png"/><Relationship Id="rId3" Type="http://schemas.openxmlformats.org/officeDocument/2006/relationships/slide" Target="slide23.xml"/><Relationship Id="rId7" Type="http://schemas.openxmlformats.org/officeDocument/2006/relationships/image" Target="../media/image37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7.png"/><Relationship Id="rId5" Type="http://schemas.openxmlformats.org/officeDocument/2006/relationships/image" Target="../media/image8.png"/><Relationship Id="rId4" Type="http://schemas.openxmlformats.org/officeDocument/2006/relationships/slide" Target="slide16.xml"/><Relationship Id="rId9" Type="http://schemas.openxmlformats.org/officeDocument/2006/relationships/slide" Target="slide38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slide" Target="slide23.xml"/><Relationship Id="rId7" Type="http://schemas.openxmlformats.org/officeDocument/2006/relationships/image" Target="../media/image59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7.xml"/><Relationship Id="rId6" Type="http://schemas.openxmlformats.org/officeDocument/2006/relationships/slide" Target="slide38.xml"/><Relationship Id="rId5" Type="http://schemas.openxmlformats.org/officeDocument/2006/relationships/image" Target="../media/image8.png"/><Relationship Id="rId4" Type="http://schemas.openxmlformats.org/officeDocument/2006/relationships/slide" Target="slide16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slide" Target="slide24.xml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9.png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slide" Target="slide39.xml"/><Relationship Id="rId3" Type="http://schemas.openxmlformats.org/officeDocument/2006/relationships/slide" Target="slide10.xml"/><Relationship Id="rId7" Type="http://schemas.openxmlformats.org/officeDocument/2006/relationships/slide" Target="slide53.xml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slide" Target="slide16.xml"/><Relationship Id="rId10" Type="http://schemas.openxmlformats.org/officeDocument/2006/relationships/image" Target="../media/image59.png"/><Relationship Id="rId4" Type="http://schemas.openxmlformats.org/officeDocument/2006/relationships/slide" Target="slide23.xml"/><Relationship Id="rId9" Type="http://schemas.openxmlformats.org/officeDocument/2006/relationships/slide" Target="slide44.xml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slide" Target="slide40.xml"/><Relationship Id="rId3" Type="http://schemas.openxmlformats.org/officeDocument/2006/relationships/slide" Target="slide23.xml"/><Relationship Id="rId7" Type="http://schemas.openxmlformats.org/officeDocument/2006/relationships/image" Target="../media/image37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7.xml"/><Relationship Id="rId6" Type="http://schemas.openxmlformats.org/officeDocument/2006/relationships/slide" Target="slide53.xml"/><Relationship Id="rId5" Type="http://schemas.openxmlformats.org/officeDocument/2006/relationships/image" Target="../media/image8.png"/><Relationship Id="rId10" Type="http://schemas.openxmlformats.org/officeDocument/2006/relationships/image" Target="../media/image60.png"/><Relationship Id="rId4" Type="http://schemas.openxmlformats.org/officeDocument/2006/relationships/slide" Target="slide16.xml"/><Relationship Id="rId9" Type="http://schemas.openxmlformats.org/officeDocument/2006/relationships/image" Target="../media/image59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" Target="slide5.xml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png"/><Relationship Id="rId3" Type="http://schemas.openxmlformats.org/officeDocument/2006/relationships/slide" Target="slide23.xml"/><Relationship Id="rId7" Type="http://schemas.openxmlformats.org/officeDocument/2006/relationships/image" Target="../media/image60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7.xml"/><Relationship Id="rId6" Type="http://schemas.openxmlformats.org/officeDocument/2006/relationships/slide" Target="slide53.xml"/><Relationship Id="rId11" Type="http://schemas.openxmlformats.org/officeDocument/2006/relationships/slide" Target="slide41.xml"/><Relationship Id="rId5" Type="http://schemas.openxmlformats.org/officeDocument/2006/relationships/image" Target="../media/image8.png"/><Relationship Id="rId10" Type="http://schemas.openxmlformats.org/officeDocument/2006/relationships/slide" Target="slide39.xml"/><Relationship Id="rId4" Type="http://schemas.openxmlformats.org/officeDocument/2006/relationships/slide" Target="slide16.xml"/><Relationship Id="rId9" Type="http://schemas.openxmlformats.org/officeDocument/2006/relationships/image" Target="../media/image61.png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png"/><Relationship Id="rId3" Type="http://schemas.openxmlformats.org/officeDocument/2006/relationships/slide" Target="slide23.xml"/><Relationship Id="rId7" Type="http://schemas.openxmlformats.org/officeDocument/2006/relationships/image" Target="../media/image61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7.xml"/><Relationship Id="rId6" Type="http://schemas.openxmlformats.org/officeDocument/2006/relationships/slide" Target="slide53.xml"/><Relationship Id="rId11" Type="http://schemas.openxmlformats.org/officeDocument/2006/relationships/image" Target="../media/image62.png"/><Relationship Id="rId5" Type="http://schemas.openxmlformats.org/officeDocument/2006/relationships/image" Target="../media/image8.png"/><Relationship Id="rId10" Type="http://schemas.openxmlformats.org/officeDocument/2006/relationships/slide" Target="slide42.xml"/><Relationship Id="rId4" Type="http://schemas.openxmlformats.org/officeDocument/2006/relationships/slide" Target="slide16.xml"/><Relationship Id="rId9" Type="http://schemas.openxmlformats.org/officeDocument/2006/relationships/slide" Target="slide40.xml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png"/><Relationship Id="rId3" Type="http://schemas.openxmlformats.org/officeDocument/2006/relationships/slide" Target="slide23.xml"/><Relationship Id="rId7" Type="http://schemas.openxmlformats.org/officeDocument/2006/relationships/slide" Target="slide43.xml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7.xml"/><Relationship Id="rId6" Type="http://schemas.openxmlformats.org/officeDocument/2006/relationships/slide" Target="slide53.xml"/><Relationship Id="rId11" Type="http://schemas.openxmlformats.org/officeDocument/2006/relationships/image" Target="../media/image63.png"/><Relationship Id="rId5" Type="http://schemas.openxmlformats.org/officeDocument/2006/relationships/image" Target="../media/image8.png"/><Relationship Id="rId10" Type="http://schemas.openxmlformats.org/officeDocument/2006/relationships/slide" Target="slide41.xml"/><Relationship Id="rId4" Type="http://schemas.openxmlformats.org/officeDocument/2006/relationships/slide" Target="slide16.xml"/><Relationship Id="rId9" Type="http://schemas.openxmlformats.org/officeDocument/2006/relationships/image" Target="../media/image52.png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slide" Target="slide39.xml"/><Relationship Id="rId3" Type="http://schemas.openxmlformats.org/officeDocument/2006/relationships/slide" Target="slide23.xml"/><Relationship Id="rId7" Type="http://schemas.openxmlformats.org/officeDocument/2006/relationships/slide" Target="slide45.xml"/><Relationship Id="rId12" Type="http://schemas.openxmlformats.org/officeDocument/2006/relationships/image" Target="../media/image17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7.xml"/><Relationship Id="rId6" Type="http://schemas.openxmlformats.org/officeDocument/2006/relationships/slide" Target="slide53.xml"/><Relationship Id="rId11" Type="http://schemas.openxmlformats.org/officeDocument/2006/relationships/image" Target="../media/image64.png"/><Relationship Id="rId5" Type="http://schemas.openxmlformats.org/officeDocument/2006/relationships/image" Target="../media/image8.png"/><Relationship Id="rId10" Type="http://schemas.openxmlformats.org/officeDocument/2006/relationships/image" Target="../media/image63.png"/><Relationship Id="rId4" Type="http://schemas.openxmlformats.org/officeDocument/2006/relationships/slide" Target="slide16.xml"/><Relationship Id="rId9" Type="http://schemas.openxmlformats.org/officeDocument/2006/relationships/image" Target="../media/image37.png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png"/><Relationship Id="rId3" Type="http://schemas.openxmlformats.org/officeDocument/2006/relationships/slide" Target="slide23.xml"/><Relationship Id="rId7" Type="http://schemas.openxmlformats.org/officeDocument/2006/relationships/slide" Target="slide45.xml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7.xml"/><Relationship Id="rId6" Type="http://schemas.openxmlformats.org/officeDocument/2006/relationships/slide" Target="slide53.xml"/><Relationship Id="rId11" Type="http://schemas.openxmlformats.org/officeDocument/2006/relationships/image" Target="../media/image20.png"/><Relationship Id="rId5" Type="http://schemas.openxmlformats.org/officeDocument/2006/relationships/image" Target="../media/image8.png"/><Relationship Id="rId10" Type="http://schemas.openxmlformats.org/officeDocument/2006/relationships/image" Target="../media/image17.png"/><Relationship Id="rId4" Type="http://schemas.openxmlformats.org/officeDocument/2006/relationships/slide" Target="slide16.xml"/><Relationship Id="rId9" Type="http://schemas.openxmlformats.org/officeDocument/2006/relationships/image" Target="../media/image64.png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slide" Target="slide46.xml"/><Relationship Id="rId3" Type="http://schemas.openxmlformats.org/officeDocument/2006/relationships/slide" Target="slide23.xml"/><Relationship Id="rId7" Type="http://schemas.openxmlformats.org/officeDocument/2006/relationships/slide" Target="slide53.xml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5.png"/><Relationship Id="rId11" Type="http://schemas.openxmlformats.org/officeDocument/2006/relationships/image" Target="../media/image66.png"/><Relationship Id="rId5" Type="http://schemas.openxmlformats.org/officeDocument/2006/relationships/image" Target="../media/image8.png"/><Relationship Id="rId10" Type="http://schemas.openxmlformats.org/officeDocument/2006/relationships/image" Target="../media/image17.png"/><Relationship Id="rId4" Type="http://schemas.openxmlformats.org/officeDocument/2006/relationships/slide" Target="slide16.xml"/><Relationship Id="rId9" Type="http://schemas.openxmlformats.org/officeDocument/2006/relationships/image" Target="../media/image63.png"/></Relationships>
</file>

<file path=ppt/slides/_rels/slide46.xml.rels><?xml version="1.0" encoding="UTF-8" standalone="yes"?>
<Relationships xmlns="http://schemas.openxmlformats.org/package/2006/relationships"><Relationship Id="rId8" Type="http://schemas.openxmlformats.org/officeDocument/2006/relationships/slide" Target="slide47.xml"/><Relationship Id="rId3" Type="http://schemas.openxmlformats.org/officeDocument/2006/relationships/slide" Target="slide23.xml"/><Relationship Id="rId7" Type="http://schemas.openxmlformats.org/officeDocument/2006/relationships/slide" Target="slide53.xml"/><Relationship Id="rId12" Type="http://schemas.openxmlformats.org/officeDocument/2006/relationships/image" Target="../media/image67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1.png"/><Relationship Id="rId11" Type="http://schemas.openxmlformats.org/officeDocument/2006/relationships/image" Target="../media/image66.png"/><Relationship Id="rId5" Type="http://schemas.openxmlformats.org/officeDocument/2006/relationships/image" Target="../media/image8.png"/><Relationship Id="rId10" Type="http://schemas.openxmlformats.org/officeDocument/2006/relationships/image" Target="../media/image17.png"/><Relationship Id="rId4" Type="http://schemas.openxmlformats.org/officeDocument/2006/relationships/slide" Target="slide16.xml"/><Relationship Id="rId9" Type="http://schemas.openxmlformats.org/officeDocument/2006/relationships/image" Target="../media/image63.png"/></Relationships>
</file>

<file path=ppt/slides/_rels/slide47.xml.rels><?xml version="1.0" encoding="UTF-8" standalone="yes"?>
<Relationships xmlns="http://schemas.openxmlformats.org/package/2006/relationships"><Relationship Id="rId8" Type="http://schemas.openxmlformats.org/officeDocument/2006/relationships/slide" Target="slide39.xml"/><Relationship Id="rId3" Type="http://schemas.openxmlformats.org/officeDocument/2006/relationships/slide" Target="slide23.xml"/><Relationship Id="rId7" Type="http://schemas.openxmlformats.org/officeDocument/2006/relationships/slide" Target="slide48.xml"/><Relationship Id="rId12" Type="http://schemas.openxmlformats.org/officeDocument/2006/relationships/image" Target="../media/image67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7.xml"/><Relationship Id="rId6" Type="http://schemas.openxmlformats.org/officeDocument/2006/relationships/slide" Target="slide53.xml"/><Relationship Id="rId11" Type="http://schemas.openxmlformats.org/officeDocument/2006/relationships/image" Target="../media/image41.png"/><Relationship Id="rId5" Type="http://schemas.openxmlformats.org/officeDocument/2006/relationships/image" Target="../media/image8.png"/><Relationship Id="rId10" Type="http://schemas.openxmlformats.org/officeDocument/2006/relationships/image" Target="../media/image66.png"/><Relationship Id="rId4" Type="http://schemas.openxmlformats.org/officeDocument/2006/relationships/slide" Target="slide16.xml"/><Relationship Id="rId9" Type="http://schemas.openxmlformats.org/officeDocument/2006/relationships/image" Target="../media/image63.png"/></Relationships>
</file>

<file path=ppt/slides/_rels/slide48.xml.rels><?xml version="1.0" encoding="UTF-8" standalone="yes"?>
<Relationships xmlns="http://schemas.openxmlformats.org/package/2006/relationships"><Relationship Id="rId8" Type="http://schemas.openxmlformats.org/officeDocument/2006/relationships/slide" Target="slide39.xml"/><Relationship Id="rId3" Type="http://schemas.openxmlformats.org/officeDocument/2006/relationships/slide" Target="slide23.xml"/><Relationship Id="rId7" Type="http://schemas.openxmlformats.org/officeDocument/2006/relationships/slide" Target="slide49.xml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7.xml"/><Relationship Id="rId6" Type="http://schemas.openxmlformats.org/officeDocument/2006/relationships/slide" Target="slide53.xml"/><Relationship Id="rId11" Type="http://schemas.openxmlformats.org/officeDocument/2006/relationships/image" Target="../media/image68.png"/><Relationship Id="rId5" Type="http://schemas.openxmlformats.org/officeDocument/2006/relationships/image" Target="../media/image8.png"/><Relationship Id="rId10" Type="http://schemas.openxmlformats.org/officeDocument/2006/relationships/image" Target="../media/image40.png"/><Relationship Id="rId4" Type="http://schemas.openxmlformats.org/officeDocument/2006/relationships/slide" Target="slide16.xml"/><Relationship Id="rId9" Type="http://schemas.openxmlformats.org/officeDocument/2006/relationships/image" Target="../media/image67.png"/></Relationships>
</file>

<file path=ppt/slides/_rels/slide4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8.png"/><Relationship Id="rId3" Type="http://schemas.openxmlformats.org/officeDocument/2006/relationships/slide" Target="slide23.xml"/><Relationship Id="rId7" Type="http://schemas.openxmlformats.org/officeDocument/2006/relationships/slide" Target="slide50.xml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7.xml"/><Relationship Id="rId6" Type="http://schemas.openxmlformats.org/officeDocument/2006/relationships/slide" Target="slide53.xml"/><Relationship Id="rId11" Type="http://schemas.openxmlformats.org/officeDocument/2006/relationships/image" Target="../media/image70.png"/><Relationship Id="rId5" Type="http://schemas.openxmlformats.org/officeDocument/2006/relationships/image" Target="../media/image8.png"/><Relationship Id="rId10" Type="http://schemas.openxmlformats.org/officeDocument/2006/relationships/image" Target="../media/image69.png"/><Relationship Id="rId4" Type="http://schemas.openxmlformats.org/officeDocument/2006/relationships/slide" Target="slide16.xml"/><Relationship Id="rId9" Type="http://schemas.openxmlformats.org/officeDocument/2006/relationships/slide" Target="slide39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" Target="slide15.xml"/><Relationship Id="rId2" Type="http://schemas.openxmlformats.org/officeDocument/2006/relationships/slide" Target="slide6.xml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0.png"/><Relationship Id="rId3" Type="http://schemas.openxmlformats.org/officeDocument/2006/relationships/slide" Target="slide23.xml"/><Relationship Id="rId7" Type="http://schemas.openxmlformats.org/officeDocument/2006/relationships/image" Target="../media/image68.png"/><Relationship Id="rId12" Type="http://schemas.openxmlformats.org/officeDocument/2006/relationships/image" Target="../media/image71.pn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7.xml"/><Relationship Id="rId6" Type="http://schemas.openxmlformats.org/officeDocument/2006/relationships/slide" Target="slide53.xml"/><Relationship Id="rId11" Type="http://schemas.openxmlformats.org/officeDocument/2006/relationships/image" Target="../media/image42.png"/><Relationship Id="rId5" Type="http://schemas.openxmlformats.org/officeDocument/2006/relationships/image" Target="../media/image8.png"/><Relationship Id="rId10" Type="http://schemas.openxmlformats.org/officeDocument/2006/relationships/slide" Target="slide52.xml"/><Relationship Id="rId4" Type="http://schemas.openxmlformats.org/officeDocument/2006/relationships/slide" Target="slide16.xml"/><Relationship Id="rId9" Type="http://schemas.openxmlformats.org/officeDocument/2006/relationships/slide" Target="slide51.xml"/></Relationships>
</file>

<file path=ppt/slides/_rels/slide5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1.png"/><Relationship Id="rId3" Type="http://schemas.openxmlformats.org/officeDocument/2006/relationships/slide" Target="slide23.xml"/><Relationship Id="rId7" Type="http://schemas.openxmlformats.org/officeDocument/2006/relationships/image" Target="../media/image70.png"/><Relationship Id="rId12" Type="http://schemas.openxmlformats.org/officeDocument/2006/relationships/slide" Target="slide54.xml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8.png"/><Relationship Id="rId11" Type="http://schemas.openxmlformats.org/officeDocument/2006/relationships/image" Target="../media/image37.png"/><Relationship Id="rId5" Type="http://schemas.openxmlformats.org/officeDocument/2006/relationships/image" Target="../media/image8.png"/><Relationship Id="rId10" Type="http://schemas.openxmlformats.org/officeDocument/2006/relationships/image" Target="../media/image72.png"/><Relationship Id="rId4" Type="http://schemas.openxmlformats.org/officeDocument/2006/relationships/slide" Target="slide16.xml"/><Relationship Id="rId9" Type="http://schemas.openxmlformats.org/officeDocument/2006/relationships/slide" Target="slide39.xml"/></Relationships>
</file>

<file path=ppt/slides/_rels/slide5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1.png"/><Relationship Id="rId3" Type="http://schemas.openxmlformats.org/officeDocument/2006/relationships/slide" Target="slide23.xml"/><Relationship Id="rId7" Type="http://schemas.openxmlformats.org/officeDocument/2006/relationships/image" Target="../media/image70.pn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8.png"/><Relationship Id="rId5" Type="http://schemas.openxmlformats.org/officeDocument/2006/relationships/image" Target="../media/image8.png"/><Relationship Id="rId10" Type="http://schemas.openxmlformats.org/officeDocument/2006/relationships/slide" Target="slide54.xml"/><Relationship Id="rId4" Type="http://schemas.openxmlformats.org/officeDocument/2006/relationships/slide" Target="slide16.xml"/><Relationship Id="rId9" Type="http://schemas.openxmlformats.org/officeDocument/2006/relationships/image" Target="../media/image72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slide" Target="slide38.xml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9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slide" Target="slide57.xml"/><Relationship Id="rId2" Type="http://schemas.openxmlformats.org/officeDocument/2006/relationships/slide" Target="slide55.xml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5.png"/><Relationship Id="rId3" Type="http://schemas.openxmlformats.org/officeDocument/2006/relationships/image" Target="../media/image8.png"/><Relationship Id="rId7" Type="http://schemas.openxmlformats.org/officeDocument/2006/relationships/image" Target="../media/image27.png"/><Relationship Id="rId2" Type="http://schemas.openxmlformats.org/officeDocument/2006/relationships/slide" Target="slide5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4.png"/><Relationship Id="rId5" Type="http://schemas.openxmlformats.org/officeDocument/2006/relationships/image" Target="../media/image73.png"/><Relationship Id="rId4" Type="http://schemas.openxmlformats.org/officeDocument/2006/relationships/image" Target="../media/image72.png"/></Relationships>
</file>

<file path=ppt/slides/_rels/slide5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3" Type="http://schemas.openxmlformats.org/officeDocument/2006/relationships/image" Target="../media/image8.png"/><Relationship Id="rId7" Type="http://schemas.openxmlformats.org/officeDocument/2006/relationships/image" Target="../media/image78.png"/><Relationship Id="rId2" Type="http://schemas.openxmlformats.org/officeDocument/2006/relationships/slide" Target="slide5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png"/><Relationship Id="rId5" Type="http://schemas.openxmlformats.org/officeDocument/2006/relationships/image" Target="../media/image77.png"/><Relationship Id="rId10" Type="http://schemas.openxmlformats.org/officeDocument/2006/relationships/image" Target="../media/image80.png"/><Relationship Id="rId4" Type="http://schemas.openxmlformats.org/officeDocument/2006/relationships/image" Target="../media/image76.png"/><Relationship Id="rId9" Type="http://schemas.openxmlformats.org/officeDocument/2006/relationships/image" Target="../media/image79.png"/></Relationships>
</file>

<file path=ppt/slides/_rels/slide5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slide" Target="slide23.xml"/><Relationship Id="rId7" Type="http://schemas.openxmlformats.org/officeDocument/2006/relationships/slide" Target="slide58.xml"/><Relationship Id="rId2" Type="http://schemas.openxmlformats.org/officeDocument/2006/relationships/slide" Target="slide55.xml"/><Relationship Id="rId1" Type="http://schemas.openxmlformats.org/officeDocument/2006/relationships/slideLayout" Target="../slideLayouts/slideLayout7.xml"/><Relationship Id="rId6" Type="http://schemas.openxmlformats.org/officeDocument/2006/relationships/slide" Target="slide79.xml"/><Relationship Id="rId5" Type="http://schemas.openxmlformats.org/officeDocument/2006/relationships/image" Target="../media/image8.png"/><Relationship Id="rId4" Type="http://schemas.openxmlformats.org/officeDocument/2006/relationships/slide" Target="slide16.xml"/></Relationships>
</file>

<file path=ppt/slides/_rels/slide58.xml.rels><?xml version="1.0" encoding="UTF-8" standalone="yes"?>
<Relationships xmlns="http://schemas.openxmlformats.org/package/2006/relationships"><Relationship Id="rId8" Type="http://schemas.openxmlformats.org/officeDocument/2006/relationships/slide" Target="slide59.xml"/><Relationship Id="rId3" Type="http://schemas.openxmlformats.org/officeDocument/2006/relationships/slide" Target="slide16.xml"/><Relationship Id="rId7" Type="http://schemas.openxmlformats.org/officeDocument/2006/relationships/slide" Target="slide57.xml"/><Relationship Id="rId2" Type="http://schemas.openxmlformats.org/officeDocument/2006/relationships/slide" Target="slide2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6.png"/><Relationship Id="rId5" Type="http://schemas.openxmlformats.org/officeDocument/2006/relationships/slide" Target="slide79.xml"/><Relationship Id="rId10" Type="http://schemas.openxmlformats.org/officeDocument/2006/relationships/image" Target="../media/image48.png"/><Relationship Id="rId4" Type="http://schemas.openxmlformats.org/officeDocument/2006/relationships/image" Target="../media/image8.png"/><Relationship Id="rId9" Type="http://schemas.openxmlformats.org/officeDocument/2006/relationships/image" Target="../media/image17.png"/></Relationships>
</file>

<file path=ppt/slides/_rels/slide59.xml.rels><?xml version="1.0" encoding="UTF-8" standalone="yes"?>
<Relationships xmlns="http://schemas.openxmlformats.org/package/2006/relationships"><Relationship Id="rId8" Type="http://schemas.openxmlformats.org/officeDocument/2006/relationships/slide" Target="slide60.xml"/><Relationship Id="rId3" Type="http://schemas.openxmlformats.org/officeDocument/2006/relationships/slide" Target="slide16.xml"/><Relationship Id="rId7" Type="http://schemas.openxmlformats.org/officeDocument/2006/relationships/slide" Target="slide58.xml"/><Relationship Id="rId2" Type="http://schemas.openxmlformats.org/officeDocument/2006/relationships/slide" Target="slide2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6.png"/><Relationship Id="rId5" Type="http://schemas.openxmlformats.org/officeDocument/2006/relationships/slide" Target="slide79.xml"/><Relationship Id="rId10" Type="http://schemas.openxmlformats.org/officeDocument/2006/relationships/image" Target="../media/image77.png"/><Relationship Id="rId4" Type="http://schemas.openxmlformats.org/officeDocument/2006/relationships/image" Target="../media/image8.png"/><Relationship Id="rId9" Type="http://schemas.openxmlformats.org/officeDocument/2006/relationships/image" Target="../media/image4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" Target="slide7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60.xml.rels><?xml version="1.0" encoding="UTF-8" standalone="yes"?>
<Relationships xmlns="http://schemas.openxmlformats.org/package/2006/relationships"><Relationship Id="rId8" Type="http://schemas.openxmlformats.org/officeDocument/2006/relationships/slide" Target="slide61.xml"/><Relationship Id="rId3" Type="http://schemas.openxmlformats.org/officeDocument/2006/relationships/slide" Target="slide16.xml"/><Relationship Id="rId7" Type="http://schemas.openxmlformats.org/officeDocument/2006/relationships/slide" Target="slide59.xml"/><Relationship Id="rId2" Type="http://schemas.openxmlformats.org/officeDocument/2006/relationships/slide" Target="slide2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6.png"/><Relationship Id="rId5" Type="http://schemas.openxmlformats.org/officeDocument/2006/relationships/slide" Target="slide79.xml"/><Relationship Id="rId10" Type="http://schemas.openxmlformats.org/officeDocument/2006/relationships/image" Target="../media/image78.png"/><Relationship Id="rId4" Type="http://schemas.openxmlformats.org/officeDocument/2006/relationships/image" Target="../media/image8.png"/><Relationship Id="rId9" Type="http://schemas.openxmlformats.org/officeDocument/2006/relationships/image" Target="../media/image77.png"/></Relationships>
</file>

<file path=ppt/slides/_rels/slide61.xml.rels><?xml version="1.0" encoding="UTF-8" standalone="yes"?>
<Relationships xmlns="http://schemas.openxmlformats.org/package/2006/relationships"><Relationship Id="rId8" Type="http://schemas.openxmlformats.org/officeDocument/2006/relationships/slide" Target="slide62.xml"/><Relationship Id="rId3" Type="http://schemas.openxmlformats.org/officeDocument/2006/relationships/slide" Target="slide16.xml"/><Relationship Id="rId7" Type="http://schemas.openxmlformats.org/officeDocument/2006/relationships/slide" Target="slide60.xml"/><Relationship Id="rId2" Type="http://schemas.openxmlformats.org/officeDocument/2006/relationships/slide" Target="slide2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6.png"/><Relationship Id="rId5" Type="http://schemas.openxmlformats.org/officeDocument/2006/relationships/slide" Target="slide79.xml"/><Relationship Id="rId10" Type="http://schemas.openxmlformats.org/officeDocument/2006/relationships/image" Target="../media/image44.png"/><Relationship Id="rId4" Type="http://schemas.openxmlformats.org/officeDocument/2006/relationships/image" Target="../media/image8.png"/><Relationship Id="rId9" Type="http://schemas.openxmlformats.org/officeDocument/2006/relationships/image" Target="../media/image81.png"/></Relationships>
</file>

<file path=ppt/slides/_rels/slide62.xml.rels><?xml version="1.0" encoding="UTF-8" standalone="yes"?>
<Relationships xmlns="http://schemas.openxmlformats.org/package/2006/relationships"><Relationship Id="rId8" Type="http://schemas.openxmlformats.org/officeDocument/2006/relationships/slide" Target="slide63.xml"/><Relationship Id="rId3" Type="http://schemas.openxmlformats.org/officeDocument/2006/relationships/slide" Target="slide16.xml"/><Relationship Id="rId7" Type="http://schemas.openxmlformats.org/officeDocument/2006/relationships/slide" Target="slide61.xml"/><Relationship Id="rId2" Type="http://schemas.openxmlformats.org/officeDocument/2006/relationships/slide" Target="slide2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6.png"/><Relationship Id="rId5" Type="http://schemas.openxmlformats.org/officeDocument/2006/relationships/slide" Target="slide79.xml"/><Relationship Id="rId10" Type="http://schemas.openxmlformats.org/officeDocument/2006/relationships/image" Target="../media/image79.png"/><Relationship Id="rId4" Type="http://schemas.openxmlformats.org/officeDocument/2006/relationships/image" Target="../media/image8.png"/><Relationship Id="rId9" Type="http://schemas.openxmlformats.org/officeDocument/2006/relationships/image" Target="../media/image44.png"/></Relationships>
</file>

<file path=ppt/slides/_rels/slide6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6.png"/><Relationship Id="rId3" Type="http://schemas.openxmlformats.org/officeDocument/2006/relationships/slide" Target="slide16.xml"/><Relationship Id="rId7" Type="http://schemas.openxmlformats.org/officeDocument/2006/relationships/slide" Target="slide81.xml"/><Relationship Id="rId12" Type="http://schemas.openxmlformats.org/officeDocument/2006/relationships/image" Target="../media/image80.png"/><Relationship Id="rId2" Type="http://schemas.openxmlformats.org/officeDocument/2006/relationships/slide" Target="slide23.xml"/><Relationship Id="rId1" Type="http://schemas.openxmlformats.org/officeDocument/2006/relationships/slideLayout" Target="../slideLayouts/slideLayout7.xml"/><Relationship Id="rId6" Type="http://schemas.openxmlformats.org/officeDocument/2006/relationships/slide" Target="slide80.xml"/><Relationship Id="rId11" Type="http://schemas.openxmlformats.org/officeDocument/2006/relationships/image" Target="../media/image79.png"/><Relationship Id="rId5" Type="http://schemas.openxmlformats.org/officeDocument/2006/relationships/slide" Target="slide79.xml"/><Relationship Id="rId10" Type="http://schemas.openxmlformats.org/officeDocument/2006/relationships/slide" Target="slide64.xml"/><Relationship Id="rId4" Type="http://schemas.openxmlformats.org/officeDocument/2006/relationships/image" Target="../media/image8.png"/><Relationship Id="rId9" Type="http://schemas.openxmlformats.org/officeDocument/2006/relationships/slide" Target="slide62.xml"/></Relationships>
</file>

<file path=ppt/slides/_rels/slide64.xml.rels><?xml version="1.0" encoding="UTF-8" standalone="yes"?>
<Relationships xmlns="http://schemas.openxmlformats.org/package/2006/relationships"><Relationship Id="rId8" Type="http://schemas.openxmlformats.org/officeDocument/2006/relationships/slide" Target="slide65.xml"/><Relationship Id="rId3" Type="http://schemas.openxmlformats.org/officeDocument/2006/relationships/slide" Target="slide16.xml"/><Relationship Id="rId7" Type="http://schemas.openxmlformats.org/officeDocument/2006/relationships/slide" Target="slide63.xml"/><Relationship Id="rId2" Type="http://schemas.openxmlformats.org/officeDocument/2006/relationships/slide" Target="slide2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6.png"/><Relationship Id="rId5" Type="http://schemas.openxmlformats.org/officeDocument/2006/relationships/slide" Target="slide79.xml"/><Relationship Id="rId10" Type="http://schemas.openxmlformats.org/officeDocument/2006/relationships/image" Target="../media/image82.png"/><Relationship Id="rId4" Type="http://schemas.openxmlformats.org/officeDocument/2006/relationships/image" Target="../media/image8.png"/><Relationship Id="rId9" Type="http://schemas.openxmlformats.org/officeDocument/2006/relationships/image" Target="../media/image80.png"/></Relationships>
</file>

<file path=ppt/slides/_rels/slide65.xml.rels><?xml version="1.0" encoding="UTF-8" standalone="yes"?>
<Relationships xmlns="http://schemas.openxmlformats.org/package/2006/relationships"><Relationship Id="rId8" Type="http://schemas.openxmlformats.org/officeDocument/2006/relationships/slide" Target="slide66.xml"/><Relationship Id="rId3" Type="http://schemas.openxmlformats.org/officeDocument/2006/relationships/slide" Target="slide16.xml"/><Relationship Id="rId7" Type="http://schemas.openxmlformats.org/officeDocument/2006/relationships/slide" Target="slide64.xml"/><Relationship Id="rId2" Type="http://schemas.openxmlformats.org/officeDocument/2006/relationships/slide" Target="slide2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6.png"/><Relationship Id="rId5" Type="http://schemas.openxmlformats.org/officeDocument/2006/relationships/slide" Target="slide79.xml"/><Relationship Id="rId10" Type="http://schemas.openxmlformats.org/officeDocument/2006/relationships/image" Target="../media/image82.png"/><Relationship Id="rId4" Type="http://schemas.openxmlformats.org/officeDocument/2006/relationships/image" Target="../media/image8.png"/><Relationship Id="rId9" Type="http://schemas.openxmlformats.org/officeDocument/2006/relationships/image" Target="../media/image32.png"/></Relationships>
</file>

<file path=ppt/slides/_rels/slide66.xml.rels><?xml version="1.0" encoding="UTF-8" standalone="yes"?>
<Relationships xmlns="http://schemas.openxmlformats.org/package/2006/relationships"><Relationship Id="rId8" Type="http://schemas.openxmlformats.org/officeDocument/2006/relationships/slide" Target="slide67.xml"/><Relationship Id="rId3" Type="http://schemas.openxmlformats.org/officeDocument/2006/relationships/slide" Target="slide16.xml"/><Relationship Id="rId7" Type="http://schemas.openxmlformats.org/officeDocument/2006/relationships/slide" Target="slide65.xml"/><Relationship Id="rId2" Type="http://schemas.openxmlformats.org/officeDocument/2006/relationships/slide" Target="slide2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6.png"/><Relationship Id="rId5" Type="http://schemas.openxmlformats.org/officeDocument/2006/relationships/slide" Target="slide79.xml"/><Relationship Id="rId10" Type="http://schemas.openxmlformats.org/officeDocument/2006/relationships/image" Target="../media/image83.png"/><Relationship Id="rId4" Type="http://schemas.openxmlformats.org/officeDocument/2006/relationships/image" Target="../media/image8.png"/><Relationship Id="rId9" Type="http://schemas.openxmlformats.org/officeDocument/2006/relationships/image" Target="../media/image32.png"/></Relationships>
</file>

<file path=ppt/slides/_rels/slide67.xml.rels><?xml version="1.0" encoding="UTF-8" standalone="yes"?>
<Relationships xmlns="http://schemas.openxmlformats.org/package/2006/relationships"><Relationship Id="rId8" Type="http://schemas.openxmlformats.org/officeDocument/2006/relationships/slide" Target="slide68.xml"/><Relationship Id="rId3" Type="http://schemas.openxmlformats.org/officeDocument/2006/relationships/slide" Target="slide16.xml"/><Relationship Id="rId7" Type="http://schemas.openxmlformats.org/officeDocument/2006/relationships/slide" Target="slide66.xml"/><Relationship Id="rId2" Type="http://schemas.openxmlformats.org/officeDocument/2006/relationships/slide" Target="slide2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6.png"/><Relationship Id="rId5" Type="http://schemas.openxmlformats.org/officeDocument/2006/relationships/slide" Target="slide79.xml"/><Relationship Id="rId10" Type="http://schemas.openxmlformats.org/officeDocument/2006/relationships/image" Target="../media/image22.png"/><Relationship Id="rId4" Type="http://schemas.openxmlformats.org/officeDocument/2006/relationships/image" Target="../media/image8.png"/><Relationship Id="rId9" Type="http://schemas.openxmlformats.org/officeDocument/2006/relationships/image" Target="../media/image83.png"/></Relationships>
</file>

<file path=ppt/slides/_rels/slide68.xml.rels><?xml version="1.0" encoding="UTF-8" standalone="yes"?>
<Relationships xmlns="http://schemas.openxmlformats.org/package/2006/relationships"><Relationship Id="rId8" Type="http://schemas.openxmlformats.org/officeDocument/2006/relationships/slide" Target="slide69.xml"/><Relationship Id="rId3" Type="http://schemas.openxmlformats.org/officeDocument/2006/relationships/slide" Target="slide16.xml"/><Relationship Id="rId7" Type="http://schemas.openxmlformats.org/officeDocument/2006/relationships/slide" Target="slide67.xml"/><Relationship Id="rId2" Type="http://schemas.openxmlformats.org/officeDocument/2006/relationships/slide" Target="slide2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6.png"/><Relationship Id="rId5" Type="http://schemas.openxmlformats.org/officeDocument/2006/relationships/slide" Target="slide79.xml"/><Relationship Id="rId10" Type="http://schemas.openxmlformats.org/officeDocument/2006/relationships/image" Target="../media/image84.png"/><Relationship Id="rId4" Type="http://schemas.openxmlformats.org/officeDocument/2006/relationships/image" Target="../media/image8.png"/><Relationship Id="rId9" Type="http://schemas.openxmlformats.org/officeDocument/2006/relationships/image" Target="../media/image22.png"/></Relationships>
</file>

<file path=ppt/slides/_rels/slide69.xml.rels><?xml version="1.0" encoding="UTF-8" standalone="yes"?>
<Relationships xmlns="http://schemas.openxmlformats.org/package/2006/relationships"><Relationship Id="rId8" Type="http://schemas.openxmlformats.org/officeDocument/2006/relationships/slide" Target="slide70.xml"/><Relationship Id="rId3" Type="http://schemas.openxmlformats.org/officeDocument/2006/relationships/slide" Target="slide16.xml"/><Relationship Id="rId7" Type="http://schemas.openxmlformats.org/officeDocument/2006/relationships/slide" Target="slide68.xml"/><Relationship Id="rId2" Type="http://schemas.openxmlformats.org/officeDocument/2006/relationships/slide" Target="slide2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6.png"/><Relationship Id="rId5" Type="http://schemas.openxmlformats.org/officeDocument/2006/relationships/slide" Target="slide79.xml"/><Relationship Id="rId10" Type="http://schemas.openxmlformats.org/officeDocument/2006/relationships/image" Target="../media/image85.png"/><Relationship Id="rId4" Type="http://schemas.openxmlformats.org/officeDocument/2006/relationships/image" Target="../media/image8.png"/><Relationship Id="rId9" Type="http://schemas.openxmlformats.org/officeDocument/2006/relationships/image" Target="../media/image8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" Target="slide8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70.xml.rels><?xml version="1.0" encoding="UTF-8" standalone="yes"?>
<Relationships xmlns="http://schemas.openxmlformats.org/package/2006/relationships"><Relationship Id="rId8" Type="http://schemas.openxmlformats.org/officeDocument/2006/relationships/slide" Target="slide71.xml"/><Relationship Id="rId3" Type="http://schemas.openxmlformats.org/officeDocument/2006/relationships/slide" Target="slide16.xml"/><Relationship Id="rId7" Type="http://schemas.openxmlformats.org/officeDocument/2006/relationships/slide" Target="slide69.xml"/><Relationship Id="rId2" Type="http://schemas.openxmlformats.org/officeDocument/2006/relationships/slide" Target="slide2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6.png"/><Relationship Id="rId5" Type="http://schemas.openxmlformats.org/officeDocument/2006/relationships/slide" Target="slide79.xml"/><Relationship Id="rId10" Type="http://schemas.openxmlformats.org/officeDocument/2006/relationships/image" Target="../media/image86.png"/><Relationship Id="rId4" Type="http://schemas.openxmlformats.org/officeDocument/2006/relationships/image" Target="../media/image8.png"/><Relationship Id="rId9" Type="http://schemas.openxmlformats.org/officeDocument/2006/relationships/image" Target="../media/image85.png"/></Relationships>
</file>

<file path=ppt/slides/_rels/slide71.xml.rels><?xml version="1.0" encoding="UTF-8" standalone="yes"?>
<Relationships xmlns="http://schemas.openxmlformats.org/package/2006/relationships"><Relationship Id="rId8" Type="http://schemas.openxmlformats.org/officeDocument/2006/relationships/slide" Target="slide72.xml"/><Relationship Id="rId3" Type="http://schemas.openxmlformats.org/officeDocument/2006/relationships/slide" Target="slide16.xml"/><Relationship Id="rId7" Type="http://schemas.openxmlformats.org/officeDocument/2006/relationships/slide" Target="slide70.xml"/><Relationship Id="rId2" Type="http://schemas.openxmlformats.org/officeDocument/2006/relationships/slide" Target="slide2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6.png"/><Relationship Id="rId5" Type="http://schemas.openxmlformats.org/officeDocument/2006/relationships/slide" Target="slide79.xml"/><Relationship Id="rId10" Type="http://schemas.openxmlformats.org/officeDocument/2006/relationships/image" Target="../media/image87.png"/><Relationship Id="rId4" Type="http://schemas.openxmlformats.org/officeDocument/2006/relationships/image" Target="../media/image8.png"/><Relationship Id="rId9" Type="http://schemas.openxmlformats.org/officeDocument/2006/relationships/image" Target="../media/image86.png"/></Relationships>
</file>

<file path=ppt/slides/_rels/slide72.xml.rels><?xml version="1.0" encoding="UTF-8" standalone="yes"?>
<Relationships xmlns="http://schemas.openxmlformats.org/package/2006/relationships"><Relationship Id="rId8" Type="http://schemas.openxmlformats.org/officeDocument/2006/relationships/slide" Target="slide73.xml"/><Relationship Id="rId3" Type="http://schemas.openxmlformats.org/officeDocument/2006/relationships/slide" Target="slide16.xml"/><Relationship Id="rId7" Type="http://schemas.openxmlformats.org/officeDocument/2006/relationships/slide" Target="slide71.xml"/><Relationship Id="rId2" Type="http://schemas.openxmlformats.org/officeDocument/2006/relationships/slide" Target="slide2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6.png"/><Relationship Id="rId5" Type="http://schemas.openxmlformats.org/officeDocument/2006/relationships/slide" Target="slide79.xml"/><Relationship Id="rId10" Type="http://schemas.openxmlformats.org/officeDocument/2006/relationships/image" Target="../media/image88.png"/><Relationship Id="rId4" Type="http://schemas.openxmlformats.org/officeDocument/2006/relationships/image" Target="../media/image8.png"/><Relationship Id="rId9" Type="http://schemas.openxmlformats.org/officeDocument/2006/relationships/image" Target="../media/image87.png"/></Relationships>
</file>

<file path=ppt/slides/_rels/slide73.xml.rels><?xml version="1.0" encoding="UTF-8" standalone="yes"?>
<Relationships xmlns="http://schemas.openxmlformats.org/package/2006/relationships"><Relationship Id="rId8" Type="http://schemas.openxmlformats.org/officeDocument/2006/relationships/slide" Target="slide74.xml"/><Relationship Id="rId3" Type="http://schemas.openxmlformats.org/officeDocument/2006/relationships/slide" Target="slide16.xml"/><Relationship Id="rId7" Type="http://schemas.openxmlformats.org/officeDocument/2006/relationships/slide" Target="slide72.xml"/><Relationship Id="rId2" Type="http://schemas.openxmlformats.org/officeDocument/2006/relationships/slide" Target="slide2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6.png"/><Relationship Id="rId5" Type="http://schemas.openxmlformats.org/officeDocument/2006/relationships/slide" Target="slide79.xml"/><Relationship Id="rId10" Type="http://schemas.openxmlformats.org/officeDocument/2006/relationships/image" Target="../media/image89.png"/><Relationship Id="rId4" Type="http://schemas.openxmlformats.org/officeDocument/2006/relationships/image" Target="../media/image8.png"/><Relationship Id="rId9" Type="http://schemas.openxmlformats.org/officeDocument/2006/relationships/image" Target="../media/image88.png"/></Relationships>
</file>

<file path=ppt/slides/_rels/slide74.xml.rels><?xml version="1.0" encoding="UTF-8" standalone="yes"?>
<Relationships xmlns="http://schemas.openxmlformats.org/package/2006/relationships"><Relationship Id="rId8" Type="http://schemas.openxmlformats.org/officeDocument/2006/relationships/slide" Target="slide75.xml"/><Relationship Id="rId3" Type="http://schemas.openxmlformats.org/officeDocument/2006/relationships/slide" Target="slide16.xml"/><Relationship Id="rId7" Type="http://schemas.openxmlformats.org/officeDocument/2006/relationships/slide" Target="slide73.xml"/><Relationship Id="rId2" Type="http://schemas.openxmlformats.org/officeDocument/2006/relationships/slide" Target="slide2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6.png"/><Relationship Id="rId5" Type="http://schemas.openxmlformats.org/officeDocument/2006/relationships/slide" Target="slide79.xml"/><Relationship Id="rId10" Type="http://schemas.openxmlformats.org/officeDocument/2006/relationships/image" Target="../media/image90.png"/><Relationship Id="rId4" Type="http://schemas.openxmlformats.org/officeDocument/2006/relationships/image" Target="../media/image8.png"/><Relationship Id="rId9" Type="http://schemas.openxmlformats.org/officeDocument/2006/relationships/image" Target="../media/image89.png"/></Relationships>
</file>

<file path=ppt/slides/_rels/slide75.xml.rels><?xml version="1.0" encoding="UTF-8" standalone="yes"?>
<Relationships xmlns="http://schemas.openxmlformats.org/package/2006/relationships"><Relationship Id="rId8" Type="http://schemas.openxmlformats.org/officeDocument/2006/relationships/slide" Target="slide76.xml"/><Relationship Id="rId3" Type="http://schemas.openxmlformats.org/officeDocument/2006/relationships/slide" Target="slide16.xml"/><Relationship Id="rId7" Type="http://schemas.openxmlformats.org/officeDocument/2006/relationships/slide" Target="slide74.xml"/><Relationship Id="rId2" Type="http://schemas.openxmlformats.org/officeDocument/2006/relationships/slide" Target="slide2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6.png"/><Relationship Id="rId5" Type="http://schemas.openxmlformats.org/officeDocument/2006/relationships/slide" Target="slide79.xml"/><Relationship Id="rId10" Type="http://schemas.openxmlformats.org/officeDocument/2006/relationships/image" Target="../media/image91.png"/><Relationship Id="rId4" Type="http://schemas.openxmlformats.org/officeDocument/2006/relationships/image" Target="../media/image8.png"/><Relationship Id="rId9" Type="http://schemas.openxmlformats.org/officeDocument/2006/relationships/image" Target="../media/image90.png"/></Relationships>
</file>

<file path=ppt/slides/_rels/slide76.xml.rels><?xml version="1.0" encoding="UTF-8" standalone="yes"?>
<Relationships xmlns="http://schemas.openxmlformats.org/package/2006/relationships"><Relationship Id="rId8" Type="http://schemas.openxmlformats.org/officeDocument/2006/relationships/slide" Target="slide77.xml"/><Relationship Id="rId3" Type="http://schemas.openxmlformats.org/officeDocument/2006/relationships/slide" Target="slide16.xml"/><Relationship Id="rId7" Type="http://schemas.openxmlformats.org/officeDocument/2006/relationships/slide" Target="slide75.xml"/><Relationship Id="rId2" Type="http://schemas.openxmlformats.org/officeDocument/2006/relationships/slide" Target="slide2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6.png"/><Relationship Id="rId5" Type="http://schemas.openxmlformats.org/officeDocument/2006/relationships/slide" Target="slide79.xml"/><Relationship Id="rId10" Type="http://schemas.openxmlformats.org/officeDocument/2006/relationships/image" Target="../media/image59.png"/><Relationship Id="rId4" Type="http://schemas.openxmlformats.org/officeDocument/2006/relationships/image" Target="../media/image8.png"/><Relationship Id="rId9" Type="http://schemas.openxmlformats.org/officeDocument/2006/relationships/image" Target="../media/image91.png"/></Relationships>
</file>

<file path=ppt/slides/_rels/slide77.xml.rels><?xml version="1.0" encoding="UTF-8" standalone="yes"?>
<Relationships xmlns="http://schemas.openxmlformats.org/package/2006/relationships"><Relationship Id="rId8" Type="http://schemas.openxmlformats.org/officeDocument/2006/relationships/slide" Target="slide78.xml"/><Relationship Id="rId3" Type="http://schemas.openxmlformats.org/officeDocument/2006/relationships/slide" Target="slide16.xml"/><Relationship Id="rId7" Type="http://schemas.openxmlformats.org/officeDocument/2006/relationships/slide" Target="slide76.xml"/><Relationship Id="rId2" Type="http://schemas.openxmlformats.org/officeDocument/2006/relationships/slide" Target="slide2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6.png"/><Relationship Id="rId5" Type="http://schemas.openxmlformats.org/officeDocument/2006/relationships/slide" Target="slide79.xml"/><Relationship Id="rId10" Type="http://schemas.openxmlformats.org/officeDocument/2006/relationships/image" Target="../media/image92.png"/><Relationship Id="rId4" Type="http://schemas.openxmlformats.org/officeDocument/2006/relationships/image" Target="../media/image8.png"/><Relationship Id="rId9" Type="http://schemas.openxmlformats.org/officeDocument/2006/relationships/image" Target="../media/image59.png"/></Relationships>
</file>

<file path=ppt/slides/_rels/slide78.xml.rels><?xml version="1.0" encoding="UTF-8" standalone="yes"?>
<Relationships xmlns="http://schemas.openxmlformats.org/package/2006/relationships"><Relationship Id="rId8" Type="http://schemas.openxmlformats.org/officeDocument/2006/relationships/image" Target="../media/image92.png"/><Relationship Id="rId3" Type="http://schemas.openxmlformats.org/officeDocument/2006/relationships/slide" Target="slide16.xml"/><Relationship Id="rId7" Type="http://schemas.openxmlformats.org/officeDocument/2006/relationships/slide" Target="slide77.xml"/><Relationship Id="rId2" Type="http://schemas.openxmlformats.org/officeDocument/2006/relationships/slide" Target="slide2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6.png"/><Relationship Id="rId5" Type="http://schemas.openxmlformats.org/officeDocument/2006/relationships/slide" Target="slide79.xml"/><Relationship Id="rId4" Type="http://schemas.openxmlformats.org/officeDocument/2006/relationships/image" Target="../media/image8.png"/><Relationship Id="rId9" Type="http://schemas.openxmlformats.org/officeDocument/2006/relationships/image" Target="../media/image93.png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slide" Target="slide57.xml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9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slide" Target="slide9.xml"/><Relationship Id="rId9" Type="http://schemas.openxmlformats.org/officeDocument/2006/relationships/image" Target="../media/image14.png"/></Relationships>
</file>

<file path=ppt/slides/_rels/slide80.xml.rels><?xml version="1.0" encoding="UTF-8" standalone="yes"?>
<Relationships xmlns="http://schemas.openxmlformats.org/package/2006/relationships"><Relationship Id="rId8" Type="http://schemas.openxmlformats.org/officeDocument/2006/relationships/slide" Target="slide62.xml"/><Relationship Id="rId3" Type="http://schemas.openxmlformats.org/officeDocument/2006/relationships/slide" Target="slide82.xml"/><Relationship Id="rId7" Type="http://schemas.openxmlformats.org/officeDocument/2006/relationships/slide" Target="slide79.xml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11" Type="http://schemas.openxmlformats.org/officeDocument/2006/relationships/image" Target="../media/image80.png"/><Relationship Id="rId5" Type="http://schemas.openxmlformats.org/officeDocument/2006/relationships/slide" Target="slide16.xml"/><Relationship Id="rId10" Type="http://schemas.openxmlformats.org/officeDocument/2006/relationships/image" Target="../media/image37.png"/><Relationship Id="rId4" Type="http://schemas.openxmlformats.org/officeDocument/2006/relationships/slide" Target="slide23.xml"/><Relationship Id="rId9" Type="http://schemas.openxmlformats.org/officeDocument/2006/relationships/slide" Target="slide64.xml"/></Relationships>
</file>

<file path=ppt/slides/_rels/slide81.xml.rels><?xml version="1.0" encoding="UTF-8" standalone="yes"?>
<Relationships xmlns="http://schemas.openxmlformats.org/package/2006/relationships"><Relationship Id="rId8" Type="http://schemas.openxmlformats.org/officeDocument/2006/relationships/slide" Target="slide62.xml"/><Relationship Id="rId3" Type="http://schemas.openxmlformats.org/officeDocument/2006/relationships/slide" Target="slide82.xml"/><Relationship Id="rId7" Type="http://schemas.openxmlformats.org/officeDocument/2006/relationships/slide" Target="slide79.xml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slide" Target="slide16.xml"/><Relationship Id="rId10" Type="http://schemas.openxmlformats.org/officeDocument/2006/relationships/image" Target="../media/image80.png"/><Relationship Id="rId4" Type="http://schemas.openxmlformats.org/officeDocument/2006/relationships/slide" Target="slide23.xml"/><Relationship Id="rId9" Type="http://schemas.openxmlformats.org/officeDocument/2006/relationships/slide" Target="slide64.xml"/></Relationships>
</file>

<file path=ppt/slides/_rels/slide8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slide" Target="slide23.xml"/><Relationship Id="rId7" Type="http://schemas.openxmlformats.org/officeDocument/2006/relationships/slide" Target="slide104.xml"/><Relationship Id="rId2" Type="http://schemas.openxmlformats.org/officeDocument/2006/relationships/slide" Target="slide55.xml"/><Relationship Id="rId1" Type="http://schemas.openxmlformats.org/officeDocument/2006/relationships/slideLayout" Target="../slideLayouts/slideLayout7.xml"/><Relationship Id="rId6" Type="http://schemas.openxmlformats.org/officeDocument/2006/relationships/slide" Target="slide83.xml"/><Relationship Id="rId5" Type="http://schemas.openxmlformats.org/officeDocument/2006/relationships/image" Target="../media/image8.png"/><Relationship Id="rId4" Type="http://schemas.openxmlformats.org/officeDocument/2006/relationships/slide" Target="slide16.xml"/></Relationships>
</file>

<file path=ppt/slides/_rels/slide83.xml.rels><?xml version="1.0" encoding="UTF-8" standalone="yes"?>
<Relationships xmlns="http://schemas.openxmlformats.org/package/2006/relationships"><Relationship Id="rId8" Type="http://schemas.openxmlformats.org/officeDocument/2006/relationships/slide" Target="slide104.xml"/><Relationship Id="rId3" Type="http://schemas.openxmlformats.org/officeDocument/2006/relationships/image" Target="../media/image76.png"/><Relationship Id="rId7" Type="http://schemas.openxmlformats.org/officeDocument/2006/relationships/image" Target="../media/image48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5" Type="http://schemas.openxmlformats.org/officeDocument/2006/relationships/slide" Target="slide84.xml"/><Relationship Id="rId4" Type="http://schemas.openxmlformats.org/officeDocument/2006/relationships/slide" Target="slide82.xml"/></Relationships>
</file>

<file path=ppt/slides/_rels/slide84.xml.rels><?xml version="1.0" encoding="UTF-8" standalone="yes"?>
<Relationships xmlns="http://schemas.openxmlformats.org/package/2006/relationships"><Relationship Id="rId8" Type="http://schemas.openxmlformats.org/officeDocument/2006/relationships/slide" Target="slide104.xml"/><Relationship Id="rId3" Type="http://schemas.openxmlformats.org/officeDocument/2006/relationships/image" Target="../media/image76.png"/><Relationship Id="rId7" Type="http://schemas.openxmlformats.org/officeDocument/2006/relationships/image" Target="../media/image7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8.png"/><Relationship Id="rId5" Type="http://schemas.openxmlformats.org/officeDocument/2006/relationships/slide" Target="slide85.xml"/><Relationship Id="rId4" Type="http://schemas.openxmlformats.org/officeDocument/2006/relationships/slide" Target="slide83.xml"/></Relationships>
</file>

<file path=ppt/slides/_rels/slide8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7.png"/><Relationship Id="rId3" Type="http://schemas.openxmlformats.org/officeDocument/2006/relationships/slide" Target="slide16.xml"/><Relationship Id="rId7" Type="http://schemas.openxmlformats.org/officeDocument/2006/relationships/slide" Target="slide86.xml"/><Relationship Id="rId2" Type="http://schemas.openxmlformats.org/officeDocument/2006/relationships/slide" Target="slide23.xml"/><Relationship Id="rId1" Type="http://schemas.openxmlformats.org/officeDocument/2006/relationships/slideLayout" Target="../slideLayouts/slideLayout7.xml"/><Relationship Id="rId6" Type="http://schemas.openxmlformats.org/officeDocument/2006/relationships/slide" Target="slide84.xml"/><Relationship Id="rId5" Type="http://schemas.openxmlformats.org/officeDocument/2006/relationships/image" Target="../media/image76.png"/><Relationship Id="rId10" Type="http://schemas.openxmlformats.org/officeDocument/2006/relationships/image" Target="../media/image78.png"/><Relationship Id="rId4" Type="http://schemas.openxmlformats.org/officeDocument/2006/relationships/image" Target="../media/image8.png"/><Relationship Id="rId9" Type="http://schemas.openxmlformats.org/officeDocument/2006/relationships/slide" Target="slide104.xml"/></Relationships>
</file>

<file path=ppt/slides/_rels/slide8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3" Type="http://schemas.openxmlformats.org/officeDocument/2006/relationships/image" Target="../media/image76.png"/><Relationship Id="rId7" Type="http://schemas.openxmlformats.org/officeDocument/2006/relationships/image" Target="../media/image78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slide" Target="slide104.xml"/><Relationship Id="rId5" Type="http://schemas.openxmlformats.org/officeDocument/2006/relationships/slide" Target="slide87.xml"/><Relationship Id="rId4" Type="http://schemas.openxmlformats.org/officeDocument/2006/relationships/slide" Target="slide85.xml"/></Relationships>
</file>

<file path=ppt/slides/_rels/slide8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9.png"/><Relationship Id="rId3" Type="http://schemas.openxmlformats.org/officeDocument/2006/relationships/image" Target="../media/image76.png"/><Relationship Id="rId7" Type="http://schemas.openxmlformats.org/officeDocument/2006/relationships/image" Target="../media/image44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slide" Target="slide104.xml"/><Relationship Id="rId5" Type="http://schemas.openxmlformats.org/officeDocument/2006/relationships/slide" Target="slide88.xml"/><Relationship Id="rId4" Type="http://schemas.openxmlformats.org/officeDocument/2006/relationships/slide" Target="slide86.xml"/></Relationships>
</file>

<file path=ppt/slides/_rels/slide88.xml.rels><?xml version="1.0" encoding="UTF-8" standalone="yes"?>
<Relationships xmlns="http://schemas.openxmlformats.org/package/2006/relationships"><Relationship Id="rId8" Type="http://schemas.openxmlformats.org/officeDocument/2006/relationships/slide" Target="slide104.xml"/><Relationship Id="rId3" Type="http://schemas.openxmlformats.org/officeDocument/2006/relationships/slide" Target="slide16.xml"/><Relationship Id="rId7" Type="http://schemas.openxmlformats.org/officeDocument/2006/relationships/slide" Target="slide89.xml"/><Relationship Id="rId2" Type="http://schemas.openxmlformats.org/officeDocument/2006/relationships/slide" Target="slide23.xml"/><Relationship Id="rId1" Type="http://schemas.openxmlformats.org/officeDocument/2006/relationships/slideLayout" Target="../slideLayouts/slideLayout7.xml"/><Relationship Id="rId6" Type="http://schemas.openxmlformats.org/officeDocument/2006/relationships/slide" Target="slide87.xml"/><Relationship Id="rId5" Type="http://schemas.openxmlformats.org/officeDocument/2006/relationships/image" Target="../media/image76.png"/><Relationship Id="rId10" Type="http://schemas.openxmlformats.org/officeDocument/2006/relationships/image" Target="../media/image80.png"/><Relationship Id="rId4" Type="http://schemas.openxmlformats.org/officeDocument/2006/relationships/image" Target="../media/image8.png"/><Relationship Id="rId9" Type="http://schemas.openxmlformats.org/officeDocument/2006/relationships/image" Target="../media/image79.png"/></Relationships>
</file>

<file path=ppt/slides/_rels/slide89.xml.rels><?xml version="1.0" encoding="UTF-8" standalone="yes"?>
<Relationships xmlns="http://schemas.openxmlformats.org/package/2006/relationships"><Relationship Id="rId8" Type="http://schemas.openxmlformats.org/officeDocument/2006/relationships/image" Target="../media/image80.png"/><Relationship Id="rId3" Type="http://schemas.openxmlformats.org/officeDocument/2006/relationships/image" Target="../media/image8.png"/><Relationship Id="rId7" Type="http://schemas.openxmlformats.org/officeDocument/2006/relationships/slide" Target="slide104.xml"/><Relationship Id="rId2" Type="http://schemas.openxmlformats.org/officeDocument/2006/relationships/slide" Target="slide16.xml"/><Relationship Id="rId1" Type="http://schemas.openxmlformats.org/officeDocument/2006/relationships/slideLayout" Target="../slideLayouts/slideLayout7.xml"/><Relationship Id="rId6" Type="http://schemas.openxmlformats.org/officeDocument/2006/relationships/slide" Target="slide90.xml"/><Relationship Id="rId5" Type="http://schemas.openxmlformats.org/officeDocument/2006/relationships/slide" Target="slide88.xml"/><Relationship Id="rId4" Type="http://schemas.openxmlformats.org/officeDocument/2006/relationships/image" Target="../media/image76.png"/><Relationship Id="rId9" Type="http://schemas.openxmlformats.org/officeDocument/2006/relationships/image" Target="../media/image82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8.png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slide" Target="slide10.xml"/><Relationship Id="rId9" Type="http://schemas.openxmlformats.org/officeDocument/2006/relationships/image" Target="../media/image19.png"/></Relationships>
</file>

<file path=ppt/slides/_rels/slide90.xml.rels><?xml version="1.0" encoding="UTF-8" standalone="yes"?>
<Relationships xmlns="http://schemas.openxmlformats.org/package/2006/relationships"><Relationship Id="rId8" Type="http://schemas.openxmlformats.org/officeDocument/2006/relationships/slide" Target="slide91.xml"/><Relationship Id="rId3" Type="http://schemas.openxmlformats.org/officeDocument/2006/relationships/slide" Target="slide16.xml"/><Relationship Id="rId7" Type="http://schemas.openxmlformats.org/officeDocument/2006/relationships/slide" Target="slide89.xml"/><Relationship Id="rId2" Type="http://schemas.openxmlformats.org/officeDocument/2006/relationships/slide" Target="slide2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6.png"/><Relationship Id="rId5" Type="http://schemas.openxmlformats.org/officeDocument/2006/relationships/slide" Target="slide104.xml"/><Relationship Id="rId10" Type="http://schemas.openxmlformats.org/officeDocument/2006/relationships/image" Target="../media/image32.png"/><Relationship Id="rId4" Type="http://schemas.openxmlformats.org/officeDocument/2006/relationships/image" Target="../media/image8.png"/><Relationship Id="rId9" Type="http://schemas.openxmlformats.org/officeDocument/2006/relationships/image" Target="../media/image82.png"/></Relationships>
</file>

<file path=ppt/slides/_rels/slide9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slide" Target="slide16.xml"/><Relationship Id="rId7" Type="http://schemas.openxmlformats.org/officeDocument/2006/relationships/slide" Target="slide92.xml"/><Relationship Id="rId2" Type="http://schemas.openxmlformats.org/officeDocument/2006/relationships/slide" Target="slide23.xml"/><Relationship Id="rId1" Type="http://schemas.openxmlformats.org/officeDocument/2006/relationships/slideLayout" Target="../slideLayouts/slideLayout7.xml"/><Relationship Id="rId6" Type="http://schemas.openxmlformats.org/officeDocument/2006/relationships/slide" Target="slide90.xml"/><Relationship Id="rId5" Type="http://schemas.openxmlformats.org/officeDocument/2006/relationships/image" Target="../media/image76.png"/><Relationship Id="rId10" Type="http://schemas.openxmlformats.org/officeDocument/2006/relationships/slide" Target="slide104.xml"/><Relationship Id="rId4" Type="http://schemas.openxmlformats.org/officeDocument/2006/relationships/image" Target="../media/image8.png"/><Relationship Id="rId9" Type="http://schemas.openxmlformats.org/officeDocument/2006/relationships/image" Target="../media/image83.png"/></Relationships>
</file>

<file path=ppt/slides/_rels/slide92.xml.rels><?xml version="1.0" encoding="UTF-8" standalone="yes"?>
<Relationships xmlns="http://schemas.openxmlformats.org/package/2006/relationships"><Relationship Id="rId8" Type="http://schemas.openxmlformats.org/officeDocument/2006/relationships/slide" Target="slide104.xml"/><Relationship Id="rId3" Type="http://schemas.openxmlformats.org/officeDocument/2006/relationships/image" Target="../media/image76.png"/><Relationship Id="rId7" Type="http://schemas.openxmlformats.org/officeDocument/2006/relationships/image" Target="../media/image22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3.png"/><Relationship Id="rId5" Type="http://schemas.openxmlformats.org/officeDocument/2006/relationships/slide" Target="slide93.xml"/><Relationship Id="rId4" Type="http://schemas.openxmlformats.org/officeDocument/2006/relationships/slide" Target="slide91.xml"/></Relationships>
</file>

<file path=ppt/slides/_rels/slide9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slide" Target="slide16.xml"/><Relationship Id="rId7" Type="http://schemas.openxmlformats.org/officeDocument/2006/relationships/slide" Target="slide94.xml"/><Relationship Id="rId2" Type="http://schemas.openxmlformats.org/officeDocument/2006/relationships/slide" Target="slide23.xml"/><Relationship Id="rId1" Type="http://schemas.openxmlformats.org/officeDocument/2006/relationships/slideLayout" Target="../slideLayouts/slideLayout7.xml"/><Relationship Id="rId6" Type="http://schemas.openxmlformats.org/officeDocument/2006/relationships/slide" Target="slide92.xml"/><Relationship Id="rId5" Type="http://schemas.openxmlformats.org/officeDocument/2006/relationships/image" Target="../media/image76.png"/><Relationship Id="rId10" Type="http://schemas.openxmlformats.org/officeDocument/2006/relationships/slide" Target="slide104.xml"/><Relationship Id="rId4" Type="http://schemas.openxmlformats.org/officeDocument/2006/relationships/image" Target="../media/image8.png"/><Relationship Id="rId9" Type="http://schemas.openxmlformats.org/officeDocument/2006/relationships/image" Target="../media/image84.png"/></Relationships>
</file>

<file path=ppt/slides/_rels/slide9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4.png"/><Relationship Id="rId3" Type="http://schemas.openxmlformats.org/officeDocument/2006/relationships/slide" Target="slide16.xml"/><Relationship Id="rId7" Type="http://schemas.openxmlformats.org/officeDocument/2006/relationships/slide" Target="slide95.xml"/><Relationship Id="rId2" Type="http://schemas.openxmlformats.org/officeDocument/2006/relationships/slide" Target="slide23.xml"/><Relationship Id="rId1" Type="http://schemas.openxmlformats.org/officeDocument/2006/relationships/slideLayout" Target="../slideLayouts/slideLayout7.xml"/><Relationship Id="rId6" Type="http://schemas.openxmlformats.org/officeDocument/2006/relationships/slide" Target="slide93.xml"/><Relationship Id="rId5" Type="http://schemas.openxmlformats.org/officeDocument/2006/relationships/image" Target="../media/image76.png"/><Relationship Id="rId10" Type="http://schemas.openxmlformats.org/officeDocument/2006/relationships/slide" Target="slide104.xml"/><Relationship Id="rId4" Type="http://schemas.openxmlformats.org/officeDocument/2006/relationships/image" Target="../media/image8.png"/><Relationship Id="rId9" Type="http://schemas.openxmlformats.org/officeDocument/2006/relationships/image" Target="../media/image85.png"/></Relationships>
</file>

<file path=ppt/slides/_rels/slide9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5.png"/><Relationship Id="rId3" Type="http://schemas.openxmlformats.org/officeDocument/2006/relationships/slide" Target="slide16.xml"/><Relationship Id="rId7" Type="http://schemas.openxmlformats.org/officeDocument/2006/relationships/slide" Target="slide96.xml"/><Relationship Id="rId2" Type="http://schemas.openxmlformats.org/officeDocument/2006/relationships/slide" Target="slide23.xml"/><Relationship Id="rId1" Type="http://schemas.openxmlformats.org/officeDocument/2006/relationships/slideLayout" Target="../slideLayouts/slideLayout7.xml"/><Relationship Id="rId6" Type="http://schemas.openxmlformats.org/officeDocument/2006/relationships/slide" Target="slide94.xml"/><Relationship Id="rId5" Type="http://schemas.openxmlformats.org/officeDocument/2006/relationships/image" Target="../media/image76.png"/><Relationship Id="rId10" Type="http://schemas.openxmlformats.org/officeDocument/2006/relationships/slide" Target="slide104.xml"/><Relationship Id="rId4" Type="http://schemas.openxmlformats.org/officeDocument/2006/relationships/image" Target="../media/image8.png"/><Relationship Id="rId9" Type="http://schemas.openxmlformats.org/officeDocument/2006/relationships/image" Target="../media/image86.png"/></Relationships>
</file>

<file path=ppt/slides/_rels/slide9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6.png"/><Relationship Id="rId3" Type="http://schemas.openxmlformats.org/officeDocument/2006/relationships/slide" Target="slide16.xml"/><Relationship Id="rId7" Type="http://schemas.openxmlformats.org/officeDocument/2006/relationships/slide" Target="slide97.xml"/><Relationship Id="rId2" Type="http://schemas.openxmlformats.org/officeDocument/2006/relationships/slide" Target="slide23.xml"/><Relationship Id="rId1" Type="http://schemas.openxmlformats.org/officeDocument/2006/relationships/slideLayout" Target="../slideLayouts/slideLayout7.xml"/><Relationship Id="rId6" Type="http://schemas.openxmlformats.org/officeDocument/2006/relationships/slide" Target="slide95.xml"/><Relationship Id="rId5" Type="http://schemas.openxmlformats.org/officeDocument/2006/relationships/image" Target="../media/image76.png"/><Relationship Id="rId10" Type="http://schemas.openxmlformats.org/officeDocument/2006/relationships/slide" Target="slide104.xml"/><Relationship Id="rId4" Type="http://schemas.openxmlformats.org/officeDocument/2006/relationships/image" Target="../media/image8.png"/><Relationship Id="rId9" Type="http://schemas.openxmlformats.org/officeDocument/2006/relationships/image" Target="../media/image87.png"/></Relationships>
</file>

<file path=ppt/slides/_rels/slide9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7.png"/><Relationship Id="rId3" Type="http://schemas.openxmlformats.org/officeDocument/2006/relationships/slide" Target="slide16.xml"/><Relationship Id="rId7" Type="http://schemas.openxmlformats.org/officeDocument/2006/relationships/slide" Target="slide98.xml"/><Relationship Id="rId2" Type="http://schemas.openxmlformats.org/officeDocument/2006/relationships/slide" Target="slide23.xml"/><Relationship Id="rId1" Type="http://schemas.openxmlformats.org/officeDocument/2006/relationships/slideLayout" Target="../slideLayouts/slideLayout7.xml"/><Relationship Id="rId6" Type="http://schemas.openxmlformats.org/officeDocument/2006/relationships/slide" Target="slide96.xml"/><Relationship Id="rId5" Type="http://schemas.openxmlformats.org/officeDocument/2006/relationships/image" Target="../media/image76.png"/><Relationship Id="rId10" Type="http://schemas.openxmlformats.org/officeDocument/2006/relationships/slide" Target="slide104.xml"/><Relationship Id="rId4" Type="http://schemas.openxmlformats.org/officeDocument/2006/relationships/image" Target="../media/image8.png"/><Relationship Id="rId9" Type="http://schemas.openxmlformats.org/officeDocument/2006/relationships/image" Target="../media/image88.png"/></Relationships>
</file>

<file path=ppt/slides/_rels/slide9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8.png"/><Relationship Id="rId3" Type="http://schemas.openxmlformats.org/officeDocument/2006/relationships/slide" Target="slide16.xml"/><Relationship Id="rId7" Type="http://schemas.openxmlformats.org/officeDocument/2006/relationships/slide" Target="slide99.xml"/><Relationship Id="rId2" Type="http://schemas.openxmlformats.org/officeDocument/2006/relationships/slide" Target="slide23.xml"/><Relationship Id="rId1" Type="http://schemas.openxmlformats.org/officeDocument/2006/relationships/slideLayout" Target="../slideLayouts/slideLayout7.xml"/><Relationship Id="rId6" Type="http://schemas.openxmlformats.org/officeDocument/2006/relationships/slide" Target="slide97.xml"/><Relationship Id="rId5" Type="http://schemas.openxmlformats.org/officeDocument/2006/relationships/image" Target="../media/image76.png"/><Relationship Id="rId10" Type="http://schemas.openxmlformats.org/officeDocument/2006/relationships/slide" Target="slide104.xml"/><Relationship Id="rId4" Type="http://schemas.openxmlformats.org/officeDocument/2006/relationships/image" Target="../media/image8.png"/><Relationship Id="rId9" Type="http://schemas.openxmlformats.org/officeDocument/2006/relationships/image" Target="../media/image89.png"/></Relationships>
</file>

<file path=ppt/slides/_rels/slide99.xml.rels><?xml version="1.0" encoding="UTF-8" standalone="yes"?>
<Relationships xmlns="http://schemas.openxmlformats.org/package/2006/relationships"><Relationship Id="rId8" Type="http://schemas.openxmlformats.org/officeDocument/2006/relationships/image" Target="../media/image89.png"/><Relationship Id="rId3" Type="http://schemas.openxmlformats.org/officeDocument/2006/relationships/slide" Target="slide16.xml"/><Relationship Id="rId7" Type="http://schemas.openxmlformats.org/officeDocument/2006/relationships/slide" Target="slide100.xml"/><Relationship Id="rId2" Type="http://schemas.openxmlformats.org/officeDocument/2006/relationships/slide" Target="slide23.xml"/><Relationship Id="rId1" Type="http://schemas.openxmlformats.org/officeDocument/2006/relationships/slideLayout" Target="../slideLayouts/slideLayout7.xml"/><Relationship Id="rId6" Type="http://schemas.openxmlformats.org/officeDocument/2006/relationships/slide" Target="slide98.xml"/><Relationship Id="rId5" Type="http://schemas.openxmlformats.org/officeDocument/2006/relationships/image" Target="../media/image76.png"/><Relationship Id="rId10" Type="http://schemas.openxmlformats.org/officeDocument/2006/relationships/slide" Target="slide104.xml"/><Relationship Id="rId4" Type="http://schemas.openxmlformats.org/officeDocument/2006/relationships/image" Target="../media/image8.png"/><Relationship Id="rId9" Type="http://schemas.openxmlformats.org/officeDocument/2006/relationships/image" Target="../media/image9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3"/>
          <p:cNvSpPr txBox="1"/>
          <p:nvPr/>
        </p:nvSpPr>
        <p:spPr>
          <a:xfrm>
            <a:off x="498764" y="5837776"/>
            <a:ext cx="321087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Stand: Okt2023</a:t>
            </a:r>
          </a:p>
          <a:p>
            <a:r>
              <a:rPr lang="de-DE" dirty="0" smtClean="0"/>
              <a:t>Kontakt: </a:t>
            </a:r>
            <a:r>
              <a:rPr lang="de-DE" dirty="0" smtClean="0">
                <a:hlinkClick r:id="rId2"/>
              </a:rPr>
              <a:t>digitalfunk@idf.nrw.de</a:t>
            </a:r>
            <a:r>
              <a:rPr lang="de-DE" dirty="0" smtClean="0"/>
              <a:t> </a:t>
            </a:r>
            <a:endParaRPr lang="de-DE" dirty="0"/>
          </a:p>
        </p:txBody>
      </p:sp>
      <p:pic>
        <p:nvPicPr>
          <p:cNvPr id="6" name="Picture 2" descr="https://lernkompass.idf.nrw/Customizing/global/skin/idf/images/FLK_Logo_Slogan_738x2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14559" y="5908766"/>
            <a:ext cx="2152999" cy="6301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feld 7"/>
          <p:cNvSpPr txBox="1"/>
          <p:nvPr/>
        </p:nvSpPr>
        <p:spPr>
          <a:xfrm>
            <a:off x="1173480" y="1036320"/>
            <a:ext cx="8149071" cy="24314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b="1" dirty="0" smtClean="0">
                <a:solidFill>
                  <a:schemeClr val="accent1">
                    <a:lumMod val="50000"/>
                  </a:schemeClr>
                </a:solidFill>
              </a:rPr>
              <a:t>Sprechfunkausbildung NRW</a:t>
            </a:r>
          </a:p>
          <a:p>
            <a:endParaRPr lang="de-DE" sz="4000" b="1" dirty="0">
              <a:solidFill>
                <a:schemeClr val="accent1">
                  <a:lumMod val="50000"/>
                </a:schemeClr>
              </a:solidFill>
            </a:endParaRPr>
          </a:p>
          <a:p>
            <a:r>
              <a:rPr lang="de-DE" sz="4000" b="1" u="sng" dirty="0">
                <a:solidFill>
                  <a:schemeClr val="accent1">
                    <a:lumMod val="50000"/>
                  </a:schemeClr>
                </a:solidFill>
              </a:rPr>
              <a:t>Bedienung von Digitalfunkgeräten des Herstellers Motorola</a:t>
            </a:r>
          </a:p>
        </p:txBody>
      </p:sp>
      <p:pic>
        <p:nvPicPr>
          <p:cNvPr id="7" name="Grafik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9399" y="105362"/>
            <a:ext cx="9311659" cy="58034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0556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3"/>
          <p:cNvSpPr txBox="1"/>
          <p:nvPr/>
        </p:nvSpPr>
        <p:spPr>
          <a:xfrm>
            <a:off x="472967" y="5677789"/>
            <a:ext cx="900736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dirty="0" smtClean="0">
                <a:solidFill>
                  <a:schemeClr val="accent1">
                    <a:lumMod val="75000"/>
                  </a:schemeClr>
                </a:solidFill>
              </a:rPr>
              <a:t>In dieser Lerneinheit sollst Du lernen, die Betriebsart am Digitalfunk-gerät zu wechseln.</a:t>
            </a:r>
            <a:endParaRPr lang="de-DE" sz="24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7" name="Textfeld 6"/>
          <p:cNvSpPr txBox="1"/>
          <p:nvPr/>
        </p:nvSpPr>
        <p:spPr>
          <a:xfrm>
            <a:off x="704193" y="325821"/>
            <a:ext cx="98061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b="1" dirty="0" smtClean="0">
                <a:solidFill>
                  <a:schemeClr val="accent1">
                    <a:lumMod val="50000"/>
                  </a:schemeClr>
                </a:solidFill>
              </a:rPr>
              <a:t>Lerneinheit 4: Betriebsart auswählen</a:t>
            </a:r>
            <a:endParaRPr lang="de-DE" sz="32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8" name="Abgerundetes Rechteck 7">
            <a:hlinkClick r:id="rId3" action="ppaction://hlinksldjump"/>
          </p:cNvPr>
          <p:cNvSpPr/>
          <p:nvPr/>
        </p:nvSpPr>
        <p:spPr>
          <a:xfrm>
            <a:off x="8923282" y="3668110"/>
            <a:ext cx="2648607" cy="851338"/>
          </a:xfrm>
          <a:prstGeom prst="roundRect">
            <a:avLst/>
          </a:prstGeom>
          <a:gradFill flip="none" rotWithShape="1">
            <a:gsLst>
              <a:gs pos="34972">
                <a:srgbClr val="C1DCAE"/>
              </a:gs>
              <a:gs pos="30000">
                <a:srgbClr val="CBE2BB"/>
              </a:gs>
              <a:gs pos="0">
                <a:schemeClr val="accent6"/>
              </a:gs>
              <a:gs pos="74000">
                <a:schemeClr val="accent6"/>
              </a:gs>
              <a:gs pos="83000">
                <a:schemeClr val="accent6">
                  <a:lumMod val="75000"/>
                </a:schemeClr>
              </a:gs>
              <a:gs pos="100000">
                <a:schemeClr val="accent6">
                  <a:lumMod val="50000"/>
                </a:schemeClr>
              </a:gs>
            </a:gsLst>
            <a:lin ang="5400000" scaled="1"/>
            <a:tileRect/>
          </a:gradFill>
          <a:ln w="28575">
            <a:solidFill>
              <a:schemeClr val="accent6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 smtClean="0">
                <a:solidFill>
                  <a:schemeClr val="tx2">
                    <a:lumMod val="50000"/>
                  </a:schemeClr>
                </a:solidFill>
              </a:rPr>
              <a:t>Verstanden und weiter!</a:t>
            </a:r>
            <a:endParaRPr lang="de-DE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9" name="Abgerundetes Rechteck 8"/>
          <p:cNvSpPr/>
          <p:nvPr/>
        </p:nvSpPr>
        <p:spPr>
          <a:xfrm>
            <a:off x="8923282" y="2701158"/>
            <a:ext cx="2648607" cy="851338"/>
          </a:xfrm>
          <a:prstGeom prst="roundRect">
            <a:avLst/>
          </a:prstGeom>
          <a:gradFill flip="none" rotWithShape="1">
            <a:gsLst>
              <a:gs pos="34972">
                <a:schemeClr val="accent2">
                  <a:lumMod val="40000"/>
                  <a:lumOff val="60000"/>
                </a:schemeClr>
              </a:gs>
              <a:gs pos="30000">
                <a:schemeClr val="accent2">
                  <a:lumMod val="40000"/>
                  <a:lumOff val="60000"/>
                </a:schemeClr>
              </a:gs>
              <a:gs pos="0">
                <a:schemeClr val="accent2"/>
              </a:gs>
              <a:gs pos="74000">
                <a:schemeClr val="accent2">
                  <a:lumMod val="60000"/>
                  <a:lumOff val="40000"/>
                </a:schemeClr>
              </a:gs>
              <a:gs pos="83000">
                <a:schemeClr val="accent2"/>
              </a:gs>
              <a:gs pos="100000">
                <a:schemeClr val="accent2">
                  <a:lumMod val="75000"/>
                </a:schemeClr>
              </a:gs>
            </a:gsLst>
            <a:lin ang="5400000" scaled="1"/>
            <a:tileRect/>
          </a:gradFill>
          <a:ln w="38100">
            <a:solidFill>
              <a:schemeClr val="accent2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 smtClean="0">
                <a:solidFill>
                  <a:schemeClr val="tx2">
                    <a:lumMod val="75000"/>
                  </a:schemeClr>
                </a:solidFill>
              </a:rPr>
              <a:t>Nochmal, bitte!</a:t>
            </a:r>
            <a:endParaRPr lang="de-DE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24" name="Textfeld 23"/>
          <p:cNvSpPr txBox="1"/>
          <p:nvPr/>
        </p:nvSpPr>
        <p:spPr>
          <a:xfrm>
            <a:off x="3668237" y="1310242"/>
            <a:ext cx="474211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Bei Motorola-Geräten muss vor dem Auswählen einer Rufgruppe mittels Kurzwahl die richtige Betriebsart ausgewählt werden.</a:t>
            </a:r>
            <a:endParaRPr lang="de-DE" sz="2400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25" name="Textfeld 24"/>
          <p:cNvSpPr txBox="1"/>
          <p:nvPr/>
        </p:nvSpPr>
        <p:spPr>
          <a:xfrm>
            <a:off x="3668237" y="3235824"/>
            <a:ext cx="474211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Die Betriebsart kann gewechselt werden, indem der grüne Knopf auf der linken Seite des Digitalfunkgerätes für einige Sekunden gedrückt wird.</a:t>
            </a:r>
            <a:endParaRPr lang="de-DE" sz="2400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10" name="Grafik 9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574"/>
          <a:stretch/>
        </p:blipFill>
        <p:spPr>
          <a:xfrm>
            <a:off x="798786" y="1014705"/>
            <a:ext cx="1936291" cy="4596186"/>
          </a:xfrm>
          <a:prstGeom prst="rect">
            <a:avLst/>
          </a:prstGeom>
        </p:spPr>
      </p:pic>
      <p:grpSp>
        <p:nvGrpSpPr>
          <p:cNvPr id="6" name="Gruppieren 5"/>
          <p:cNvGrpSpPr/>
          <p:nvPr/>
        </p:nvGrpSpPr>
        <p:grpSpPr>
          <a:xfrm>
            <a:off x="189981" y="1969324"/>
            <a:ext cx="666717" cy="446568"/>
            <a:chOff x="189981" y="1969324"/>
            <a:chExt cx="666717" cy="446568"/>
          </a:xfrm>
        </p:grpSpPr>
        <p:pic>
          <p:nvPicPr>
            <p:cNvPr id="2" name="Grafik 1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98786" y="2095072"/>
              <a:ext cx="57912" cy="195072"/>
            </a:xfrm>
            <a:prstGeom prst="rect">
              <a:avLst/>
            </a:prstGeom>
          </p:spPr>
        </p:pic>
        <p:sp>
          <p:nvSpPr>
            <p:cNvPr id="3" name="Pfeil nach rechts 2"/>
            <p:cNvSpPr/>
            <p:nvPr/>
          </p:nvSpPr>
          <p:spPr>
            <a:xfrm>
              <a:off x="189981" y="1969324"/>
              <a:ext cx="514212" cy="446568"/>
            </a:xfrm>
            <a:prstGeom prst="rightArrow">
              <a:avLst/>
            </a:prstGeom>
            <a:solidFill>
              <a:schemeClr val="accent1"/>
            </a:solidFill>
            <a:ln w="38100">
              <a:solidFill>
                <a:schemeClr val="accent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pic>
        <p:nvPicPr>
          <p:cNvPr id="11" name="Grafik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0800" y="2152800"/>
            <a:ext cx="1194697" cy="1522800"/>
          </a:xfrm>
          <a:prstGeom prst="rect">
            <a:avLst/>
          </a:prstGeom>
        </p:spPr>
      </p:pic>
      <p:pic>
        <p:nvPicPr>
          <p:cNvPr id="12" name="Grafik 1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0800" y="2152800"/>
            <a:ext cx="1194697" cy="1522800"/>
          </a:xfrm>
          <a:prstGeom prst="rect">
            <a:avLst/>
          </a:prstGeom>
        </p:spPr>
      </p:pic>
      <p:pic>
        <p:nvPicPr>
          <p:cNvPr id="13" name="Grafik 1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0800" y="2152800"/>
            <a:ext cx="1194697" cy="152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89811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xit" presetSubtype="0" fill="hold" grpId="1" nodeType="afterEffect">
                                  <p:stCondLst>
                                    <p:cond delay="4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75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9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65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9500"/>
                            </p:stCondLst>
                            <p:childTnLst>
                              <p:par>
                                <p:cTn id="25" presetID="26" presetClass="emph" presetSubtype="0" repeatCount="4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10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7" dur="50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3500"/>
                            </p:stCondLst>
                            <p:childTnLst>
                              <p:par>
                                <p:cTn id="2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3500"/>
                            </p:stCondLst>
                            <p:childTnLst>
                              <p:par>
                                <p:cTn id="32" presetID="1" presetClass="entr" presetSubtype="0" fill="hold" nodeType="after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0" presetClass="exit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1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27500"/>
                            </p:stCondLst>
                            <p:childTnLst>
                              <p:par>
                                <p:cTn id="38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8500"/>
                            </p:stCondLst>
                            <p:childTnLst>
                              <p:par>
                                <p:cTn id="4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>
                      <p:stCondLst>
                        <p:cond delay="0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7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6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1000"/>
                            </p:stCondLst>
                            <p:childTnLst>
                              <p:par>
                                <p:cTn id="59" presetID="10" presetClass="entr" presetSubtype="0" fill="hold" grpId="2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3000"/>
                            </p:stCondLst>
                            <p:childTnLst>
                              <p:par>
                                <p:cTn id="63" presetID="10" presetClass="exit" presetSubtype="0" fill="hold" grpId="3" nodeType="afterEffect">
                                  <p:stCondLst>
                                    <p:cond delay="4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8500"/>
                            </p:stCondLst>
                            <p:childTnLst>
                              <p:par>
                                <p:cTn id="67" presetID="10" presetClass="entr" presetSubtype="0" fill="hold" grpId="2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10500"/>
                            </p:stCondLst>
                            <p:childTnLst>
                              <p:par>
                                <p:cTn id="71" presetID="10" presetClass="entr" presetSubtype="0" fill="hold" grpId="2" nodeType="after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17500"/>
                            </p:stCondLst>
                            <p:childTnLst>
                              <p:par>
                                <p:cTn id="75" presetID="10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20500"/>
                            </p:stCondLst>
                            <p:childTnLst>
                              <p:par>
                                <p:cTn id="79" presetID="26" presetClass="emph" presetSubtype="0" repeatCount="4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0" dur="10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1" dur="50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24500"/>
                            </p:stCondLst>
                            <p:childTnLst>
                              <p:par>
                                <p:cTn id="8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24500"/>
                            </p:stCondLst>
                            <p:childTnLst>
                              <p:par>
                                <p:cTn id="86" presetID="1" presetClass="entr" presetSubtype="0" fill="hold" nodeType="after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8" presetID="10" presetClass="exit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9" dur="1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  <p:bldLst>
      <p:bldP spid="4" grpId="0"/>
      <p:bldP spid="4" grpId="1"/>
      <p:bldP spid="4" grpId="2"/>
      <p:bldP spid="4" grpId="3"/>
      <p:bldP spid="8" grpId="0" animBg="1"/>
      <p:bldP spid="9" grpId="0" animBg="1"/>
      <p:bldP spid="24" grpId="0"/>
      <p:bldP spid="24" grpId="1"/>
      <p:bldP spid="24" grpId="2"/>
      <p:bldP spid="25" grpId="0"/>
      <p:bldP spid="25" grpId="1"/>
      <p:bldP spid="25" grpId="2"/>
    </p:bldLst>
  </p:timing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/>
          <p:cNvSpPr txBox="1"/>
          <p:nvPr/>
        </p:nvSpPr>
        <p:spPr>
          <a:xfrm>
            <a:off x="704193" y="325821"/>
            <a:ext cx="98061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b="1" u="sng" dirty="0">
                <a:solidFill>
                  <a:srgbClr val="FF0000"/>
                </a:solidFill>
              </a:rPr>
              <a:t>Prüfungstraining:</a:t>
            </a:r>
            <a:r>
              <a:rPr lang="de-DE" sz="3200" b="1" dirty="0">
                <a:solidFill>
                  <a:schemeClr val="accent1">
                    <a:lumMod val="50000"/>
                  </a:schemeClr>
                </a:solidFill>
              </a:rPr>
              <a:t> Rufgruppenwechsel mittels Pfeiltasten</a:t>
            </a:r>
          </a:p>
        </p:txBody>
      </p:sp>
      <p:sp>
        <p:nvSpPr>
          <p:cNvPr id="20" name="Textfeld 19"/>
          <p:cNvSpPr txBox="1"/>
          <p:nvPr/>
        </p:nvSpPr>
        <p:spPr>
          <a:xfrm>
            <a:off x="6007485" y="2735599"/>
            <a:ext cx="553526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u="sng" dirty="0">
                <a:solidFill>
                  <a:schemeClr val="accent4">
                    <a:lumMod val="75000"/>
                  </a:schemeClr>
                </a:solidFill>
              </a:rPr>
              <a:t>Aufgabe:</a:t>
            </a:r>
            <a:r>
              <a:rPr lang="de-DE" sz="2400" b="1" dirty="0">
                <a:solidFill>
                  <a:schemeClr val="accent4">
                    <a:lumMod val="75000"/>
                  </a:schemeClr>
                </a:solidFill>
              </a:rPr>
              <a:t> Wähle mit Hilfe der Pfeiltasten aus dem aktuellen Ordner die Rufgruppe OV_1* aus!</a:t>
            </a:r>
          </a:p>
          <a:p>
            <a:endParaRPr lang="de-DE" sz="2400" b="1" dirty="0">
              <a:solidFill>
                <a:schemeClr val="accent4">
                  <a:lumMod val="75000"/>
                </a:schemeClr>
              </a:solidFill>
            </a:endParaRPr>
          </a:p>
          <a:p>
            <a:endParaRPr lang="de-DE" sz="2400" b="1" dirty="0">
              <a:solidFill>
                <a:schemeClr val="accent4">
                  <a:lumMod val="75000"/>
                </a:schemeClr>
              </a:solidFill>
            </a:endParaRPr>
          </a:p>
          <a:p>
            <a:r>
              <a:rPr lang="de-DE" sz="2400" b="1" dirty="0">
                <a:solidFill>
                  <a:schemeClr val="accent4">
                    <a:lumMod val="75000"/>
                  </a:schemeClr>
                </a:solidFill>
              </a:rPr>
              <a:t>Hinweis: Das Gerät ist bereits entsperrt!</a:t>
            </a:r>
          </a:p>
        </p:txBody>
      </p:sp>
      <p:sp>
        <p:nvSpPr>
          <p:cNvPr id="26" name="Abgerundetes Rechteck 25">
            <a:hlinkClick r:id="rId2" action="ppaction://hlinksldjump"/>
          </p:cNvPr>
          <p:cNvSpPr/>
          <p:nvPr/>
        </p:nvSpPr>
        <p:spPr>
          <a:xfrm>
            <a:off x="5047175" y="3529775"/>
            <a:ext cx="487351" cy="288246"/>
          </a:xfrm>
          <a:prstGeom prst="roundRect">
            <a:avLst/>
          </a:prstGeom>
          <a:noFill/>
          <a:ln>
            <a:solidFill>
              <a:srgbClr val="B2B2B2">
                <a:alpha val="14902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6" name="Abgerundetes Rechteck 45">
            <a:hlinkClick r:id="rId3" action="ppaction://hlinksldjump"/>
          </p:cNvPr>
          <p:cNvSpPr/>
          <p:nvPr/>
        </p:nvSpPr>
        <p:spPr>
          <a:xfrm>
            <a:off x="4446568" y="3529775"/>
            <a:ext cx="600607" cy="282877"/>
          </a:xfrm>
          <a:prstGeom prst="roundRect">
            <a:avLst/>
          </a:prstGeom>
          <a:noFill/>
          <a:ln>
            <a:solidFill>
              <a:srgbClr val="B2B2B2">
                <a:alpha val="14902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47" name="Grafik 46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574"/>
          <a:stretch/>
        </p:blipFill>
        <p:spPr>
          <a:xfrm>
            <a:off x="3753745" y="1014705"/>
            <a:ext cx="1936291" cy="4596186"/>
          </a:xfrm>
          <a:prstGeom prst="rect">
            <a:avLst/>
          </a:prstGeom>
        </p:spPr>
      </p:pic>
      <p:pic>
        <p:nvPicPr>
          <p:cNvPr id="35" name="Grafik 3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8167" y="3982727"/>
            <a:ext cx="565562" cy="424800"/>
          </a:xfrm>
          <a:prstGeom prst="rect">
            <a:avLst/>
          </a:prstGeom>
        </p:spPr>
      </p:pic>
      <p:sp>
        <p:nvSpPr>
          <p:cNvPr id="68" name="Rechteck 67">
            <a:hlinkClick r:id="rId6" action="ppaction://hlinksldjump"/>
          </p:cNvPr>
          <p:cNvSpPr/>
          <p:nvPr/>
        </p:nvSpPr>
        <p:spPr>
          <a:xfrm>
            <a:off x="4432925" y="4082288"/>
            <a:ext cx="184044" cy="202367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9" name="Rechteck 68">
            <a:hlinkClick r:id="rId7" action="ppaction://hlinksldjump"/>
          </p:cNvPr>
          <p:cNvSpPr/>
          <p:nvPr/>
        </p:nvSpPr>
        <p:spPr>
          <a:xfrm>
            <a:off x="4853934" y="4082288"/>
            <a:ext cx="184044" cy="202367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36" name="Grafik 35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3599" y="2135248"/>
            <a:ext cx="1194697" cy="1522800"/>
          </a:xfrm>
          <a:prstGeom prst="rect">
            <a:avLst/>
          </a:prstGeom>
        </p:spPr>
      </p:pic>
      <p:pic>
        <p:nvPicPr>
          <p:cNvPr id="4" name="Grafik 3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3600" y="2134800"/>
            <a:ext cx="1194697" cy="1522800"/>
          </a:xfrm>
          <a:prstGeom prst="rect">
            <a:avLst/>
          </a:prstGeom>
        </p:spPr>
      </p:pic>
      <p:sp>
        <p:nvSpPr>
          <p:cNvPr id="37" name="Rechteck 36">
            <a:hlinkClick r:id="rId10" action="ppaction://hlinksldjump"/>
          </p:cNvPr>
          <p:cNvSpPr/>
          <p:nvPr/>
        </p:nvSpPr>
        <p:spPr>
          <a:xfrm>
            <a:off x="4547785" y="5266475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8" name="Rechteck 37">
            <a:hlinkClick r:id="rId10" action="ppaction://hlinksldjump"/>
          </p:cNvPr>
          <p:cNvSpPr/>
          <p:nvPr/>
        </p:nvSpPr>
        <p:spPr>
          <a:xfrm>
            <a:off x="4547785" y="5039044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9" name="Rechteck 38">
            <a:hlinkClick r:id="rId10" action="ppaction://hlinksldjump"/>
          </p:cNvPr>
          <p:cNvSpPr/>
          <p:nvPr/>
        </p:nvSpPr>
        <p:spPr>
          <a:xfrm>
            <a:off x="4547785" y="4806147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0" name="Rechteck 39">
            <a:hlinkClick r:id="rId10" action="ppaction://hlinksldjump"/>
          </p:cNvPr>
          <p:cNvSpPr/>
          <p:nvPr/>
        </p:nvSpPr>
        <p:spPr>
          <a:xfrm>
            <a:off x="4547785" y="4580673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1" name="Rechteck 40">
            <a:hlinkClick r:id="rId10" action="ppaction://hlinksldjump"/>
          </p:cNvPr>
          <p:cNvSpPr/>
          <p:nvPr/>
        </p:nvSpPr>
        <p:spPr>
          <a:xfrm>
            <a:off x="5066221" y="5260517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2" name="Rechteck 41">
            <a:hlinkClick r:id="rId10" action="ppaction://hlinksldjump"/>
          </p:cNvPr>
          <p:cNvSpPr/>
          <p:nvPr/>
        </p:nvSpPr>
        <p:spPr>
          <a:xfrm>
            <a:off x="5064320" y="4803316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3" name="Rechteck 42">
            <a:hlinkClick r:id="rId10" action="ppaction://hlinksldjump"/>
          </p:cNvPr>
          <p:cNvSpPr/>
          <p:nvPr/>
        </p:nvSpPr>
        <p:spPr>
          <a:xfrm>
            <a:off x="5064320" y="4574715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4" name="Rechteck 43">
            <a:hlinkClick r:id="rId10" action="ppaction://hlinksldjump"/>
          </p:cNvPr>
          <p:cNvSpPr/>
          <p:nvPr/>
        </p:nvSpPr>
        <p:spPr>
          <a:xfrm>
            <a:off x="4048397" y="5260517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5" name="Rechteck 44">
            <a:hlinkClick r:id="rId10" action="ppaction://hlinksldjump"/>
          </p:cNvPr>
          <p:cNvSpPr/>
          <p:nvPr/>
        </p:nvSpPr>
        <p:spPr>
          <a:xfrm>
            <a:off x="4048397" y="5031917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8" name="Rechteck 47">
            <a:hlinkClick r:id="rId10" action="ppaction://hlinksldjump"/>
          </p:cNvPr>
          <p:cNvSpPr/>
          <p:nvPr/>
        </p:nvSpPr>
        <p:spPr>
          <a:xfrm>
            <a:off x="4048397" y="4803316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9" name="Rechteck 58">
            <a:hlinkClick r:id="rId10" action="ppaction://hlinksldjump"/>
          </p:cNvPr>
          <p:cNvSpPr/>
          <p:nvPr/>
        </p:nvSpPr>
        <p:spPr>
          <a:xfrm>
            <a:off x="4048397" y="4574715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0" name="Rechteck 59">
            <a:hlinkClick r:id="rId10" action="ppaction://hlinksldjump"/>
          </p:cNvPr>
          <p:cNvSpPr/>
          <p:nvPr/>
        </p:nvSpPr>
        <p:spPr>
          <a:xfrm>
            <a:off x="4034753" y="3737877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2" name="Rechteck 61">
            <a:hlinkClick r:id="rId10" action="ppaction://hlinksldjump"/>
          </p:cNvPr>
          <p:cNvSpPr/>
          <p:nvPr/>
        </p:nvSpPr>
        <p:spPr>
          <a:xfrm>
            <a:off x="5060817" y="3737876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6" name="Rechteck 75">
            <a:hlinkClick r:id="rId10" action="ppaction://hlinksldjump"/>
          </p:cNvPr>
          <p:cNvSpPr/>
          <p:nvPr/>
        </p:nvSpPr>
        <p:spPr>
          <a:xfrm>
            <a:off x="4514847" y="3737877"/>
            <a:ext cx="487739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7" name="Rechteck 76">
            <a:hlinkClick r:id="rId10" action="ppaction://hlinksldjump"/>
          </p:cNvPr>
          <p:cNvSpPr/>
          <p:nvPr/>
        </p:nvSpPr>
        <p:spPr>
          <a:xfrm>
            <a:off x="4083340" y="3995338"/>
            <a:ext cx="303518" cy="364458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8" name="Rechteck 77">
            <a:hlinkClick r:id="rId10" action="ppaction://hlinksldjump"/>
          </p:cNvPr>
          <p:cNvSpPr/>
          <p:nvPr/>
        </p:nvSpPr>
        <p:spPr>
          <a:xfrm>
            <a:off x="5108144" y="4000707"/>
            <a:ext cx="303518" cy="364458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9" name="Rechteck 78">
            <a:hlinkClick r:id="rId10" action="ppaction://hlinksldjump"/>
          </p:cNvPr>
          <p:cNvSpPr/>
          <p:nvPr/>
        </p:nvSpPr>
        <p:spPr>
          <a:xfrm>
            <a:off x="3716942" y="2343644"/>
            <a:ext cx="184044" cy="1076653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0" name="Rechteck 79">
            <a:hlinkClick r:id="rId10" action="ppaction://hlinksldjump"/>
          </p:cNvPr>
          <p:cNvSpPr/>
          <p:nvPr/>
        </p:nvSpPr>
        <p:spPr>
          <a:xfrm>
            <a:off x="3716942" y="2067188"/>
            <a:ext cx="184044" cy="202367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1" name="Rechteck 80">
            <a:hlinkClick r:id="rId10" action="ppaction://hlinksldjump"/>
          </p:cNvPr>
          <p:cNvSpPr/>
          <p:nvPr/>
        </p:nvSpPr>
        <p:spPr>
          <a:xfrm>
            <a:off x="5064320" y="5031917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2" name="Rechteck 81">
            <a:hlinkClick r:id="rId10" action="ppaction://hlinksldjump"/>
          </p:cNvPr>
          <p:cNvSpPr/>
          <p:nvPr/>
        </p:nvSpPr>
        <p:spPr>
          <a:xfrm rot="16200000">
            <a:off x="4641736" y="4227809"/>
            <a:ext cx="184044" cy="202367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3" name="Rechteck 82">
            <a:hlinkClick r:id="rId10" action="ppaction://hlinksldjump"/>
          </p:cNvPr>
          <p:cNvSpPr/>
          <p:nvPr/>
        </p:nvSpPr>
        <p:spPr>
          <a:xfrm rot="16200000">
            <a:off x="4634982" y="3947842"/>
            <a:ext cx="184044" cy="202367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4" name="Rechteck 83">
            <a:hlinkClick r:id="rId10" action="ppaction://hlinksldjump"/>
          </p:cNvPr>
          <p:cNvSpPr/>
          <p:nvPr/>
        </p:nvSpPr>
        <p:spPr>
          <a:xfrm>
            <a:off x="3960616" y="1266670"/>
            <a:ext cx="472309" cy="485942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40758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26" presetClass="emph" presetSubtype="0" repeatCount="5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750" tmFilter="0, 0; .2, .5; .8, .5; 1, 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" dur="375" autoRev="1" fill="hold"/>
                                        <p:tgtEl>
                                          <p:spTgt spid="3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750"/>
                            </p:stCondLst>
                            <p:childTnLst>
                              <p:par>
                                <p:cTn id="13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/>
          <p:cNvSpPr txBox="1"/>
          <p:nvPr/>
        </p:nvSpPr>
        <p:spPr>
          <a:xfrm>
            <a:off x="704193" y="325821"/>
            <a:ext cx="98061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b="1" u="sng" dirty="0">
                <a:solidFill>
                  <a:srgbClr val="FF0000"/>
                </a:solidFill>
              </a:rPr>
              <a:t>Prüfungstraining:</a:t>
            </a:r>
            <a:r>
              <a:rPr lang="de-DE" sz="3200" b="1" dirty="0">
                <a:solidFill>
                  <a:schemeClr val="accent1">
                    <a:lumMod val="50000"/>
                  </a:schemeClr>
                </a:solidFill>
              </a:rPr>
              <a:t> Rufgruppenwechsel mittels Pfeiltasten</a:t>
            </a:r>
          </a:p>
        </p:txBody>
      </p:sp>
      <p:sp>
        <p:nvSpPr>
          <p:cNvPr id="20" name="Textfeld 19"/>
          <p:cNvSpPr txBox="1"/>
          <p:nvPr/>
        </p:nvSpPr>
        <p:spPr>
          <a:xfrm>
            <a:off x="6007485" y="2735599"/>
            <a:ext cx="553526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u="sng" dirty="0">
                <a:solidFill>
                  <a:schemeClr val="accent4">
                    <a:lumMod val="75000"/>
                  </a:schemeClr>
                </a:solidFill>
              </a:rPr>
              <a:t>Aufgabe:</a:t>
            </a:r>
            <a:r>
              <a:rPr lang="de-DE" sz="2400" b="1" dirty="0">
                <a:solidFill>
                  <a:schemeClr val="accent4">
                    <a:lumMod val="75000"/>
                  </a:schemeClr>
                </a:solidFill>
              </a:rPr>
              <a:t> Wähle mit Hilfe der Pfeiltasten aus dem aktuellen Ordner die Rufgruppe OV_1* aus!</a:t>
            </a:r>
          </a:p>
          <a:p>
            <a:endParaRPr lang="de-DE" sz="2400" b="1" dirty="0">
              <a:solidFill>
                <a:schemeClr val="accent4">
                  <a:lumMod val="75000"/>
                </a:schemeClr>
              </a:solidFill>
            </a:endParaRPr>
          </a:p>
          <a:p>
            <a:endParaRPr lang="de-DE" sz="2400" b="1" dirty="0">
              <a:solidFill>
                <a:schemeClr val="accent4">
                  <a:lumMod val="75000"/>
                </a:schemeClr>
              </a:solidFill>
            </a:endParaRPr>
          </a:p>
          <a:p>
            <a:r>
              <a:rPr lang="de-DE" sz="2400" b="1" dirty="0">
                <a:solidFill>
                  <a:schemeClr val="accent4">
                    <a:lumMod val="75000"/>
                  </a:schemeClr>
                </a:solidFill>
              </a:rPr>
              <a:t>Hinweis: Das Gerät ist bereits entsperrt!</a:t>
            </a:r>
          </a:p>
        </p:txBody>
      </p:sp>
      <p:sp>
        <p:nvSpPr>
          <p:cNvPr id="26" name="Abgerundetes Rechteck 25">
            <a:hlinkClick r:id="rId2" action="ppaction://hlinksldjump"/>
          </p:cNvPr>
          <p:cNvSpPr/>
          <p:nvPr/>
        </p:nvSpPr>
        <p:spPr>
          <a:xfrm>
            <a:off x="5047175" y="3529775"/>
            <a:ext cx="487351" cy="288246"/>
          </a:xfrm>
          <a:prstGeom prst="roundRect">
            <a:avLst/>
          </a:prstGeom>
          <a:noFill/>
          <a:ln>
            <a:solidFill>
              <a:srgbClr val="B2B2B2">
                <a:alpha val="14902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6" name="Abgerundetes Rechteck 45">
            <a:hlinkClick r:id="rId3" action="ppaction://hlinksldjump"/>
          </p:cNvPr>
          <p:cNvSpPr/>
          <p:nvPr/>
        </p:nvSpPr>
        <p:spPr>
          <a:xfrm>
            <a:off x="4446568" y="3529775"/>
            <a:ext cx="600607" cy="282877"/>
          </a:xfrm>
          <a:prstGeom prst="roundRect">
            <a:avLst/>
          </a:prstGeom>
          <a:noFill/>
          <a:ln>
            <a:solidFill>
              <a:srgbClr val="B2B2B2">
                <a:alpha val="14902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47" name="Grafik 46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574"/>
          <a:stretch/>
        </p:blipFill>
        <p:spPr>
          <a:xfrm>
            <a:off x="3753745" y="1014705"/>
            <a:ext cx="1936291" cy="4596186"/>
          </a:xfrm>
          <a:prstGeom prst="rect">
            <a:avLst/>
          </a:prstGeom>
        </p:spPr>
      </p:pic>
      <p:pic>
        <p:nvPicPr>
          <p:cNvPr id="35" name="Grafik 3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8167" y="3982727"/>
            <a:ext cx="565562" cy="424800"/>
          </a:xfrm>
          <a:prstGeom prst="rect">
            <a:avLst/>
          </a:prstGeom>
        </p:spPr>
      </p:pic>
      <p:sp>
        <p:nvSpPr>
          <p:cNvPr id="68" name="Rechteck 67">
            <a:hlinkClick r:id="rId6" action="ppaction://hlinksldjump"/>
          </p:cNvPr>
          <p:cNvSpPr/>
          <p:nvPr/>
        </p:nvSpPr>
        <p:spPr>
          <a:xfrm>
            <a:off x="4432925" y="4082288"/>
            <a:ext cx="184044" cy="202367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9" name="Rechteck 68">
            <a:hlinkClick r:id="rId7" action="ppaction://hlinksldjump"/>
          </p:cNvPr>
          <p:cNvSpPr/>
          <p:nvPr/>
        </p:nvSpPr>
        <p:spPr>
          <a:xfrm>
            <a:off x="4850538" y="4082288"/>
            <a:ext cx="184044" cy="202367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34" name="Grafik 33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3600" y="2134800"/>
            <a:ext cx="1194697" cy="1522800"/>
          </a:xfrm>
          <a:prstGeom prst="rect">
            <a:avLst/>
          </a:prstGeom>
        </p:spPr>
      </p:pic>
      <p:pic>
        <p:nvPicPr>
          <p:cNvPr id="3" name="Grafik 2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3600" y="2134800"/>
            <a:ext cx="1194697" cy="1522800"/>
          </a:xfrm>
          <a:prstGeom prst="rect">
            <a:avLst/>
          </a:prstGeom>
        </p:spPr>
      </p:pic>
      <p:sp>
        <p:nvSpPr>
          <p:cNvPr id="36" name="Rechteck 35">
            <a:hlinkClick r:id="rId10" action="ppaction://hlinksldjump"/>
          </p:cNvPr>
          <p:cNvSpPr/>
          <p:nvPr/>
        </p:nvSpPr>
        <p:spPr>
          <a:xfrm>
            <a:off x="4547785" y="5266475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7" name="Rechteck 36">
            <a:hlinkClick r:id="rId10" action="ppaction://hlinksldjump"/>
          </p:cNvPr>
          <p:cNvSpPr/>
          <p:nvPr/>
        </p:nvSpPr>
        <p:spPr>
          <a:xfrm>
            <a:off x="4547785" y="5039044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8" name="Rechteck 37">
            <a:hlinkClick r:id="rId10" action="ppaction://hlinksldjump"/>
          </p:cNvPr>
          <p:cNvSpPr/>
          <p:nvPr/>
        </p:nvSpPr>
        <p:spPr>
          <a:xfrm>
            <a:off x="4547785" y="4806147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9" name="Rechteck 38">
            <a:hlinkClick r:id="rId10" action="ppaction://hlinksldjump"/>
          </p:cNvPr>
          <p:cNvSpPr/>
          <p:nvPr/>
        </p:nvSpPr>
        <p:spPr>
          <a:xfrm>
            <a:off x="4547785" y="4580673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0" name="Rechteck 39">
            <a:hlinkClick r:id="rId10" action="ppaction://hlinksldjump"/>
          </p:cNvPr>
          <p:cNvSpPr/>
          <p:nvPr/>
        </p:nvSpPr>
        <p:spPr>
          <a:xfrm>
            <a:off x="5066221" y="5260517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1" name="Rechteck 40">
            <a:hlinkClick r:id="rId10" action="ppaction://hlinksldjump"/>
          </p:cNvPr>
          <p:cNvSpPr/>
          <p:nvPr/>
        </p:nvSpPr>
        <p:spPr>
          <a:xfrm>
            <a:off x="5064320" y="4803316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2" name="Rechteck 41">
            <a:hlinkClick r:id="rId10" action="ppaction://hlinksldjump"/>
          </p:cNvPr>
          <p:cNvSpPr/>
          <p:nvPr/>
        </p:nvSpPr>
        <p:spPr>
          <a:xfrm>
            <a:off x="5064320" y="4574715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3" name="Rechteck 42">
            <a:hlinkClick r:id="rId10" action="ppaction://hlinksldjump"/>
          </p:cNvPr>
          <p:cNvSpPr/>
          <p:nvPr/>
        </p:nvSpPr>
        <p:spPr>
          <a:xfrm>
            <a:off x="4048397" y="5260517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4" name="Rechteck 43">
            <a:hlinkClick r:id="rId10" action="ppaction://hlinksldjump"/>
          </p:cNvPr>
          <p:cNvSpPr/>
          <p:nvPr/>
        </p:nvSpPr>
        <p:spPr>
          <a:xfrm>
            <a:off x="4048397" y="5031917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5" name="Rechteck 44">
            <a:hlinkClick r:id="rId10" action="ppaction://hlinksldjump"/>
          </p:cNvPr>
          <p:cNvSpPr/>
          <p:nvPr/>
        </p:nvSpPr>
        <p:spPr>
          <a:xfrm>
            <a:off x="4048397" y="4803316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8" name="Rechteck 47">
            <a:hlinkClick r:id="rId10" action="ppaction://hlinksldjump"/>
          </p:cNvPr>
          <p:cNvSpPr/>
          <p:nvPr/>
        </p:nvSpPr>
        <p:spPr>
          <a:xfrm>
            <a:off x="4048397" y="4574715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9" name="Rechteck 58">
            <a:hlinkClick r:id="rId10" action="ppaction://hlinksldjump"/>
          </p:cNvPr>
          <p:cNvSpPr/>
          <p:nvPr/>
        </p:nvSpPr>
        <p:spPr>
          <a:xfrm>
            <a:off x="4034753" y="3737877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0" name="Rechteck 59">
            <a:hlinkClick r:id="rId10" action="ppaction://hlinksldjump"/>
          </p:cNvPr>
          <p:cNvSpPr/>
          <p:nvPr/>
        </p:nvSpPr>
        <p:spPr>
          <a:xfrm>
            <a:off x="5060817" y="3737876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2" name="Rechteck 61">
            <a:hlinkClick r:id="rId10" action="ppaction://hlinksldjump"/>
          </p:cNvPr>
          <p:cNvSpPr/>
          <p:nvPr/>
        </p:nvSpPr>
        <p:spPr>
          <a:xfrm>
            <a:off x="4514847" y="3737877"/>
            <a:ext cx="487739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6" name="Rechteck 75">
            <a:hlinkClick r:id="rId10" action="ppaction://hlinksldjump"/>
          </p:cNvPr>
          <p:cNvSpPr/>
          <p:nvPr/>
        </p:nvSpPr>
        <p:spPr>
          <a:xfrm>
            <a:off x="4083340" y="3995338"/>
            <a:ext cx="303518" cy="364458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7" name="Rechteck 76">
            <a:hlinkClick r:id="rId10" action="ppaction://hlinksldjump"/>
          </p:cNvPr>
          <p:cNvSpPr/>
          <p:nvPr/>
        </p:nvSpPr>
        <p:spPr>
          <a:xfrm>
            <a:off x="5108144" y="4000707"/>
            <a:ext cx="303518" cy="364458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8" name="Rechteck 77">
            <a:hlinkClick r:id="rId10" action="ppaction://hlinksldjump"/>
          </p:cNvPr>
          <p:cNvSpPr/>
          <p:nvPr/>
        </p:nvSpPr>
        <p:spPr>
          <a:xfrm>
            <a:off x="3716942" y="2343644"/>
            <a:ext cx="184044" cy="1076653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9" name="Rechteck 78">
            <a:hlinkClick r:id="rId10" action="ppaction://hlinksldjump"/>
          </p:cNvPr>
          <p:cNvSpPr/>
          <p:nvPr/>
        </p:nvSpPr>
        <p:spPr>
          <a:xfrm>
            <a:off x="3716942" y="2067188"/>
            <a:ext cx="184044" cy="202367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0" name="Rechteck 79">
            <a:hlinkClick r:id="rId10" action="ppaction://hlinksldjump"/>
          </p:cNvPr>
          <p:cNvSpPr/>
          <p:nvPr/>
        </p:nvSpPr>
        <p:spPr>
          <a:xfrm>
            <a:off x="5064320" y="5031917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1" name="Rechteck 80">
            <a:hlinkClick r:id="rId10" action="ppaction://hlinksldjump"/>
          </p:cNvPr>
          <p:cNvSpPr/>
          <p:nvPr/>
        </p:nvSpPr>
        <p:spPr>
          <a:xfrm rot="16200000">
            <a:off x="4641736" y="4227809"/>
            <a:ext cx="184044" cy="202367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2" name="Rechteck 81">
            <a:hlinkClick r:id="rId10" action="ppaction://hlinksldjump"/>
          </p:cNvPr>
          <p:cNvSpPr/>
          <p:nvPr/>
        </p:nvSpPr>
        <p:spPr>
          <a:xfrm rot="16200000">
            <a:off x="4634982" y="3947842"/>
            <a:ext cx="184044" cy="202367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3" name="Rechteck 82">
            <a:hlinkClick r:id="rId10" action="ppaction://hlinksldjump"/>
          </p:cNvPr>
          <p:cNvSpPr/>
          <p:nvPr/>
        </p:nvSpPr>
        <p:spPr>
          <a:xfrm>
            <a:off x="3960616" y="1266670"/>
            <a:ext cx="472309" cy="485942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957997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26" presetClass="emph" presetSubtype="0" repeatCount="5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750" tmFilter="0, 0; .2, .5; .8, .5; 1, 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" dur="375" autoRev="1" fill="hold"/>
                                        <p:tgtEl>
                                          <p:spTgt spid="3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750"/>
                            </p:stCondLst>
                            <p:childTnLst>
                              <p:par>
                                <p:cTn id="13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/>
          <p:cNvSpPr txBox="1"/>
          <p:nvPr/>
        </p:nvSpPr>
        <p:spPr>
          <a:xfrm>
            <a:off x="704193" y="325821"/>
            <a:ext cx="98061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b="1" u="sng" dirty="0">
                <a:solidFill>
                  <a:srgbClr val="FF0000"/>
                </a:solidFill>
              </a:rPr>
              <a:t>Prüfungstraining:</a:t>
            </a:r>
            <a:r>
              <a:rPr lang="de-DE" sz="3200" b="1" dirty="0">
                <a:solidFill>
                  <a:schemeClr val="accent1">
                    <a:lumMod val="50000"/>
                  </a:schemeClr>
                </a:solidFill>
              </a:rPr>
              <a:t> Rufgruppenwechsel mittels Pfeiltasten</a:t>
            </a:r>
          </a:p>
        </p:txBody>
      </p:sp>
      <p:sp>
        <p:nvSpPr>
          <p:cNvPr id="20" name="Textfeld 19"/>
          <p:cNvSpPr txBox="1"/>
          <p:nvPr/>
        </p:nvSpPr>
        <p:spPr>
          <a:xfrm>
            <a:off x="6007485" y="2735599"/>
            <a:ext cx="553526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u="sng" dirty="0">
                <a:solidFill>
                  <a:schemeClr val="accent4">
                    <a:lumMod val="75000"/>
                  </a:schemeClr>
                </a:solidFill>
              </a:rPr>
              <a:t>Aufgabe:</a:t>
            </a:r>
            <a:r>
              <a:rPr lang="de-DE" sz="2400" b="1" dirty="0">
                <a:solidFill>
                  <a:schemeClr val="accent4">
                    <a:lumMod val="75000"/>
                  </a:schemeClr>
                </a:solidFill>
              </a:rPr>
              <a:t> Wähle mit Hilfe der Pfeiltasten aus dem aktuellen Ordner die Rufgruppe OV_1* aus!</a:t>
            </a:r>
          </a:p>
          <a:p>
            <a:endParaRPr lang="de-DE" sz="2400" b="1" dirty="0">
              <a:solidFill>
                <a:schemeClr val="accent4">
                  <a:lumMod val="75000"/>
                </a:schemeClr>
              </a:solidFill>
            </a:endParaRPr>
          </a:p>
          <a:p>
            <a:endParaRPr lang="de-DE" sz="2400" b="1" dirty="0">
              <a:solidFill>
                <a:schemeClr val="accent4">
                  <a:lumMod val="75000"/>
                </a:schemeClr>
              </a:solidFill>
            </a:endParaRPr>
          </a:p>
          <a:p>
            <a:r>
              <a:rPr lang="de-DE" sz="2400" b="1" dirty="0">
                <a:solidFill>
                  <a:schemeClr val="accent4">
                    <a:lumMod val="75000"/>
                  </a:schemeClr>
                </a:solidFill>
              </a:rPr>
              <a:t>Hinweis: Das Gerät ist bereits entsperrt!</a:t>
            </a:r>
          </a:p>
        </p:txBody>
      </p:sp>
      <p:sp>
        <p:nvSpPr>
          <p:cNvPr id="26" name="Abgerundetes Rechteck 25">
            <a:hlinkClick r:id="rId2" action="ppaction://hlinksldjump"/>
          </p:cNvPr>
          <p:cNvSpPr/>
          <p:nvPr/>
        </p:nvSpPr>
        <p:spPr>
          <a:xfrm>
            <a:off x="5047175" y="3529775"/>
            <a:ext cx="487351" cy="288246"/>
          </a:xfrm>
          <a:prstGeom prst="roundRect">
            <a:avLst/>
          </a:prstGeom>
          <a:noFill/>
          <a:ln>
            <a:solidFill>
              <a:srgbClr val="B2B2B2">
                <a:alpha val="14902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7" name="Abgerundetes Rechteck 26">
            <a:hlinkClick r:id="rId2" action="ppaction://hlinksldjump"/>
          </p:cNvPr>
          <p:cNvSpPr/>
          <p:nvPr/>
        </p:nvSpPr>
        <p:spPr>
          <a:xfrm>
            <a:off x="3900986" y="3524406"/>
            <a:ext cx="487351" cy="288246"/>
          </a:xfrm>
          <a:prstGeom prst="roundRect">
            <a:avLst/>
          </a:prstGeom>
          <a:noFill/>
          <a:ln>
            <a:solidFill>
              <a:srgbClr val="B2B2B2">
                <a:alpha val="14902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6" name="Abgerundetes Rechteck 45">
            <a:hlinkClick r:id="rId3" action="ppaction://hlinksldjump"/>
          </p:cNvPr>
          <p:cNvSpPr/>
          <p:nvPr/>
        </p:nvSpPr>
        <p:spPr>
          <a:xfrm>
            <a:off x="4446568" y="3529775"/>
            <a:ext cx="600607" cy="282877"/>
          </a:xfrm>
          <a:prstGeom prst="roundRect">
            <a:avLst/>
          </a:prstGeom>
          <a:noFill/>
          <a:ln>
            <a:solidFill>
              <a:srgbClr val="B2B2B2">
                <a:alpha val="14902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47" name="Grafik 46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574"/>
          <a:stretch/>
        </p:blipFill>
        <p:spPr>
          <a:xfrm>
            <a:off x="3753745" y="1014705"/>
            <a:ext cx="1936291" cy="4596186"/>
          </a:xfrm>
          <a:prstGeom prst="rect">
            <a:avLst/>
          </a:prstGeom>
        </p:spPr>
      </p:pic>
      <p:pic>
        <p:nvPicPr>
          <p:cNvPr id="35" name="Grafik 3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8167" y="3982727"/>
            <a:ext cx="565562" cy="424800"/>
          </a:xfrm>
          <a:prstGeom prst="rect">
            <a:avLst/>
          </a:prstGeom>
        </p:spPr>
      </p:pic>
      <p:sp>
        <p:nvSpPr>
          <p:cNvPr id="68" name="Rechteck 67">
            <a:hlinkClick r:id="rId6" action="ppaction://hlinksldjump"/>
          </p:cNvPr>
          <p:cNvSpPr/>
          <p:nvPr/>
        </p:nvSpPr>
        <p:spPr>
          <a:xfrm>
            <a:off x="4432134" y="4082288"/>
            <a:ext cx="184044" cy="202367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9" name="Rechteck 68">
            <a:hlinkClick r:id="rId7" action="ppaction://hlinksldjump"/>
          </p:cNvPr>
          <p:cNvSpPr/>
          <p:nvPr/>
        </p:nvSpPr>
        <p:spPr>
          <a:xfrm>
            <a:off x="4851338" y="4082288"/>
            <a:ext cx="184044" cy="202367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36" name="Grafik 35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3600" y="2134800"/>
            <a:ext cx="1194697" cy="1522800"/>
          </a:xfrm>
          <a:prstGeom prst="rect">
            <a:avLst/>
          </a:prstGeom>
        </p:spPr>
      </p:pic>
      <p:pic>
        <p:nvPicPr>
          <p:cNvPr id="4" name="Grafik 3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3600" y="2134800"/>
            <a:ext cx="1194697" cy="1522800"/>
          </a:xfrm>
          <a:prstGeom prst="rect">
            <a:avLst/>
          </a:prstGeom>
        </p:spPr>
      </p:pic>
      <p:sp>
        <p:nvSpPr>
          <p:cNvPr id="37" name="Rechteck 36">
            <a:hlinkClick r:id="rId10" action="ppaction://hlinksldjump"/>
          </p:cNvPr>
          <p:cNvSpPr/>
          <p:nvPr/>
        </p:nvSpPr>
        <p:spPr>
          <a:xfrm>
            <a:off x="4547785" y="5266475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8" name="Rechteck 37">
            <a:hlinkClick r:id="rId10" action="ppaction://hlinksldjump"/>
          </p:cNvPr>
          <p:cNvSpPr/>
          <p:nvPr/>
        </p:nvSpPr>
        <p:spPr>
          <a:xfrm>
            <a:off x="4547785" y="5039044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9" name="Rechteck 38">
            <a:hlinkClick r:id="rId10" action="ppaction://hlinksldjump"/>
          </p:cNvPr>
          <p:cNvSpPr/>
          <p:nvPr/>
        </p:nvSpPr>
        <p:spPr>
          <a:xfrm>
            <a:off x="4547785" y="4806147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0" name="Rechteck 39">
            <a:hlinkClick r:id="rId10" action="ppaction://hlinksldjump"/>
          </p:cNvPr>
          <p:cNvSpPr/>
          <p:nvPr/>
        </p:nvSpPr>
        <p:spPr>
          <a:xfrm>
            <a:off x="4547785" y="4580673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1" name="Rechteck 40">
            <a:hlinkClick r:id="rId10" action="ppaction://hlinksldjump"/>
          </p:cNvPr>
          <p:cNvSpPr/>
          <p:nvPr/>
        </p:nvSpPr>
        <p:spPr>
          <a:xfrm>
            <a:off x="5066221" y="5260517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2" name="Rechteck 41">
            <a:hlinkClick r:id="rId10" action="ppaction://hlinksldjump"/>
          </p:cNvPr>
          <p:cNvSpPr/>
          <p:nvPr/>
        </p:nvSpPr>
        <p:spPr>
          <a:xfrm>
            <a:off x="5064320" y="4803316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3" name="Rechteck 42">
            <a:hlinkClick r:id="rId10" action="ppaction://hlinksldjump"/>
          </p:cNvPr>
          <p:cNvSpPr/>
          <p:nvPr/>
        </p:nvSpPr>
        <p:spPr>
          <a:xfrm>
            <a:off x="5064320" y="4574715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4" name="Rechteck 43">
            <a:hlinkClick r:id="rId10" action="ppaction://hlinksldjump"/>
          </p:cNvPr>
          <p:cNvSpPr/>
          <p:nvPr/>
        </p:nvSpPr>
        <p:spPr>
          <a:xfrm>
            <a:off x="4048397" y="5260517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5" name="Rechteck 44">
            <a:hlinkClick r:id="rId10" action="ppaction://hlinksldjump"/>
          </p:cNvPr>
          <p:cNvSpPr/>
          <p:nvPr/>
        </p:nvSpPr>
        <p:spPr>
          <a:xfrm>
            <a:off x="4048397" y="5031917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8" name="Rechteck 47">
            <a:hlinkClick r:id="rId10" action="ppaction://hlinksldjump"/>
          </p:cNvPr>
          <p:cNvSpPr/>
          <p:nvPr/>
        </p:nvSpPr>
        <p:spPr>
          <a:xfrm>
            <a:off x="4048397" y="4803316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9" name="Rechteck 58">
            <a:hlinkClick r:id="rId10" action="ppaction://hlinksldjump"/>
          </p:cNvPr>
          <p:cNvSpPr/>
          <p:nvPr/>
        </p:nvSpPr>
        <p:spPr>
          <a:xfrm>
            <a:off x="4048397" y="4574715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0" name="Rechteck 59">
            <a:hlinkClick r:id="rId11" action="ppaction://hlinksldjump"/>
          </p:cNvPr>
          <p:cNvSpPr/>
          <p:nvPr/>
        </p:nvSpPr>
        <p:spPr>
          <a:xfrm>
            <a:off x="4034753" y="3737877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2" name="Rechteck 61">
            <a:hlinkClick r:id="rId10" action="ppaction://hlinksldjump"/>
          </p:cNvPr>
          <p:cNvSpPr/>
          <p:nvPr/>
        </p:nvSpPr>
        <p:spPr>
          <a:xfrm>
            <a:off x="5060817" y="3737876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6" name="Rechteck 75">
            <a:hlinkClick r:id="rId10" action="ppaction://hlinksldjump"/>
          </p:cNvPr>
          <p:cNvSpPr/>
          <p:nvPr/>
        </p:nvSpPr>
        <p:spPr>
          <a:xfrm>
            <a:off x="4514847" y="3737877"/>
            <a:ext cx="487739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7" name="Rechteck 76">
            <a:hlinkClick r:id="rId10" action="ppaction://hlinksldjump"/>
          </p:cNvPr>
          <p:cNvSpPr/>
          <p:nvPr/>
        </p:nvSpPr>
        <p:spPr>
          <a:xfrm>
            <a:off x="4083340" y="3995338"/>
            <a:ext cx="303518" cy="364458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8" name="Rechteck 77">
            <a:hlinkClick r:id="rId10" action="ppaction://hlinksldjump"/>
          </p:cNvPr>
          <p:cNvSpPr/>
          <p:nvPr/>
        </p:nvSpPr>
        <p:spPr>
          <a:xfrm>
            <a:off x="5108144" y="4000707"/>
            <a:ext cx="303518" cy="364458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9" name="Rechteck 78">
            <a:hlinkClick r:id="rId12" action="ppaction://hlinksldjump"/>
          </p:cNvPr>
          <p:cNvSpPr/>
          <p:nvPr/>
        </p:nvSpPr>
        <p:spPr>
          <a:xfrm>
            <a:off x="3716942" y="2343644"/>
            <a:ext cx="184044" cy="1076653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0" name="Rechteck 79">
            <a:hlinkClick r:id="rId10" action="ppaction://hlinksldjump"/>
          </p:cNvPr>
          <p:cNvSpPr/>
          <p:nvPr/>
        </p:nvSpPr>
        <p:spPr>
          <a:xfrm>
            <a:off x="3716942" y="2067188"/>
            <a:ext cx="184044" cy="202367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1" name="Rechteck 80">
            <a:hlinkClick r:id="rId10" action="ppaction://hlinksldjump"/>
          </p:cNvPr>
          <p:cNvSpPr/>
          <p:nvPr/>
        </p:nvSpPr>
        <p:spPr>
          <a:xfrm>
            <a:off x="5064320" y="5031917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2" name="Rechteck 81">
            <a:hlinkClick r:id="rId10" action="ppaction://hlinksldjump"/>
          </p:cNvPr>
          <p:cNvSpPr/>
          <p:nvPr/>
        </p:nvSpPr>
        <p:spPr>
          <a:xfrm rot="16200000">
            <a:off x="4641736" y="4227809"/>
            <a:ext cx="184044" cy="202367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3" name="Rechteck 82">
            <a:hlinkClick r:id="rId10" action="ppaction://hlinksldjump"/>
          </p:cNvPr>
          <p:cNvSpPr/>
          <p:nvPr/>
        </p:nvSpPr>
        <p:spPr>
          <a:xfrm rot="16200000">
            <a:off x="4634982" y="3947842"/>
            <a:ext cx="184044" cy="202367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4" name="Rechteck 83">
            <a:hlinkClick r:id="rId10" action="ppaction://hlinksldjump"/>
          </p:cNvPr>
          <p:cNvSpPr/>
          <p:nvPr/>
        </p:nvSpPr>
        <p:spPr>
          <a:xfrm>
            <a:off x="3960616" y="1266670"/>
            <a:ext cx="472309" cy="485942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989772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26" presetClass="emph" presetSubtype="0" repeatCount="5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750" tmFilter="0, 0; .2, .5; .8, .5; 1, 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" dur="375" autoRev="1" fill="hold"/>
                                        <p:tgtEl>
                                          <p:spTgt spid="3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750"/>
                            </p:stCondLst>
                            <p:childTnLst>
                              <p:par>
                                <p:cTn id="13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/>
          <p:cNvSpPr txBox="1"/>
          <p:nvPr/>
        </p:nvSpPr>
        <p:spPr>
          <a:xfrm>
            <a:off x="704193" y="325821"/>
            <a:ext cx="98061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b="1" u="sng" dirty="0">
                <a:solidFill>
                  <a:srgbClr val="FF0000"/>
                </a:solidFill>
              </a:rPr>
              <a:t>Prüfungstraining:</a:t>
            </a:r>
            <a:r>
              <a:rPr lang="de-DE" sz="3200" b="1" dirty="0">
                <a:solidFill>
                  <a:schemeClr val="accent1">
                    <a:lumMod val="50000"/>
                  </a:schemeClr>
                </a:solidFill>
              </a:rPr>
              <a:t> Rufgruppenwechsel mittels Pfeiltasten</a:t>
            </a:r>
          </a:p>
        </p:txBody>
      </p:sp>
      <p:sp>
        <p:nvSpPr>
          <p:cNvPr id="20" name="Textfeld 19"/>
          <p:cNvSpPr txBox="1"/>
          <p:nvPr/>
        </p:nvSpPr>
        <p:spPr>
          <a:xfrm>
            <a:off x="6007485" y="2735599"/>
            <a:ext cx="553526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u="sng" dirty="0" smtClean="0">
                <a:solidFill>
                  <a:schemeClr val="accent4">
                    <a:lumMod val="75000"/>
                  </a:schemeClr>
                </a:solidFill>
              </a:rPr>
              <a:t>Aufgabe:</a:t>
            </a:r>
            <a:r>
              <a:rPr lang="de-DE" sz="2400" b="1" dirty="0" smtClean="0">
                <a:solidFill>
                  <a:schemeClr val="accent4">
                    <a:lumMod val="75000"/>
                  </a:schemeClr>
                </a:solidFill>
              </a:rPr>
              <a:t> Wähle mit Hilfe der Pfeiltasten aus dem aktuellen Ordner die Rufgruppe OV_1* aus!</a:t>
            </a:r>
          </a:p>
          <a:p>
            <a:endParaRPr lang="de-DE" sz="2400" b="1" dirty="0" smtClean="0">
              <a:solidFill>
                <a:schemeClr val="accent4">
                  <a:lumMod val="75000"/>
                </a:schemeClr>
              </a:solidFill>
            </a:endParaRPr>
          </a:p>
          <a:p>
            <a:endParaRPr lang="de-DE" sz="2400" b="1" dirty="0">
              <a:solidFill>
                <a:schemeClr val="accent4">
                  <a:lumMod val="75000"/>
                </a:schemeClr>
              </a:solidFill>
            </a:endParaRPr>
          </a:p>
          <a:p>
            <a:r>
              <a:rPr lang="de-DE" sz="2400" b="1" dirty="0" smtClean="0">
                <a:solidFill>
                  <a:schemeClr val="accent4">
                    <a:lumMod val="75000"/>
                  </a:schemeClr>
                </a:solidFill>
              </a:rPr>
              <a:t>Hinweis: Das Gerät ist bereits entsperrt!</a:t>
            </a:r>
            <a:endParaRPr lang="de-DE" sz="2400" b="1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26" name="Abgerundetes Rechteck 25">
            <a:hlinkClick r:id="rId2" action="ppaction://hlinksldjump"/>
          </p:cNvPr>
          <p:cNvSpPr/>
          <p:nvPr/>
        </p:nvSpPr>
        <p:spPr>
          <a:xfrm>
            <a:off x="5047175" y="3529775"/>
            <a:ext cx="487351" cy="288246"/>
          </a:xfrm>
          <a:prstGeom prst="roundRect">
            <a:avLst/>
          </a:prstGeom>
          <a:noFill/>
          <a:ln>
            <a:solidFill>
              <a:srgbClr val="B2B2B2">
                <a:alpha val="14902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7" name="Abgerundetes Rechteck 26">
            <a:hlinkClick r:id="rId2" action="ppaction://hlinksldjump"/>
          </p:cNvPr>
          <p:cNvSpPr/>
          <p:nvPr/>
        </p:nvSpPr>
        <p:spPr>
          <a:xfrm>
            <a:off x="3900986" y="3524406"/>
            <a:ext cx="487351" cy="288246"/>
          </a:xfrm>
          <a:prstGeom prst="roundRect">
            <a:avLst/>
          </a:prstGeom>
          <a:noFill/>
          <a:ln>
            <a:solidFill>
              <a:srgbClr val="B2B2B2">
                <a:alpha val="14902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6" name="Abgerundetes Rechteck 45">
            <a:hlinkClick r:id="rId3" action="ppaction://hlinksldjump"/>
          </p:cNvPr>
          <p:cNvSpPr/>
          <p:nvPr/>
        </p:nvSpPr>
        <p:spPr>
          <a:xfrm>
            <a:off x="4446568" y="3529775"/>
            <a:ext cx="600607" cy="282877"/>
          </a:xfrm>
          <a:prstGeom prst="roundRect">
            <a:avLst/>
          </a:prstGeom>
          <a:noFill/>
          <a:ln>
            <a:solidFill>
              <a:srgbClr val="B2B2B2">
                <a:alpha val="14902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47" name="Grafik 46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574"/>
          <a:stretch/>
        </p:blipFill>
        <p:spPr>
          <a:xfrm>
            <a:off x="3753745" y="1014705"/>
            <a:ext cx="1936291" cy="4596186"/>
          </a:xfrm>
          <a:prstGeom prst="rect">
            <a:avLst/>
          </a:prstGeom>
        </p:spPr>
      </p:pic>
      <p:sp>
        <p:nvSpPr>
          <p:cNvPr id="74" name="Rechteck 73">
            <a:hlinkClick r:id="rId5" action="ppaction://hlinksldjump"/>
          </p:cNvPr>
          <p:cNvSpPr/>
          <p:nvPr/>
        </p:nvSpPr>
        <p:spPr>
          <a:xfrm>
            <a:off x="3960616" y="1266670"/>
            <a:ext cx="472309" cy="485942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35" name="Grafik 3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8167" y="3982727"/>
            <a:ext cx="565562" cy="424800"/>
          </a:xfrm>
          <a:prstGeom prst="rect">
            <a:avLst/>
          </a:prstGeom>
        </p:spPr>
      </p:pic>
      <p:sp>
        <p:nvSpPr>
          <p:cNvPr id="68" name="Rechteck 67">
            <a:hlinkClick r:id="rId7" action="ppaction://hlinksldjump"/>
          </p:cNvPr>
          <p:cNvSpPr/>
          <p:nvPr/>
        </p:nvSpPr>
        <p:spPr>
          <a:xfrm>
            <a:off x="4432925" y="4082288"/>
            <a:ext cx="184044" cy="202367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9" name="Rechteck 68"/>
          <p:cNvSpPr/>
          <p:nvPr/>
        </p:nvSpPr>
        <p:spPr>
          <a:xfrm>
            <a:off x="4850538" y="4082288"/>
            <a:ext cx="184044" cy="202367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37" name="Grafik 36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3600" y="2134800"/>
            <a:ext cx="1194697" cy="1522800"/>
          </a:xfrm>
          <a:prstGeom prst="rect">
            <a:avLst/>
          </a:prstGeom>
        </p:spPr>
      </p:pic>
      <p:pic>
        <p:nvPicPr>
          <p:cNvPr id="3" name="Grafik 2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3600" y="2134800"/>
            <a:ext cx="1194697" cy="1522800"/>
          </a:xfrm>
          <a:prstGeom prst="rect">
            <a:avLst/>
          </a:prstGeom>
        </p:spPr>
      </p:pic>
      <p:sp>
        <p:nvSpPr>
          <p:cNvPr id="36" name="Rechteck 35">
            <a:hlinkClick r:id="rId5" action="ppaction://hlinksldjump"/>
          </p:cNvPr>
          <p:cNvSpPr/>
          <p:nvPr/>
        </p:nvSpPr>
        <p:spPr>
          <a:xfrm>
            <a:off x="4547785" y="5266475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8" name="Rechteck 37">
            <a:hlinkClick r:id="rId5" action="ppaction://hlinksldjump"/>
          </p:cNvPr>
          <p:cNvSpPr/>
          <p:nvPr/>
        </p:nvSpPr>
        <p:spPr>
          <a:xfrm>
            <a:off x="4547785" y="5039044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9" name="Rechteck 38">
            <a:hlinkClick r:id="rId5" action="ppaction://hlinksldjump"/>
          </p:cNvPr>
          <p:cNvSpPr/>
          <p:nvPr/>
        </p:nvSpPr>
        <p:spPr>
          <a:xfrm>
            <a:off x="4547785" y="4806147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0" name="Rechteck 39">
            <a:hlinkClick r:id="rId5" action="ppaction://hlinksldjump"/>
          </p:cNvPr>
          <p:cNvSpPr/>
          <p:nvPr/>
        </p:nvSpPr>
        <p:spPr>
          <a:xfrm>
            <a:off x="4547785" y="4580673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1" name="Rechteck 40">
            <a:hlinkClick r:id="rId5" action="ppaction://hlinksldjump"/>
          </p:cNvPr>
          <p:cNvSpPr/>
          <p:nvPr/>
        </p:nvSpPr>
        <p:spPr>
          <a:xfrm>
            <a:off x="5066221" y="5260517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2" name="Rechteck 41">
            <a:hlinkClick r:id="rId5" action="ppaction://hlinksldjump"/>
          </p:cNvPr>
          <p:cNvSpPr/>
          <p:nvPr/>
        </p:nvSpPr>
        <p:spPr>
          <a:xfrm>
            <a:off x="5064320" y="4803316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3" name="Rechteck 42">
            <a:hlinkClick r:id="rId5" action="ppaction://hlinksldjump"/>
          </p:cNvPr>
          <p:cNvSpPr/>
          <p:nvPr/>
        </p:nvSpPr>
        <p:spPr>
          <a:xfrm>
            <a:off x="5064320" y="4574715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4" name="Rechteck 43">
            <a:hlinkClick r:id="rId5" action="ppaction://hlinksldjump"/>
          </p:cNvPr>
          <p:cNvSpPr/>
          <p:nvPr/>
        </p:nvSpPr>
        <p:spPr>
          <a:xfrm>
            <a:off x="4048397" y="5260517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5" name="Rechteck 44">
            <a:hlinkClick r:id="rId5" action="ppaction://hlinksldjump"/>
          </p:cNvPr>
          <p:cNvSpPr/>
          <p:nvPr/>
        </p:nvSpPr>
        <p:spPr>
          <a:xfrm>
            <a:off x="4048397" y="5031917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8" name="Rechteck 47">
            <a:hlinkClick r:id="rId5" action="ppaction://hlinksldjump"/>
          </p:cNvPr>
          <p:cNvSpPr/>
          <p:nvPr/>
        </p:nvSpPr>
        <p:spPr>
          <a:xfrm>
            <a:off x="4048397" y="4803316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9" name="Rechteck 58">
            <a:hlinkClick r:id="rId5" action="ppaction://hlinksldjump"/>
          </p:cNvPr>
          <p:cNvSpPr/>
          <p:nvPr/>
        </p:nvSpPr>
        <p:spPr>
          <a:xfrm>
            <a:off x="4048397" y="4574715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0" name="Rechteck 59">
            <a:hlinkClick r:id="rId5" action="ppaction://hlinksldjump"/>
          </p:cNvPr>
          <p:cNvSpPr/>
          <p:nvPr/>
        </p:nvSpPr>
        <p:spPr>
          <a:xfrm>
            <a:off x="4034753" y="3737877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2" name="Rechteck 61">
            <a:hlinkClick r:id="rId5" action="ppaction://hlinksldjump"/>
          </p:cNvPr>
          <p:cNvSpPr/>
          <p:nvPr/>
        </p:nvSpPr>
        <p:spPr>
          <a:xfrm>
            <a:off x="5060817" y="3737876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6" name="Rechteck 75">
            <a:hlinkClick r:id="rId5" action="ppaction://hlinksldjump"/>
          </p:cNvPr>
          <p:cNvSpPr/>
          <p:nvPr/>
        </p:nvSpPr>
        <p:spPr>
          <a:xfrm>
            <a:off x="4514847" y="3737877"/>
            <a:ext cx="487739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7" name="Rechteck 76">
            <a:hlinkClick r:id="rId5" action="ppaction://hlinksldjump"/>
          </p:cNvPr>
          <p:cNvSpPr/>
          <p:nvPr/>
        </p:nvSpPr>
        <p:spPr>
          <a:xfrm>
            <a:off x="4083340" y="3995338"/>
            <a:ext cx="303518" cy="364458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8" name="Rechteck 77">
            <a:hlinkClick r:id="rId5" action="ppaction://hlinksldjump"/>
          </p:cNvPr>
          <p:cNvSpPr/>
          <p:nvPr/>
        </p:nvSpPr>
        <p:spPr>
          <a:xfrm>
            <a:off x="5108144" y="4000707"/>
            <a:ext cx="303518" cy="364458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9" name="Rechteck 78">
            <a:hlinkClick r:id="rId5" action="ppaction://hlinksldjump"/>
          </p:cNvPr>
          <p:cNvSpPr/>
          <p:nvPr/>
        </p:nvSpPr>
        <p:spPr>
          <a:xfrm>
            <a:off x="3716942" y="2343644"/>
            <a:ext cx="184044" cy="1076653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0" name="Rechteck 79">
            <a:hlinkClick r:id="rId5" action="ppaction://hlinksldjump"/>
          </p:cNvPr>
          <p:cNvSpPr/>
          <p:nvPr/>
        </p:nvSpPr>
        <p:spPr>
          <a:xfrm>
            <a:off x="3716942" y="2067188"/>
            <a:ext cx="184044" cy="202367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1" name="Rechteck 80">
            <a:hlinkClick r:id="rId5" action="ppaction://hlinksldjump"/>
          </p:cNvPr>
          <p:cNvSpPr/>
          <p:nvPr/>
        </p:nvSpPr>
        <p:spPr>
          <a:xfrm>
            <a:off x="5064320" y="5031917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2" name="Rechteck 81">
            <a:hlinkClick r:id="rId5" action="ppaction://hlinksldjump"/>
          </p:cNvPr>
          <p:cNvSpPr/>
          <p:nvPr/>
        </p:nvSpPr>
        <p:spPr>
          <a:xfrm rot="16200000">
            <a:off x="4641736" y="4227809"/>
            <a:ext cx="184044" cy="202367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3" name="Rechteck 82">
            <a:hlinkClick r:id="rId5" action="ppaction://hlinksldjump"/>
          </p:cNvPr>
          <p:cNvSpPr/>
          <p:nvPr/>
        </p:nvSpPr>
        <p:spPr>
          <a:xfrm rot="16200000">
            <a:off x="4634982" y="3947842"/>
            <a:ext cx="184044" cy="202367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273340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26" presetClass="emph" presetSubtype="0" repeatCount="5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750" tmFilter="0, 0; .2, .5; .8, .5; 1, 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" dur="375" autoRev="1" fill="hold"/>
                                        <p:tgtEl>
                                          <p:spTgt spid="3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750"/>
                            </p:stCondLst>
                            <p:childTnLst>
                              <p:par>
                                <p:cTn id="13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feld 6"/>
          <p:cNvSpPr txBox="1"/>
          <p:nvPr/>
        </p:nvSpPr>
        <p:spPr>
          <a:xfrm>
            <a:off x="704193" y="325821"/>
            <a:ext cx="98061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b="1" u="sng" dirty="0" smtClean="0">
                <a:solidFill>
                  <a:srgbClr val="FF0000"/>
                </a:solidFill>
              </a:rPr>
              <a:t>Prüfungstraining:</a:t>
            </a:r>
            <a:r>
              <a:rPr lang="de-DE" sz="3200" b="1" dirty="0" smtClean="0">
                <a:solidFill>
                  <a:schemeClr val="accent1">
                    <a:lumMod val="50000"/>
                  </a:schemeClr>
                </a:solidFill>
              </a:rPr>
              <a:t> Rufgruppenwechsel mittels </a:t>
            </a:r>
            <a:r>
              <a:rPr lang="de-DE" sz="3200" b="1" dirty="0">
                <a:solidFill>
                  <a:schemeClr val="accent1">
                    <a:lumMod val="50000"/>
                  </a:schemeClr>
                </a:solidFill>
              </a:rPr>
              <a:t>Pfeiltasten</a:t>
            </a:r>
          </a:p>
        </p:txBody>
      </p:sp>
      <p:sp>
        <p:nvSpPr>
          <p:cNvPr id="8" name="Abgerundetes Rechteck 7">
            <a:hlinkClick r:id="rId3" action="ppaction://hlinksldjump"/>
          </p:cNvPr>
          <p:cNvSpPr/>
          <p:nvPr/>
        </p:nvSpPr>
        <p:spPr>
          <a:xfrm>
            <a:off x="8923282" y="3668110"/>
            <a:ext cx="2648607" cy="851338"/>
          </a:xfrm>
          <a:prstGeom prst="roundRect">
            <a:avLst/>
          </a:prstGeom>
          <a:gradFill flip="none" rotWithShape="1">
            <a:gsLst>
              <a:gs pos="34972">
                <a:srgbClr val="C1DCAE"/>
              </a:gs>
              <a:gs pos="30000">
                <a:srgbClr val="CBE2BB"/>
              </a:gs>
              <a:gs pos="0">
                <a:schemeClr val="accent6"/>
              </a:gs>
              <a:gs pos="74000">
                <a:schemeClr val="accent6"/>
              </a:gs>
              <a:gs pos="83000">
                <a:schemeClr val="accent6">
                  <a:lumMod val="75000"/>
                </a:schemeClr>
              </a:gs>
              <a:gs pos="100000">
                <a:schemeClr val="accent6">
                  <a:lumMod val="50000"/>
                </a:schemeClr>
              </a:gs>
            </a:gsLst>
            <a:lin ang="5400000" scaled="1"/>
            <a:tileRect/>
          </a:gradFill>
          <a:ln w="28575">
            <a:solidFill>
              <a:schemeClr val="accent6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 smtClean="0">
                <a:solidFill>
                  <a:schemeClr val="tx2">
                    <a:lumMod val="50000"/>
                  </a:schemeClr>
                </a:solidFill>
              </a:rPr>
              <a:t>Nochmal versuchen</a:t>
            </a:r>
            <a:endParaRPr lang="de-DE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3" name="Textfeld 2"/>
          <p:cNvSpPr txBox="1"/>
          <p:nvPr/>
        </p:nvSpPr>
        <p:spPr>
          <a:xfrm>
            <a:off x="1736309" y="4534664"/>
            <a:ext cx="585216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600" b="1" dirty="0" err="1" smtClean="0"/>
              <a:t>Upps</a:t>
            </a:r>
            <a:r>
              <a:rPr lang="de-DE" sz="3600" b="1" dirty="0" smtClean="0"/>
              <a:t>… passiert schon mal!</a:t>
            </a:r>
          </a:p>
          <a:p>
            <a:endParaRPr lang="de-DE" sz="3600" b="1" dirty="0"/>
          </a:p>
          <a:p>
            <a:r>
              <a:rPr lang="de-DE" sz="3600" b="1" dirty="0" smtClean="0"/>
              <a:t>Versuche es bitte nochmal!</a:t>
            </a:r>
            <a:endParaRPr lang="de-DE" sz="3600" b="1" dirty="0"/>
          </a:p>
        </p:txBody>
      </p:sp>
      <p:pic>
        <p:nvPicPr>
          <p:cNvPr id="6" name="Grafik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9854" y="1236669"/>
            <a:ext cx="1395986" cy="29719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25464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feld 6"/>
          <p:cNvSpPr txBox="1"/>
          <p:nvPr/>
        </p:nvSpPr>
        <p:spPr>
          <a:xfrm>
            <a:off x="704193" y="325821"/>
            <a:ext cx="98061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b="1" u="sng" dirty="0" smtClean="0">
                <a:solidFill>
                  <a:srgbClr val="FF0000"/>
                </a:solidFill>
              </a:rPr>
              <a:t>Prüfungstraining:</a:t>
            </a:r>
            <a:r>
              <a:rPr lang="de-DE" sz="3200" b="1" dirty="0" smtClean="0">
                <a:solidFill>
                  <a:schemeClr val="accent1">
                    <a:lumMod val="50000"/>
                  </a:schemeClr>
                </a:solidFill>
              </a:rPr>
              <a:t> Rufgruppenwechsel mittels </a:t>
            </a:r>
            <a:r>
              <a:rPr lang="de-DE" sz="3200" b="1" dirty="0">
                <a:solidFill>
                  <a:schemeClr val="accent1">
                    <a:lumMod val="50000"/>
                  </a:schemeClr>
                </a:solidFill>
              </a:rPr>
              <a:t>Pfeiltasten</a:t>
            </a:r>
          </a:p>
        </p:txBody>
      </p:sp>
      <p:sp>
        <p:nvSpPr>
          <p:cNvPr id="27" name="Textfeld 26"/>
          <p:cNvSpPr txBox="1"/>
          <p:nvPr/>
        </p:nvSpPr>
        <p:spPr>
          <a:xfrm>
            <a:off x="6007485" y="2735599"/>
            <a:ext cx="553526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u="sng" dirty="0">
                <a:solidFill>
                  <a:schemeClr val="accent4">
                    <a:lumMod val="75000"/>
                  </a:schemeClr>
                </a:solidFill>
              </a:rPr>
              <a:t>Aufgabe:</a:t>
            </a:r>
            <a:r>
              <a:rPr lang="de-DE" sz="2400" b="1" dirty="0">
                <a:solidFill>
                  <a:schemeClr val="accent4">
                    <a:lumMod val="75000"/>
                  </a:schemeClr>
                </a:solidFill>
              </a:rPr>
              <a:t> Wähle mit Hilfe der Pfeiltasten aus dem aktuellen Ordner die Rufgruppe OV_1* aus!</a:t>
            </a:r>
          </a:p>
          <a:p>
            <a:endParaRPr lang="de-DE" sz="2400" b="1" dirty="0">
              <a:solidFill>
                <a:schemeClr val="accent4">
                  <a:lumMod val="75000"/>
                </a:schemeClr>
              </a:solidFill>
            </a:endParaRPr>
          </a:p>
          <a:p>
            <a:endParaRPr lang="de-DE" sz="2400" b="1" dirty="0">
              <a:solidFill>
                <a:schemeClr val="accent4">
                  <a:lumMod val="75000"/>
                </a:schemeClr>
              </a:solidFill>
            </a:endParaRPr>
          </a:p>
          <a:p>
            <a:r>
              <a:rPr lang="de-DE" sz="2400" b="1" dirty="0">
                <a:solidFill>
                  <a:schemeClr val="accent4">
                    <a:lumMod val="75000"/>
                  </a:schemeClr>
                </a:solidFill>
              </a:rPr>
              <a:t>Hinweis: Das Gerät ist bereits entsperrt!</a:t>
            </a:r>
          </a:p>
        </p:txBody>
      </p:sp>
      <p:sp>
        <p:nvSpPr>
          <p:cNvPr id="28" name="Rechteck 27"/>
          <p:cNvSpPr/>
          <p:nvPr/>
        </p:nvSpPr>
        <p:spPr>
          <a:xfrm>
            <a:off x="2502569" y="5667623"/>
            <a:ext cx="4090737" cy="866273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 w="57150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 smtClean="0">
                <a:solidFill>
                  <a:schemeClr val="tx2">
                    <a:lumMod val="50000"/>
                  </a:schemeClr>
                </a:solidFill>
              </a:rPr>
              <a:t>Herzlichen Glückwunsch! Aufgabe erfolgreich gelöst!</a:t>
            </a:r>
            <a:endParaRPr lang="de-DE" sz="2400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29" name="Abgerundetes Rechteck 28">
            <a:hlinkClick r:id="rId3" action="ppaction://hlinksldjump"/>
          </p:cNvPr>
          <p:cNvSpPr/>
          <p:nvPr/>
        </p:nvSpPr>
        <p:spPr>
          <a:xfrm>
            <a:off x="8923282" y="3668110"/>
            <a:ext cx="2648607" cy="851338"/>
          </a:xfrm>
          <a:prstGeom prst="roundRect">
            <a:avLst/>
          </a:prstGeom>
          <a:gradFill flip="none" rotWithShape="1">
            <a:gsLst>
              <a:gs pos="34972">
                <a:srgbClr val="C1DCAE"/>
              </a:gs>
              <a:gs pos="30000">
                <a:srgbClr val="CBE2BB"/>
              </a:gs>
              <a:gs pos="0">
                <a:schemeClr val="accent6"/>
              </a:gs>
              <a:gs pos="74000">
                <a:schemeClr val="accent6"/>
              </a:gs>
              <a:gs pos="83000">
                <a:schemeClr val="accent6">
                  <a:lumMod val="75000"/>
                </a:schemeClr>
              </a:gs>
              <a:gs pos="100000">
                <a:schemeClr val="accent6">
                  <a:lumMod val="50000"/>
                </a:schemeClr>
              </a:gs>
            </a:gsLst>
            <a:lin ang="5400000" scaled="1"/>
            <a:tileRect/>
          </a:gradFill>
          <a:ln w="28575">
            <a:solidFill>
              <a:schemeClr val="accent6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 smtClean="0">
                <a:solidFill>
                  <a:schemeClr val="tx2">
                    <a:lumMod val="50000"/>
                  </a:schemeClr>
                </a:solidFill>
              </a:rPr>
              <a:t>Verstanden und weiter!</a:t>
            </a:r>
            <a:endParaRPr lang="de-DE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1" name="Abgerundetes Rechteck 10">
            <a:hlinkClick r:id="rId4" action="ppaction://hlinksldjump"/>
          </p:cNvPr>
          <p:cNvSpPr/>
          <p:nvPr/>
        </p:nvSpPr>
        <p:spPr>
          <a:xfrm>
            <a:off x="5047175" y="3529775"/>
            <a:ext cx="487351" cy="288246"/>
          </a:xfrm>
          <a:prstGeom prst="roundRect">
            <a:avLst/>
          </a:prstGeom>
          <a:noFill/>
          <a:ln>
            <a:solidFill>
              <a:srgbClr val="B2B2B2">
                <a:alpha val="14902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2" name="Abgerundetes Rechteck 11">
            <a:hlinkClick r:id="rId4" action="ppaction://hlinksldjump"/>
          </p:cNvPr>
          <p:cNvSpPr/>
          <p:nvPr/>
        </p:nvSpPr>
        <p:spPr>
          <a:xfrm>
            <a:off x="3900986" y="3524406"/>
            <a:ext cx="487351" cy="288246"/>
          </a:xfrm>
          <a:prstGeom prst="roundRect">
            <a:avLst/>
          </a:prstGeom>
          <a:noFill/>
          <a:ln>
            <a:solidFill>
              <a:srgbClr val="B2B2B2">
                <a:alpha val="14902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3" name="Abgerundetes Rechteck 12">
            <a:hlinkClick r:id="rId5" action="ppaction://hlinksldjump"/>
          </p:cNvPr>
          <p:cNvSpPr/>
          <p:nvPr/>
        </p:nvSpPr>
        <p:spPr>
          <a:xfrm>
            <a:off x="4446568" y="3529775"/>
            <a:ext cx="600607" cy="282877"/>
          </a:xfrm>
          <a:prstGeom prst="roundRect">
            <a:avLst/>
          </a:prstGeom>
          <a:noFill/>
          <a:ln>
            <a:solidFill>
              <a:srgbClr val="B2B2B2">
                <a:alpha val="14902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14" name="Grafik 13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574"/>
          <a:stretch/>
        </p:blipFill>
        <p:spPr>
          <a:xfrm>
            <a:off x="3753745" y="1014705"/>
            <a:ext cx="1936291" cy="4596186"/>
          </a:xfrm>
          <a:prstGeom prst="rect">
            <a:avLst/>
          </a:prstGeom>
        </p:spPr>
      </p:pic>
      <p:sp>
        <p:nvSpPr>
          <p:cNvPr id="15" name="Rechteck 14">
            <a:hlinkClick r:id="rId7" action="ppaction://hlinksldjump"/>
          </p:cNvPr>
          <p:cNvSpPr/>
          <p:nvPr/>
        </p:nvSpPr>
        <p:spPr>
          <a:xfrm>
            <a:off x="4547783" y="5266475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6" name="Rechteck 15">
            <a:hlinkClick r:id="rId7" action="ppaction://hlinksldjump"/>
          </p:cNvPr>
          <p:cNvSpPr/>
          <p:nvPr/>
        </p:nvSpPr>
        <p:spPr>
          <a:xfrm>
            <a:off x="4547783" y="5037875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7" name="Rechteck 16">
            <a:hlinkClick r:id="rId7" action="ppaction://hlinksldjump"/>
          </p:cNvPr>
          <p:cNvSpPr/>
          <p:nvPr/>
        </p:nvSpPr>
        <p:spPr>
          <a:xfrm>
            <a:off x="4547783" y="4809274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8" name="Rechteck 17">
            <a:hlinkClick r:id="rId7" action="ppaction://hlinksldjump"/>
          </p:cNvPr>
          <p:cNvSpPr/>
          <p:nvPr/>
        </p:nvSpPr>
        <p:spPr>
          <a:xfrm>
            <a:off x="4547783" y="4580673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9" name="Rechteck 18">
            <a:hlinkClick r:id="rId7" action="ppaction://hlinksldjump"/>
          </p:cNvPr>
          <p:cNvSpPr/>
          <p:nvPr/>
        </p:nvSpPr>
        <p:spPr>
          <a:xfrm>
            <a:off x="5064318" y="5260517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0" name="Rechteck 19">
            <a:hlinkClick r:id="rId7" action="ppaction://hlinksldjump"/>
          </p:cNvPr>
          <p:cNvSpPr/>
          <p:nvPr/>
        </p:nvSpPr>
        <p:spPr>
          <a:xfrm>
            <a:off x="5064318" y="4803316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1" name="Rechteck 20">
            <a:hlinkClick r:id="rId7" action="ppaction://hlinksldjump"/>
          </p:cNvPr>
          <p:cNvSpPr/>
          <p:nvPr/>
        </p:nvSpPr>
        <p:spPr>
          <a:xfrm>
            <a:off x="5064318" y="4574715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2" name="Rechteck 21">
            <a:hlinkClick r:id="rId7" action="ppaction://hlinksldjump"/>
          </p:cNvPr>
          <p:cNvSpPr/>
          <p:nvPr/>
        </p:nvSpPr>
        <p:spPr>
          <a:xfrm>
            <a:off x="4048395" y="5260517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3" name="Rechteck 22">
            <a:hlinkClick r:id="rId7" action="ppaction://hlinksldjump"/>
          </p:cNvPr>
          <p:cNvSpPr/>
          <p:nvPr/>
        </p:nvSpPr>
        <p:spPr>
          <a:xfrm>
            <a:off x="4048395" y="5031917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4" name="Rechteck 23">
            <a:hlinkClick r:id="rId7" action="ppaction://hlinksldjump"/>
          </p:cNvPr>
          <p:cNvSpPr/>
          <p:nvPr/>
        </p:nvSpPr>
        <p:spPr>
          <a:xfrm>
            <a:off x="4048395" y="4803316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6" name="Rechteck 25">
            <a:hlinkClick r:id="rId7" action="ppaction://hlinksldjump"/>
          </p:cNvPr>
          <p:cNvSpPr/>
          <p:nvPr/>
        </p:nvSpPr>
        <p:spPr>
          <a:xfrm>
            <a:off x="4048395" y="4574715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1" name="Rechteck 30">
            <a:hlinkClick r:id="rId7" action="ppaction://hlinksldjump"/>
          </p:cNvPr>
          <p:cNvSpPr/>
          <p:nvPr/>
        </p:nvSpPr>
        <p:spPr>
          <a:xfrm>
            <a:off x="4034753" y="3737877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2" name="Rechteck 31">
            <a:hlinkClick r:id="rId7" action="ppaction://hlinksldjump"/>
          </p:cNvPr>
          <p:cNvSpPr/>
          <p:nvPr/>
        </p:nvSpPr>
        <p:spPr>
          <a:xfrm>
            <a:off x="5060817" y="3737877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3" name="Rechteck 32">
            <a:hlinkClick r:id="rId7" action="ppaction://hlinksldjump"/>
          </p:cNvPr>
          <p:cNvSpPr/>
          <p:nvPr/>
        </p:nvSpPr>
        <p:spPr>
          <a:xfrm>
            <a:off x="4514847" y="3737877"/>
            <a:ext cx="487739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4" name="Rechteck 33">
            <a:hlinkClick r:id="rId7" action="ppaction://hlinksldjump"/>
          </p:cNvPr>
          <p:cNvSpPr/>
          <p:nvPr/>
        </p:nvSpPr>
        <p:spPr>
          <a:xfrm>
            <a:off x="4084820" y="3993932"/>
            <a:ext cx="303518" cy="364458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5" name="Rechteck 34">
            <a:hlinkClick r:id="rId7" action="ppaction://hlinksldjump"/>
          </p:cNvPr>
          <p:cNvSpPr/>
          <p:nvPr/>
        </p:nvSpPr>
        <p:spPr>
          <a:xfrm>
            <a:off x="5108144" y="4000707"/>
            <a:ext cx="303518" cy="364458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6" name="Rechteck 35">
            <a:hlinkClick r:id="rId7" action="ppaction://hlinksldjump"/>
          </p:cNvPr>
          <p:cNvSpPr/>
          <p:nvPr/>
        </p:nvSpPr>
        <p:spPr>
          <a:xfrm>
            <a:off x="3716942" y="2343644"/>
            <a:ext cx="184044" cy="1076653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7" name="Rechteck 36">
            <a:hlinkClick r:id="rId7" action="ppaction://hlinksldjump"/>
          </p:cNvPr>
          <p:cNvSpPr/>
          <p:nvPr/>
        </p:nvSpPr>
        <p:spPr>
          <a:xfrm>
            <a:off x="3716942" y="2067188"/>
            <a:ext cx="184044" cy="202367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8" name="Rechteck 37">
            <a:hlinkClick r:id="rId7" action="ppaction://hlinksldjump"/>
          </p:cNvPr>
          <p:cNvSpPr/>
          <p:nvPr/>
        </p:nvSpPr>
        <p:spPr>
          <a:xfrm>
            <a:off x="3960616" y="1266670"/>
            <a:ext cx="472309" cy="485942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9" name="Rechteck 38">
            <a:hlinkClick r:id="rId7" action="ppaction://hlinksldjump"/>
          </p:cNvPr>
          <p:cNvSpPr/>
          <p:nvPr/>
        </p:nvSpPr>
        <p:spPr>
          <a:xfrm>
            <a:off x="5064318" y="5031917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1" name="Rechteck 40">
            <a:hlinkClick r:id="rId8" action="ppaction://hlinksldjump"/>
          </p:cNvPr>
          <p:cNvSpPr/>
          <p:nvPr/>
        </p:nvSpPr>
        <p:spPr>
          <a:xfrm>
            <a:off x="4432925" y="4083589"/>
            <a:ext cx="184044" cy="202367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2" name="Rechteck 41">
            <a:hlinkClick r:id="rId9" action="ppaction://hlinksldjump"/>
          </p:cNvPr>
          <p:cNvSpPr/>
          <p:nvPr/>
        </p:nvSpPr>
        <p:spPr>
          <a:xfrm>
            <a:off x="4850538" y="4082288"/>
            <a:ext cx="184044" cy="202367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3" name="Rechteck 42">
            <a:hlinkClick r:id="rId7" action="ppaction://hlinksldjump"/>
          </p:cNvPr>
          <p:cNvSpPr/>
          <p:nvPr/>
        </p:nvSpPr>
        <p:spPr>
          <a:xfrm rot="16200000">
            <a:off x="4641733" y="4227809"/>
            <a:ext cx="184044" cy="202367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4" name="Rechteck 43">
            <a:hlinkClick r:id="rId7" action="ppaction://hlinksldjump"/>
          </p:cNvPr>
          <p:cNvSpPr/>
          <p:nvPr/>
        </p:nvSpPr>
        <p:spPr>
          <a:xfrm rot="16200000">
            <a:off x="4634981" y="3947842"/>
            <a:ext cx="184044" cy="202367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47" name="Grafik 46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3269" y="3748828"/>
            <a:ext cx="359656" cy="183600"/>
          </a:xfrm>
          <a:prstGeom prst="rect">
            <a:avLst/>
          </a:prstGeom>
        </p:spPr>
      </p:pic>
      <p:pic>
        <p:nvPicPr>
          <p:cNvPr id="40" name="Grafik 39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3600" y="2134800"/>
            <a:ext cx="1194697" cy="152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85447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26" presetClass="emph" presetSubtype="0" repeatCount="5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" dur="750" tmFilter="0, 0; .2, .5; .8, .5; 1, 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" dur="375" autoRev="1" fill="hold"/>
                                        <p:tgtEl>
                                          <p:spTgt spid="4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3750"/>
                            </p:stCondLst>
                            <p:childTnLst>
                              <p:par>
                                <p:cTn id="11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375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xit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75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  <p:bldP spid="28" grpId="0" animBg="1"/>
      <p:bldP spid="29" grpId="0" animBg="1"/>
    </p:bldLst>
  </p:timing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feld 6"/>
          <p:cNvSpPr txBox="1"/>
          <p:nvPr/>
        </p:nvSpPr>
        <p:spPr>
          <a:xfrm>
            <a:off x="704193" y="325821"/>
            <a:ext cx="98061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b="1" u="sng" dirty="0" smtClean="0">
                <a:solidFill>
                  <a:srgbClr val="FF0000"/>
                </a:solidFill>
              </a:rPr>
              <a:t>Prüfungstraining:</a:t>
            </a:r>
            <a:r>
              <a:rPr lang="de-DE" sz="3200" b="1" dirty="0" smtClean="0">
                <a:solidFill>
                  <a:schemeClr val="accent1">
                    <a:lumMod val="50000"/>
                  </a:schemeClr>
                </a:solidFill>
              </a:rPr>
              <a:t> Rufgruppenwechsel mittels </a:t>
            </a:r>
            <a:r>
              <a:rPr lang="de-DE" sz="3200" b="1" dirty="0">
                <a:solidFill>
                  <a:schemeClr val="accent1">
                    <a:lumMod val="50000"/>
                  </a:schemeClr>
                </a:solidFill>
              </a:rPr>
              <a:t>Pfeiltasten</a:t>
            </a:r>
          </a:p>
        </p:txBody>
      </p:sp>
      <p:sp>
        <p:nvSpPr>
          <p:cNvPr id="27" name="Textfeld 26"/>
          <p:cNvSpPr txBox="1"/>
          <p:nvPr/>
        </p:nvSpPr>
        <p:spPr>
          <a:xfrm>
            <a:off x="6007485" y="2735599"/>
            <a:ext cx="553526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u="sng" dirty="0">
                <a:solidFill>
                  <a:schemeClr val="accent4">
                    <a:lumMod val="75000"/>
                  </a:schemeClr>
                </a:solidFill>
              </a:rPr>
              <a:t>Aufgabe:</a:t>
            </a:r>
            <a:r>
              <a:rPr lang="de-DE" sz="2400" b="1" dirty="0">
                <a:solidFill>
                  <a:schemeClr val="accent4">
                    <a:lumMod val="75000"/>
                  </a:schemeClr>
                </a:solidFill>
              </a:rPr>
              <a:t> Wähle mit Hilfe der Pfeiltasten aus dem aktuellen Ordner die Rufgruppe OV_1* aus!</a:t>
            </a:r>
          </a:p>
          <a:p>
            <a:endParaRPr lang="de-DE" sz="2400" b="1" dirty="0">
              <a:solidFill>
                <a:schemeClr val="accent4">
                  <a:lumMod val="75000"/>
                </a:schemeClr>
              </a:solidFill>
            </a:endParaRPr>
          </a:p>
          <a:p>
            <a:endParaRPr lang="de-DE" sz="2400" b="1" dirty="0">
              <a:solidFill>
                <a:schemeClr val="accent4">
                  <a:lumMod val="75000"/>
                </a:schemeClr>
              </a:solidFill>
            </a:endParaRPr>
          </a:p>
          <a:p>
            <a:r>
              <a:rPr lang="de-DE" sz="2400" b="1" dirty="0">
                <a:solidFill>
                  <a:schemeClr val="accent4">
                    <a:lumMod val="75000"/>
                  </a:schemeClr>
                </a:solidFill>
              </a:rPr>
              <a:t>Hinweis: Das Gerät ist bereits entsperrt!</a:t>
            </a:r>
          </a:p>
        </p:txBody>
      </p:sp>
      <p:sp>
        <p:nvSpPr>
          <p:cNvPr id="28" name="Rechteck 27"/>
          <p:cNvSpPr/>
          <p:nvPr/>
        </p:nvSpPr>
        <p:spPr>
          <a:xfrm>
            <a:off x="2502414" y="5673951"/>
            <a:ext cx="4090737" cy="866273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 w="57150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 smtClean="0">
                <a:solidFill>
                  <a:schemeClr val="tx2">
                    <a:lumMod val="50000"/>
                  </a:schemeClr>
                </a:solidFill>
              </a:rPr>
              <a:t>Herzlichen Glückwunsch! Aufgabe erfolgreich gelöst!</a:t>
            </a:r>
            <a:endParaRPr lang="de-DE" sz="2400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29" name="Abgerundetes Rechteck 28">
            <a:hlinkClick r:id="rId3" action="ppaction://hlinksldjump"/>
          </p:cNvPr>
          <p:cNvSpPr/>
          <p:nvPr/>
        </p:nvSpPr>
        <p:spPr>
          <a:xfrm>
            <a:off x="8923282" y="3668110"/>
            <a:ext cx="2648607" cy="851338"/>
          </a:xfrm>
          <a:prstGeom prst="roundRect">
            <a:avLst/>
          </a:prstGeom>
          <a:gradFill flip="none" rotWithShape="1">
            <a:gsLst>
              <a:gs pos="34972">
                <a:srgbClr val="C1DCAE"/>
              </a:gs>
              <a:gs pos="30000">
                <a:srgbClr val="CBE2BB"/>
              </a:gs>
              <a:gs pos="0">
                <a:schemeClr val="accent6"/>
              </a:gs>
              <a:gs pos="74000">
                <a:schemeClr val="accent6"/>
              </a:gs>
              <a:gs pos="83000">
                <a:schemeClr val="accent6">
                  <a:lumMod val="75000"/>
                </a:schemeClr>
              </a:gs>
              <a:gs pos="100000">
                <a:schemeClr val="accent6">
                  <a:lumMod val="50000"/>
                </a:schemeClr>
              </a:gs>
            </a:gsLst>
            <a:lin ang="5400000" scaled="1"/>
            <a:tileRect/>
          </a:gradFill>
          <a:ln w="28575">
            <a:solidFill>
              <a:schemeClr val="accent6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 smtClean="0">
                <a:solidFill>
                  <a:schemeClr val="tx2">
                    <a:lumMod val="50000"/>
                  </a:schemeClr>
                </a:solidFill>
              </a:rPr>
              <a:t>Verstanden und weiter!</a:t>
            </a:r>
            <a:endParaRPr lang="de-DE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2" name="Abgerundetes Rechteck 11">
            <a:hlinkClick r:id="rId4" action="ppaction://hlinksldjump"/>
          </p:cNvPr>
          <p:cNvSpPr/>
          <p:nvPr/>
        </p:nvSpPr>
        <p:spPr>
          <a:xfrm>
            <a:off x="5047175" y="3529775"/>
            <a:ext cx="487351" cy="288246"/>
          </a:xfrm>
          <a:prstGeom prst="roundRect">
            <a:avLst/>
          </a:prstGeom>
          <a:noFill/>
          <a:ln>
            <a:solidFill>
              <a:srgbClr val="B2B2B2">
                <a:alpha val="14902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3" name="Abgerundetes Rechteck 12">
            <a:hlinkClick r:id="rId4" action="ppaction://hlinksldjump"/>
          </p:cNvPr>
          <p:cNvSpPr/>
          <p:nvPr/>
        </p:nvSpPr>
        <p:spPr>
          <a:xfrm>
            <a:off x="3900986" y="3524406"/>
            <a:ext cx="487351" cy="288246"/>
          </a:xfrm>
          <a:prstGeom prst="roundRect">
            <a:avLst/>
          </a:prstGeom>
          <a:noFill/>
          <a:ln>
            <a:solidFill>
              <a:srgbClr val="B2B2B2">
                <a:alpha val="14902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4" name="Abgerundetes Rechteck 13">
            <a:hlinkClick r:id="rId5" action="ppaction://hlinksldjump"/>
          </p:cNvPr>
          <p:cNvSpPr/>
          <p:nvPr/>
        </p:nvSpPr>
        <p:spPr>
          <a:xfrm>
            <a:off x="4446568" y="3529775"/>
            <a:ext cx="600607" cy="282877"/>
          </a:xfrm>
          <a:prstGeom prst="roundRect">
            <a:avLst/>
          </a:prstGeom>
          <a:noFill/>
          <a:ln>
            <a:solidFill>
              <a:srgbClr val="B2B2B2">
                <a:alpha val="14902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15" name="Grafik 14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574"/>
          <a:stretch/>
        </p:blipFill>
        <p:spPr>
          <a:xfrm>
            <a:off x="3753745" y="1014705"/>
            <a:ext cx="1936291" cy="4596186"/>
          </a:xfrm>
          <a:prstGeom prst="rect">
            <a:avLst/>
          </a:prstGeom>
        </p:spPr>
      </p:pic>
      <p:sp>
        <p:nvSpPr>
          <p:cNvPr id="16" name="Rechteck 15">
            <a:hlinkClick r:id="rId7" action="ppaction://hlinksldjump"/>
          </p:cNvPr>
          <p:cNvSpPr/>
          <p:nvPr/>
        </p:nvSpPr>
        <p:spPr>
          <a:xfrm>
            <a:off x="4547783" y="5266475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7" name="Rechteck 16">
            <a:hlinkClick r:id="rId7" action="ppaction://hlinksldjump"/>
          </p:cNvPr>
          <p:cNvSpPr/>
          <p:nvPr/>
        </p:nvSpPr>
        <p:spPr>
          <a:xfrm>
            <a:off x="4547783" y="5037875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8" name="Rechteck 17">
            <a:hlinkClick r:id="rId7" action="ppaction://hlinksldjump"/>
          </p:cNvPr>
          <p:cNvSpPr/>
          <p:nvPr/>
        </p:nvSpPr>
        <p:spPr>
          <a:xfrm>
            <a:off x="4547783" y="4809274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9" name="Rechteck 18">
            <a:hlinkClick r:id="rId7" action="ppaction://hlinksldjump"/>
          </p:cNvPr>
          <p:cNvSpPr/>
          <p:nvPr/>
        </p:nvSpPr>
        <p:spPr>
          <a:xfrm>
            <a:off x="4547783" y="4580673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0" name="Rechteck 19">
            <a:hlinkClick r:id="rId7" action="ppaction://hlinksldjump"/>
          </p:cNvPr>
          <p:cNvSpPr/>
          <p:nvPr/>
        </p:nvSpPr>
        <p:spPr>
          <a:xfrm>
            <a:off x="5064318" y="5260517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1" name="Rechteck 20">
            <a:hlinkClick r:id="rId7" action="ppaction://hlinksldjump"/>
          </p:cNvPr>
          <p:cNvSpPr/>
          <p:nvPr/>
        </p:nvSpPr>
        <p:spPr>
          <a:xfrm>
            <a:off x="5064318" y="4803316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2" name="Rechteck 21">
            <a:hlinkClick r:id="rId7" action="ppaction://hlinksldjump"/>
          </p:cNvPr>
          <p:cNvSpPr/>
          <p:nvPr/>
        </p:nvSpPr>
        <p:spPr>
          <a:xfrm>
            <a:off x="5064318" y="4574715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3" name="Rechteck 22">
            <a:hlinkClick r:id="rId7" action="ppaction://hlinksldjump"/>
          </p:cNvPr>
          <p:cNvSpPr/>
          <p:nvPr/>
        </p:nvSpPr>
        <p:spPr>
          <a:xfrm>
            <a:off x="4048395" y="5260517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4" name="Rechteck 23">
            <a:hlinkClick r:id="rId7" action="ppaction://hlinksldjump"/>
          </p:cNvPr>
          <p:cNvSpPr/>
          <p:nvPr/>
        </p:nvSpPr>
        <p:spPr>
          <a:xfrm>
            <a:off x="4048395" y="5031917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5" name="Rechteck 24">
            <a:hlinkClick r:id="rId7" action="ppaction://hlinksldjump"/>
          </p:cNvPr>
          <p:cNvSpPr/>
          <p:nvPr/>
        </p:nvSpPr>
        <p:spPr>
          <a:xfrm>
            <a:off x="4048395" y="4803316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6" name="Rechteck 25">
            <a:hlinkClick r:id="rId7" action="ppaction://hlinksldjump"/>
          </p:cNvPr>
          <p:cNvSpPr/>
          <p:nvPr/>
        </p:nvSpPr>
        <p:spPr>
          <a:xfrm>
            <a:off x="4048395" y="4574715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0" name="Rechteck 29">
            <a:hlinkClick r:id="rId7" action="ppaction://hlinksldjump"/>
          </p:cNvPr>
          <p:cNvSpPr/>
          <p:nvPr/>
        </p:nvSpPr>
        <p:spPr>
          <a:xfrm>
            <a:off x="4034753" y="3737877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1" name="Rechteck 30">
            <a:hlinkClick r:id="rId7" action="ppaction://hlinksldjump"/>
          </p:cNvPr>
          <p:cNvSpPr/>
          <p:nvPr/>
        </p:nvSpPr>
        <p:spPr>
          <a:xfrm>
            <a:off x="5060817" y="3737877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2" name="Rechteck 31">
            <a:hlinkClick r:id="rId7" action="ppaction://hlinksldjump"/>
          </p:cNvPr>
          <p:cNvSpPr/>
          <p:nvPr/>
        </p:nvSpPr>
        <p:spPr>
          <a:xfrm>
            <a:off x="4514847" y="3737877"/>
            <a:ext cx="487739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3" name="Rechteck 32">
            <a:hlinkClick r:id="rId7" action="ppaction://hlinksldjump"/>
          </p:cNvPr>
          <p:cNvSpPr/>
          <p:nvPr/>
        </p:nvSpPr>
        <p:spPr>
          <a:xfrm>
            <a:off x="4084820" y="3993932"/>
            <a:ext cx="303518" cy="364458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4" name="Rechteck 33">
            <a:hlinkClick r:id="rId7" action="ppaction://hlinksldjump"/>
          </p:cNvPr>
          <p:cNvSpPr/>
          <p:nvPr/>
        </p:nvSpPr>
        <p:spPr>
          <a:xfrm>
            <a:off x="5108144" y="4000707"/>
            <a:ext cx="303518" cy="364458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5" name="Rechteck 34">
            <a:hlinkClick r:id="rId7" action="ppaction://hlinksldjump"/>
          </p:cNvPr>
          <p:cNvSpPr/>
          <p:nvPr/>
        </p:nvSpPr>
        <p:spPr>
          <a:xfrm>
            <a:off x="3716942" y="2343644"/>
            <a:ext cx="184044" cy="1076653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6" name="Rechteck 35">
            <a:hlinkClick r:id="rId7" action="ppaction://hlinksldjump"/>
          </p:cNvPr>
          <p:cNvSpPr/>
          <p:nvPr/>
        </p:nvSpPr>
        <p:spPr>
          <a:xfrm>
            <a:off x="3716942" y="2067188"/>
            <a:ext cx="184044" cy="202367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7" name="Rechteck 36">
            <a:hlinkClick r:id="rId7" action="ppaction://hlinksldjump"/>
          </p:cNvPr>
          <p:cNvSpPr/>
          <p:nvPr/>
        </p:nvSpPr>
        <p:spPr>
          <a:xfrm>
            <a:off x="3960616" y="1266670"/>
            <a:ext cx="472309" cy="485942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8" name="Rechteck 37">
            <a:hlinkClick r:id="rId7" action="ppaction://hlinksldjump"/>
          </p:cNvPr>
          <p:cNvSpPr/>
          <p:nvPr/>
        </p:nvSpPr>
        <p:spPr>
          <a:xfrm>
            <a:off x="5064318" y="5031917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0" name="Rechteck 39">
            <a:hlinkClick r:id="rId8" action="ppaction://hlinksldjump"/>
          </p:cNvPr>
          <p:cNvSpPr/>
          <p:nvPr/>
        </p:nvSpPr>
        <p:spPr>
          <a:xfrm>
            <a:off x="4432925" y="4083589"/>
            <a:ext cx="184044" cy="202367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1" name="Rechteck 40">
            <a:hlinkClick r:id="rId9" action="ppaction://hlinksldjump"/>
          </p:cNvPr>
          <p:cNvSpPr/>
          <p:nvPr/>
        </p:nvSpPr>
        <p:spPr>
          <a:xfrm>
            <a:off x="4850538" y="4082288"/>
            <a:ext cx="184044" cy="202367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2" name="Rechteck 41">
            <a:hlinkClick r:id="rId7" action="ppaction://hlinksldjump"/>
          </p:cNvPr>
          <p:cNvSpPr/>
          <p:nvPr/>
        </p:nvSpPr>
        <p:spPr>
          <a:xfrm rot="16200000">
            <a:off x="4641733" y="4227809"/>
            <a:ext cx="184044" cy="202367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3" name="Rechteck 42">
            <a:hlinkClick r:id="rId7" action="ppaction://hlinksldjump"/>
          </p:cNvPr>
          <p:cNvSpPr/>
          <p:nvPr/>
        </p:nvSpPr>
        <p:spPr>
          <a:xfrm rot="16200000">
            <a:off x="4634981" y="3947842"/>
            <a:ext cx="184044" cy="202367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6" name="Pfeil nach rechts 45"/>
          <p:cNvSpPr/>
          <p:nvPr/>
        </p:nvSpPr>
        <p:spPr>
          <a:xfrm>
            <a:off x="3090672" y="2735599"/>
            <a:ext cx="626270" cy="345929"/>
          </a:xfrm>
          <a:prstGeom prst="rightArrow">
            <a:avLst/>
          </a:prstGeom>
          <a:solidFill>
            <a:srgbClr val="FFC000"/>
          </a:solidFill>
          <a:ln w="57150">
            <a:solidFill>
              <a:srgbClr val="ED7D3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39" name="Grafik 38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3600" y="2134800"/>
            <a:ext cx="1194697" cy="152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65901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26" presetClass="emph" presetSubtype="0" repeatCount="5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" dur="750" tmFilter="0, 0; .2, .5; .8, .5; 1, 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" dur="375" autoRev="1" fill="hold"/>
                                        <p:tgtEl>
                                          <p:spTgt spid="4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3750"/>
                            </p:stCondLst>
                            <p:childTnLst>
                              <p:par>
                                <p:cTn id="11" presetID="1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375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xit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75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  <p:bldP spid="28" grpId="0" animBg="1"/>
      <p:bldP spid="29" grpId="0" animBg="1"/>
      <p:bldP spid="46" grpId="0" animBg="1"/>
      <p:bldP spid="46" grpId="1" animBg="1"/>
      <p:bldP spid="46" grpId="2" animBg="1"/>
    </p:bldLst>
  </p:timing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3"/>
          <p:cNvSpPr txBox="1"/>
          <p:nvPr/>
        </p:nvSpPr>
        <p:spPr>
          <a:xfrm>
            <a:off x="2415743" y="4514745"/>
            <a:ext cx="7360515" cy="156966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57150">
            <a:solidFill>
              <a:schemeClr val="tx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de-DE" sz="3200" b="1" dirty="0" smtClean="0">
                <a:solidFill>
                  <a:schemeClr val="tx2">
                    <a:lumMod val="75000"/>
                  </a:schemeClr>
                </a:solidFill>
              </a:rPr>
              <a:t>Herzlichen Glückwunsch, Du hast alle Prüfungstrainings erfolgreich abgeschlossen!</a:t>
            </a:r>
          </a:p>
        </p:txBody>
      </p:sp>
      <p:pic>
        <p:nvPicPr>
          <p:cNvPr id="6" name="Grafik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9421" y="685319"/>
            <a:ext cx="3153158" cy="35681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4194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3"/>
          <p:cNvSpPr txBox="1"/>
          <p:nvPr/>
        </p:nvSpPr>
        <p:spPr>
          <a:xfrm>
            <a:off x="472967" y="5486400"/>
            <a:ext cx="900736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dirty="0" smtClean="0">
                <a:solidFill>
                  <a:schemeClr val="accent1">
                    <a:lumMod val="75000"/>
                  </a:schemeClr>
                </a:solidFill>
              </a:rPr>
              <a:t>In dieser Lerneinheit sollst Du lernen, eine Rufgruppe mit Hilfe der Kurzwahl zu schalten. </a:t>
            </a:r>
            <a:endParaRPr lang="de-DE" sz="24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7" name="Textfeld 6"/>
          <p:cNvSpPr txBox="1"/>
          <p:nvPr/>
        </p:nvSpPr>
        <p:spPr>
          <a:xfrm>
            <a:off x="704193" y="325821"/>
            <a:ext cx="98061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b="1" dirty="0" smtClean="0">
                <a:solidFill>
                  <a:schemeClr val="accent1">
                    <a:lumMod val="50000"/>
                  </a:schemeClr>
                </a:solidFill>
              </a:rPr>
              <a:t>Lerneinheit 5: </a:t>
            </a:r>
            <a:r>
              <a:rPr lang="de-DE" sz="3200" b="1" dirty="0">
                <a:solidFill>
                  <a:schemeClr val="accent1">
                    <a:lumMod val="50000"/>
                  </a:schemeClr>
                </a:solidFill>
              </a:rPr>
              <a:t>DMO-Rufgruppe mittels Kurzwahl schalten</a:t>
            </a:r>
          </a:p>
        </p:txBody>
      </p:sp>
      <p:sp>
        <p:nvSpPr>
          <p:cNvPr id="8" name="Abgerundetes Rechteck 7">
            <a:hlinkClick r:id="rId3" action="ppaction://hlinksldjump"/>
          </p:cNvPr>
          <p:cNvSpPr/>
          <p:nvPr/>
        </p:nvSpPr>
        <p:spPr>
          <a:xfrm>
            <a:off x="8923282" y="3668110"/>
            <a:ext cx="2648607" cy="851338"/>
          </a:xfrm>
          <a:prstGeom prst="roundRect">
            <a:avLst/>
          </a:prstGeom>
          <a:gradFill flip="none" rotWithShape="1">
            <a:gsLst>
              <a:gs pos="34972">
                <a:srgbClr val="C1DCAE"/>
              </a:gs>
              <a:gs pos="30000">
                <a:srgbClr val="CBE2BB"/>
              </a:gs>
              <a:gs pos="0">
                <a:schemeClr val="accent6"/>
              </a:gs>
              <a:gs pos="74000">
                <a:schemeClr val="accent6"/>
              </a:gs>
              <a:gs pos="83000">
                <a:schemeClr val="accent6">
                  <a:lumMod val="75000"/>
                </a:schemeClr>
              </a:gs>
              <a:gs pos="100000">
                <a:schemeClr val="accent6">
                  <a:lumMod val="50000"/>
                </a:schemeClr>
              </a:gs>
            </a:gsLst>
            <a:lin ang="5400000" scaled="1"/>
            <a:tileRect/>
          </a:gradFill>
          <a:ln w="28575">
            <a:solidFill>
              <a:schemeClr val="accent6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 smtClean="0">
                <a:solidFill>
                  <a:schemeClr val="tx2">
                    <a:lumMod val="50000"/>
                  </a:schemeClr>
                </a:solidFill>
              </a:rPr>
              <a:t>Verstanden und weiter!</a:t>
            </a:r>
            <a:endParaRPr lang="de-DE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9" name="Abgerundetes Rechteck 8"/>
          <p:cNvSpPr/>
          <p:nvPr/>
        </p:nvSpPr>
        <p:spPr>
          <a:xfrm>
            <a:off x="8923282" y="2701158"/>
            <a:ext cx="2648607" cy="851338"/>
          </a:xfrm>
          <a:prstGeom prst="roundRect">
            <a:avLst/>
          </a:prstGeom>
          <a:gradFill flip="none" rotWithShape="1">
            <a:gsLst>
              <a:gs pos="34972">
                <a:schemeClr val="accent2">
                  <a:lumMod val="40000"/>
                  <a:lumOff val="60000"/>
                </a:schemeClr>
              </a:gs>
              <a:gs pos="30000">
                <a:schemeClr val="accent2">
                  <a:lumMod val="40000"/>
                  <a:lumOff val="60000"/>
                </a:schemeClr>
              </a:gs>
              <a:gs pos="0">
                <a:schemeClr val="accent2"/>
              </a:gs>
              <a:gs pos="74000">
                <a:schemeClr val="accent2">
                  <a:lumMod val="60000"/>
                  <a:lumOff val="40000"/>
                </a:schemeClr>
              </a:gs>
              <a:gs pos="83000">
                <a:schemeClr val="accent2"/>
              </a:gs>
              <a:gs pos="100000">
                <a:schemeClr val="accent2">
                  <a:lumMod val="75000"/>
                </a:schemeClr>
              </a:gs>
            </a:gsLst>
            <a:lin ang="5400000" scaled="1"/>
            <a:tileRect/>
          </a:gradFill>
          <a:ln w="38100">
            <a:solidFill>
              <a:schemeClr val="accent2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 smtClean="0">
                <a:solidFill>
                  <a:schemeClr val="tx2">
                    <a:lumMod val="75000"/>
                  </a:schemeClr>
                </a:solidFill>
              </a:rPr>
              <a:t>Nochmal, bitte!</a:t>
            </a:r>
            <a:endParaRPr lang="de-DE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24" name="Textfeld 23"/>
          <p:cNvSpPr txBox="1"/>
          <p:nvPr/>
        </p:nvSpPr>
        <p:spPr>
          <a:xfrm>
            <a:off x="1295400" y="1310242"/>
            <a:ext cx="640331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Jede Rufgruppe kann über eine Kurzwahl ausgewählt werden. Bei DMO-Rufgruppen ist die Kurzwahl 3-stellig, bei TMO-Rufgruppen 4-stellig.</a:t>
            </a:r>
            <a:endParaRPr lang="de-DE" sz="2400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25" name="Textfeld 24"/>
          <p:cNvSpPr txBox="1"/>
          <p:nvPr/>
        </p:nvSpPr>
        <p:spPr>
          <a:xfrm>
            <a:off x="1295400" y="2629771"/>
            <a:ext cx="640331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Bei den DMO-Rufgruppen entspricht die Kurzwahl den Namen der Rufgruppen: In der Tabelle unten sind ausgewählte DMO-Rufgruppen inklusive Kurzwahl aufgeführt.</a:t>
            </a:r>
            <a:endParaRPr lang="de-DE" sz="2400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graphicFrame>
        <p:nvGraphicFramePr>
          <p:cNvPr id="5" name="Tabel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47254367"/>
              </p:ext>
            </p:extLst>
          </p:nvPr>
        </p:nvGraphicFramePr>
        <p:xfrm>
          <a:off x="720702" y="4561626"/>
          <a:ext cx="7552708" cy="741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25278">
                  <a:extLst>
                    <a:ext uri="{9D8B030D-6E8A-4147-A177-3AD203B41FA5}">
                      <a16:colId xmlns:a16="http://schemas.microsoft.com/office/drawing/2014/main" val="344682511"/>
                    </a:ext>
                  </a:extLst>
                </a:gridCol>
                <a:gridCol w="1037905">
                  <a:extLst>
                    <a:ext uri="{9D8B030D-6E8A-4147-A177-3AD203B41FA5}">
                      <a16:colId xmlns:a16="http://schemas.microsoft.com/office/drawing/2014/main" val="4281394064"/>
                    </a:ext>
                  </a:extLst>
                </a:gridCol>
                <a:gridCol w="1037905">
                  <a:extLst>
                    <a:ext uri="{9D8B030D-6E8A-4147-A177-3AD203B41FA5}">
                      <a16:colId xmlns:a16="http://schemas.microsoft.com/office/drawing/2014/main" val="3446147142"/>
                    </a:ext>
                  </a:extLst>
                </a:gridCol>
                <a:gridCol w="1037905">
                  <a:extLst>
                    <a:ext uri="{9D8B030D-6E8A-4147-A177-3AD203B41FA5}">
                      <a16:colId xmlns:a16="http://schemas.microsoft.com/office/drawing/2014/main" val="395263362"/>
                    </a:ext>
                  </a:extLst>
                </a:gridCol>
                <a:gridCol w="1037905">
                  <a:extLst>
                    <a:ext uri="{9D8B030D-6E8A-4147-A177-3AD203B41FA5}">
                      <a16:colId xmlns:a16="http://schemas.microsoft.com/office/drawing/2014/main" val="1428212221"/>
                    </a:ext>
                  </a:extLst>
                </a:gridCol>
                <a:gridCol w="1037905">
                  <a:extLst>
                    <a:ext uri="{9D8B030D-6E8A-4147-A177-3AD203B41FA5}">
                      <a16:colId xmlns:a16="http://schemas.microsoft.com/office/drawing/2014/main" val="2171133194"/>
                    </a:ext>
                  </a:extLst>
                </a:gridCol>
                <a:gridCol w="1037905">
                  <a:extLst>
                    <a:ext uri="{9D8B030D-6E8A-4147-A177-3AD203B41FA5}">
                      <a16:colId xmlns:a16="http://schemas.microsoft.com/office/drawing/2014/main" val="142836839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de-DE" b="1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Rufgruppe</a:t>
                      </a:r>
                      <a:endParaRPr lang="de-DE" b="1" dirty="0">
                        <a:solidFill>
                          <a:schemeClr val="tx2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28575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b="1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307_F*</a:t>
                      </a:r>
                      <a:endParaRPr lang="de-DE" b="1" dirty="0">
                        <a:solidFill>
                          <a:schemeClr val="tx2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28575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b="1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308_F*</a:t>
                      </a:r>
                      <a:endParaRPr lang="de-DE" b="1" dirty="0">
                        <a:solidFill>
                          <a:schemeClr val="tx2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28575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b="1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316_F*</a:t>
                      </a:r>
                      <a:endParaRPr lang="de-DE" b="1" dirty="0">
                        <a:solidFill>
                          <a:schemeClr val="tx2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28575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b="1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403_K*</a:t>
                      </a:r>
                      <a:endParaRPr lang="de-DE" b="1" dirty="0">
                        <a:solidFill>
                          <a:schemeClr val="tx2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28575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b="1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603_R*</a:t>
                      </a:r>
                      <a:endParaRPr lang="de-DE" b="1" dirty="0">
                        <a:solidFill>
                          <a:schemeClr val="tx2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28575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b="1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607_R*</a:t>
                      </a:r>
                      <a:endParaRPr lang="de-DE" b="1" dirty="0">
                        <a:solidFill>
                          <a:schemeClr val="tx2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28575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1708838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b="1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Kurzwahl</a:t>
                      </a:r>
                      <a:endParaRPr lang="de-DE" b="1" dirty="0">
                        <a:solidFill>
                          <a:schemeClr val="tx2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28575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b="1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307</a:t>
                      </a:r>
                      <a:endParaRPr lang="de-DE" b="1" dirty="0">
                        <a:solidFill>
                          <a:schemeClr val="tx2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28575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b="1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308</a:t>
                      </a:r>
                      <a:endParaRPr lang="de-DE" b="1" dirty="0">
                        <a:solidFill>
                          <a:schemeClr val="tx2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28575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b="1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316</a:t>
                      </a:r>
                      <a:endParaRPr lang="de-DE" b="1" dirty="0">
                        <a:solidFill>
                          <a:schemeClr val="tx2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28575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b="1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403</a:t>
                      </a:r>
                      <a:endParaRPr lang="de-DE" b="1" dirty="0">
                        <a:solidFill>
                          <a:schemeClr val="tx2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28575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b="1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603</a:t>
                      </a:r>
                      <a:endParaRPr lang="de-DE" b="1" dirty="0">
                        <a:solidFill>
                          <a:schemeClr val="tx2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28575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b="1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607</a:t>
                      </a:r>
                      <a:endParaRPr lang="de-DE" b="1" dirty="0">
                        <a:solidFill>
                          <a:schemeClr val="tx2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28575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7002588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909972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xit" presetSubtype="0" fill="hold" grpId="1" nodeType="afterEffect">
                                  <p:stCondLst>
                                    <p:cond delay="3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65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825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325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6250"/>
                            </p:stCondLst>
                            <p:childTnLst>
                              <p:par>
                                <p:cTn id="25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7250"/>
                            </p:stCondLst>
                            <p:childTnLst>
                              <p:par>
                                <p:cTn id="2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000"/>
                            </p:stCondLst>
                            <p:childTnLst>
                              <p:par>
                                <p:cTn id="43" presetID="10" presetClass="entr" presetSubtype="0" fill="hold" grpId="2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3000"/>
                            </p:stCondLst>
                            <p:childTnLst>
                              <p:par>
                                <p:cTn id="47" presetID="10" presetClass="exit" presetSubtype="0" fill="hold" grpId="3" nodeType="afterEffect">
                                  <p:stCondLst>
                                    <p:cond delay="3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7500"/>
                            </p:stCondLst>
                            <p:childTnLst>
                              <p:par>
                                <p:cTn id="51" presetID="10" presetClass="entr" presetSubtype="0" fill="hold" grpId="2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9250"/>
                            </p:stCondLst>
                            <p:childTnLst>
                              <p:par>
                                <p:cTn id="55" presetID="10" presetClass="entr" presetSubtype="0" fill="hold" grpId="2" nodeType="after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14250"/>
                            </p:stCondLst>
                            <p:childTnLst>
                              <p:par>
                                <p:cTn id="59" presetID="10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  <p:bldLst>
      <p:bldP spid="4" grpId="0"/>
      <p:bldP spid="4" grpId="1"/>
      <p:bldP spid="4" grpId="2"/>
      <p:bldP spid="4" grpId="3"/>
      <p:bldP spid="8" grpId="0" animBg="1"/>
      <p:bldP spid="9" grpId="0" animBg="1"/>
      <p:bldP spid="24" grpId="0"/>
      <p:bldP spid="24" grpId="1"/>
      <p:bldP spid="24" grpId="2"/>
      <p:bldP spid="25" grpId="0"/>
      <p:bldP spid="25" grpId="1"/>
      <p:bldP spid="25" grpId="2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3"/>
          <p:cNvSpPr txBox="1"/>
          <p:nvPr/>
        </p:nvSpPr>
        <p:spPr>
          <a:xfrm>
            <a:off x="472967" y="5592730"/>
            <a:ext cx="900736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dirty="0" smtClean="0">
                <a:solidFill>
                  <a:schemeClr val="accent1">
                    <a:lumMod val="75000"/>
                  </a:schemeClr>
                </a:solidFill>
              </a:rPr>
              <a:t>In dieser Lerneinheit sollst Du lernen, eine DMO-Rufgruppe mit Hilfe der Kurzwahl zu schalten.</a:t>
            </a:r>
            <a:endParaRPr lang="de-DE" sz="24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7" name="Textfeld 6"/>
          <p:cNvSpPr txBox="1"/>
          <p:nvPr/>
        </p:nvSpPr>
        <p:spPr>
          <a:xfrm>
            <a:off x="704193" y="325821"/>
            <a:ext cx="98061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b="1" dirty="0" smtClean="0">
                <a:solidFill>
                  <a:schemeClr val="accent1">
                    <a:lumMod val="50000"/>
                  </a:schemeClr>
                </a:solidFill>
              </a:rPr>
              <a:t>Lerneinheit 5: DMO-Rufgruppe mittels Kurzwahl schalten</a:t>
            </a:r>
            <a:endParaRPr lang="de-DE" sz="32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8" name="Abgerundetes Rechteck 7">
            <a:hlinkClick r:id="rId3" action="ppaction://hlinksldjump"/>
          </p:cNvPr>
          <p:cNvSpPr/>
          <p:nvPr/>
        </p:nvSpPr>
        <p:spPr>
          <a:xfrm>
            <a:off x="8923282" y="3668110"/>
            <a:ext cx="2648607" cy="851338"/>
          </a:xfrm>
          <a:prstGeom prst="roundRect">
            <a:avLst/>
          </a:prstGeom>
          <a:gradFill flip="none" rotWithShape="1">
            <a:gsLst>
              <a:gs pos="34972">
                <a:srgbClr val="C1DCAE"/>
              </a:gs>
              <a:gs pos="30000">
                <a:srgbClr val="CBE2BB"/>
              </a:gs>
              <a:gs pos="0">
                <a:schemeClr val="accent6"/>
              </a:gs>
              <a:gs pos="74000">
                <a:schemeClr val="accent6"/>
              </a:gs>
              <a:gs pos="83000">
                <a:schemeClr val="accent6">
                  <a:lumMod val="75000"/>
                </a:schemeClr>
              </a:gs>
              <a:gs pos="100000">
                <a:schemeClr val="accent6">
                  <a:lumMod val="50000"/>
                </a:schemeClr>
              </a:gs>
            </a:gsLst>
            <a:lin ang="5400000" scaled="1"/>
            <a:tileRect/>
          </a:gradFill>
          <a:ln w="28575">
            <a:solidFill>
              <a:schemeClr val="accent6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 smtClean="0">
                <a:solidFill>
                  <a:schemeClr val="tx2">
                    <a:lumMod val="50000"/>
                  </a:schemeClr>
                </a:solidFill>
              </a:rPr>
              <a:t>Verstanden und weiter!</a:t>
            </a:r>
            <a:endParaRPr lang="de-DE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9" name="Abgerundetes Rechteck 8"/>
          <p:cNvSpPr/>
          <p:nvPr/>
        </p:nvSpPr>
        <p:spPr>
          <a:xfrm>
            <a:off x="8923282" y="2701158"/>
            <a:ext cx="2648607" cy="851338"/>
          </a:xfrm>
          <a:prstGeom prst="roundRect">
            <a:avLst/>
          </a:prstGeom>
          <a:gradFill flip="none" rotWithShape="1">
            <a:gsLst>
              <a:gs pos="34972">
                <a:schemeClr val="accent2">
                  <a:lumMod val="40000"/>
                  <a:lumOff val="60000"/>
                </a:schemeClr>
              </a:gs>
              <a:gs pos="30000">
                <a:schemeClr val="accent2">
                  <a:lumMod val="40000"/>
                  <a:lumOff val="60000"/>
                </a:schemeClr>
              </a:gs>
              <a:gs pos="0">
                <a:schemeClr val="accent2"/>
              </a:gs>
              <a:gs pos="74000">
                <a:schemeClr val="accent2">
                  <a:lumMod val="60000"/>
                  <a:lumOff val="40000"/>
                </a:schemeClr>
              </a:gs>
              <a:gs pos="83000">
                <a:schemeClr val="accent2"/>
              </a:gs>
              <a:gs pos="100000">
                <a:schemeClr val="accent2">
                  <a:lumMod val="75000"/>
                </a:schemeClr>
              </a:gs>
            </a:gsLst>
            <a:lin ang="5400000" scaled="1"/>
            <a:tileRect/>
          </a:gradFill>
          <a:ln w="38100">
            <a:solidFill>
              <a:schemeClr val="accent2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 smtClean="0">
                <a:solidFill>
                  <a:schemeClr val="tx2">
                    <a:lumMod val="75000"/>
                  </a:schemeClr>
                </a:solidFill>
              </a:rPr>
              <a:t>Nochmal, bitte!</a:t>
            </a:r>
            <a:endParaRPr lang="de-DE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24" name="Textfeld 23"/>
          <p:cNvSpPr txBox="1"/>
          <p:nvPr/>
        </p:nvSpPr>
        <p:spPr>
          <a:xfrm>
            <a:off x="3151320" y="1363703"/>
            <a:ext cx="5227135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Um per Kurzwahl eine Rufgruppe zu schalten, werden die entsprechenden drei Ziffern eingegeben und mit der *-Taste als Kurzwahl kenntlich gemacht.</a:t>
            </a:r>
          </a:p>
          <a:p>
            <a:r>
              <a:rPr lang="de-DE" sz="2400" b="1" dirty="0" smtClean="0">
                <a:solidFill>
                  <a:srgbClr val="00B050"/>
                </a:solidFill>
              </a:rPr>
              <a:t>Hier: Kurzwahl 307 für 307_F*</a:t>
            </a:r>
            <a:endParaRPr lang="de-DE" sz="2400" b="1" dirty="0">
              <a:solidFill>
                <a:srgbClr val="00B050"/>
              </a:solidFill>
            </a:endParaRPr>
          </a:p>
        </p:txBody>
      </p:sp>
      <p:sp>
        <p:nvSpPr>
          <p:cNvPr id="52" name="Textfeld 51"/>
          <p:cNvSpPr txBox="1"/>
          <p:nvPr/>
        </p:nvSpPr>
        <p:spPr>
          <a:xfrm>
            <a:off x="3151321" y="3688713"/>
            <a:ext cx="491189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Es wird eine Rufgruppe vorgeschlagen, die durch Betätigung der Sprechtaste oder der Taste links unter dem Display gewählt wird.</a:t>
            </a:r>
            <a:endParaRPr lang="de-DE" sz="2400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55" name="Textfeld 54"/>
          <p:cNvSpPr txBox="1"/>
          <p:nvPr/>
        </p:nvSpPr>
        <p:spPr>
          <a:xfrm>
            <a:off x="3151321" y="1381170"/>
            <a:ext cx="491189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Das Gerät schaltet nun die entsprechende Rufgruppe, die in der Regel nach ein bis zwei Sekunden verwendet werden kann.</a:t>
            </a:r>
            <a:endParaRPr lang="de-DE" sz="2400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56" name="Grafik 5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574"/>
          <a:stretch/>
        </p:blipFill>
        <p:spPr>
          <a:xfrm>
            <a:off x="798786" y="1014705"/>
            <a:ext cx="1936291" cy="4596186"/>
          </a:xfrm>
          <a:prstGeom prst="rect">
            <a:avLst/>
          </a:prstGeom>
        </p:spPr>
      </p:pic>
      <p:pic>
        <p:nvPicPr>
          <p:cNvPr id="3" name="Grafik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0800" y="2152800"/>
            <a:ext cx="1194697" cy="1522800"/>
          </a:xfrm>
          <a:prstGeom prst="rect">
            <a:avLst/>
          </a:prstGeom>
        </p:spPr>
      </p:pic>
      <p:pic>
        <p:nvPicPr>
          <p:cNvPr id="6" name="Grafik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0800" y="2152800"/>
            <a:ext cx="1194697" cy="1522800"/>
          </a:xfrm>
          <a:prstGeom prst="rect">
            <a:avLst/>
          </a:prstGeom>
        </p:spPr>
      </p:pic>
      <p:pic>
        <p:nvPicPr>
          <p:cNvPr id="11" name="Grafik 1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0800" y="2152800"/>
            <a:ext cx="1194697" cy="1522800"/>
          </a:xfrm>
          <a:prstGeom prst="rect">
            <a:avLst/>
          </a:prstGeom>
        </p:spPr>
      </p:pic>
      <p:pic>
        <p:nvPicPr>
          <p:cNvPr id="22" name="Grafik 2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0800" y="2152800"/>
            <a:ext cx="1194697" cy="1522800"/>
          </a:xfrm>
          <a:prstGeom prst="rect">
            <a:avLst/>
          </a:prstGeom>
        </p:spPr>
      </p:pic>
      <p:pic>
        <p:nvPicPr>
          <p:cNvPr id="23" name="Grafik 22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0800" y="2152800"/>
            <a:ext cx="1194697" cy="1522800"/>
          </a:xfrm>
          <a:prstGeom prst="rect">
            <a:avLst/>
          </a:prstGeom>
        </p:spPr>
      </p:pic>
      <p:pic>
        <p:nvPicPr>
          <p:cNvPr id="25" name="Grafik 24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3953" y="3742490"/>
            <a:ext cx="359656" cy="183600"/>
          </a:xfrm>
          <a:prstGeom prst="rect">
            <a:avLst/>
          </a:prstGeom>
        </p:spPr>
      </p:pic>
      <p:pic>
        <p:nvPicPr>
          <p:cNvPr id="26" name="Grafik 25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0403" y="5274061"/>
            <a:ext cx="362536" cy="180000"/>
          </a:xfrm>
          <a:prstGeom prst="rect">
            <a:avLst/>
          </a:prstGeom>
        </p:spPr>
      </p:pic>
      <p:pic>
        <p:nvPicPr>
          <p:cNvPr id="27" name="Grafik 26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5055" y="4594372"/>
            <a:ext cx="357796" cy="182651"/>
          </a:xfrm>
          <a:prstGeom prst="rect">
            <a:avLst/>
          </a:prstGeom>
        </p:spPr>
      </p:pic>
      <p:pic>
        <p:nvPicPr>
          <p:cNvPr id="28" name="Grafik 27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3953" y="5047138"/>
            <a:ext cx="359656" cy="183600"/>
          </a:xfrm>
          <a:prstGeom prst="rect">
            <a:avLst/>
          </a:prstGeom>
        </p:spPr>
      </p:pic>
      <p:pic>
        <p:nvPicPr>
          <p:cNvPr id="29" name="Grafik 28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4728" y="5273338"/>
            <a:ext cx="359656" cy="183600"/>
          </a:xfrm>
          <a:prstGeom prst="rect">
            <a:avLst/>
          </a:prstGeom>
        </p:spPr>
      </p:pic>
      <p:pic>
        <p:nvPicPr>
          <p:cNvPr id="30" name="Grafik 29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0800" y="2152800"/>
            <a:ext cx="1194697" cy="152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5654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xit" presetSubtype="0" fill="hold" grpId="1" nodeType="afterEffect">
                                  <p:stCondLst>
                                    <p:cond delay="4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75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9250"/>
                            </p:stCondLst>
                            <p:childTnLst>
                              <p:par>
                                <p:cTn id="17" presetID="1" presetClass="entr" presetSubtype="0" fill="hold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4250"/>
                            </p:stCondLst>
                            <p:childTnLst>
                              <p:par>
                                <p:cTn id="22" presetID="26" presetClass="emph" presetSubtype="0" repeatCount="3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750" tmFilter="0, 0; .2, .5; .8, .5; 1, 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4" dur="375" autoRev="1" fill="hold"/>
                                        <p:tgtEl>
                                          <p:spTgt spid="2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6500"/>
                            </p:stCondLst>
                            <p:childTnLst>
                              <p:par>
                                <p:cTn id="26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6500"/>
                            </p:stCondLst>
                            <p:childTnLst>
                              <p:par>
                                <p:cTn id="2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26" presetClass="emph" presetSubtype="0" repeatCount="3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750" tmFilter="0, 0; .2, .5; .8, .5; 1, 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5" dur="375" autoRev="1" fill="hold"/>
                                        <p:tgtEl>
                                          <p:spTgt spid="2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8750"/>
                            </p:stCondLst>
                            <p:childTnLst>
                              <p:par>
                                <p:cTn id="37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8750"/>
                            </p:stCondLst>
                            <p:childTnLst>
                              <p:par>
                                <p:cTn id="4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26" presetClass="emph" presetSubtype="0" repeatCount="3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750" tmFilter="0, 0; .2, .5; .8, .5; 1, 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6" dur="375" autoRev="1" fill="hold"/>
                                        <p:tgtEl>
                                          <p:spTgt spid="2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21000"/>
                            </p:stCondLst>
                            <p:childTnLst>
                              <p:par>
                                <p:cTn id="48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26" presetClass="emph" presetSubtype="0" repeatCount="3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5" dur="750" tmFilter="0, 0; .2, .5; .8, .5; 1, 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6" dur="375" autoRev="1" fill="hold"/>
                                        <p:tgtEl>
                                          <p:spTgt spid="2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23250"/>
                            </p:stCondLst>
                            <p:childTnLst>
                              <p:par>
                                <p:cTn id="58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23250"/>
                            </p:stCondLst>
                            <p:childTnLst>
                              <p:par>
                                <p:cTn id="61" presetID="10" presetClass="entr" presetSubtype="0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25750"/>
                            </p:stCondLst>
                            <p:childTnLst>
                              <p:par>
                                <p:cTn id="65" presetID="1" presetClass="entr" presetSubtype="0" fill="hold" nodeType="after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26" presetClass="emph" presetSubtype="0" repeatCount="3000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0" dur="750" tmFilter="0, 0; .2, .5; .8, .5; 1, 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1" dur="375" autoRev="1" fill="hold"/>
                                        <p:tgtEl>
                                          <p:spTgt spid="2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32000"/>
                            </p:stCondLst>
                            <p:childTnLst>
                              <p:par>
                                <p:cTn id="73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32000"/>
                            </p:stCondLst>
                            <p:childTnLst>
                              <p:par>
                                <p:cTn id="76" presetID="10" presetClass="exit" presetSubtype="0" fill="hold" grpId="1" nodeType="after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7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0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0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34000"/>
                            </p:stCondLst>
                            <p:childTnLst>
                              <p:par>
                                <p:cTn id="83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36000"/>
                            </p:stCondLst>
                            <p:childTnLst>
                              <p:par>
                                <p:cTn id="87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37000"/>
                            </p:stCondLst>
                            <p:childTnLst>
                              <p:par>
                                <p:cTn id="9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9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3" fill="hold">
                      <p:stCondLst>
                        <p:cond delay="0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6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2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8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1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4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17" presetID="10" presetClass="entr" presetSubtype="0" fill="hold" grpId="2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0" fill="hold">
                            <p:stCondLst>
                              <p:cond delay="3000"/>
                            </p:stCondLst>
                            <p:childTnLst>
                              <p:par>
                                <p:cTn id="121" presetID="10" presetClass="exit" presetSubtype="0" fill="hold" grpId="3" nodeType="afterEffect">
                                  <p:stCondLst>
                                    <p:cond delay="4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4" fill="hold">
                            <p:stCondLst>
                              <p:cond delay="8500"/>
                            </p:stCondLst>
                            <p:childTnLst>
                              <p:par>
                                <p:cTn id="125" presetID="10" presetClass="entr" presetSubtype="0" fill="hold" grpId="2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8" fill="hold">
                            <p:stCondLst>
                              <p:cond delay="10250"/>
                            </p:stCondLst>
                            <p:childTnLst>
                              <p:par>
                                <p:cTn id="129" presetID="1" presetClass="entr" presetSubtype="0" fill="hold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1" presetID="1" presetClass="entr" presetSubtype="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3" presetID="26" presetClass="emph" presetSubtype="0" repeatCount="300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4" dur="750" tmFilter="0, 0; .2, .5; .8, .5; 1, 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5" dur="375" autoRev="1" fill="hold"/>
                                        <p:tgtEl>
                                          <p:spTgt spid="2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6" fill="hold">
                            <p:stCondLst>
                              <p:cond delay="17500"/>
                            </p:stCondLst>
                            <p:childTnLst>
                              <p:par>
                                <p:cTn id="137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3" presetID="26" presetClass="emph" presetSubtype="0" repeatCount="3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4" dur="750" tmFilter="0, 0; .2, .5; .8, .5; 1, 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5" dur="375" autoRev="1" fill="hold"/>
                                        <p:tgtEl>
                                          <p:spTgt spid="2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6" fill="hold">
                            <p:stCondLst>
                              <p:cond delay="19750"/>
                            </p:stCondLst>
                            <p:childTnLst>
                              <p:par>
                                <p:cTn id="147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3" presetID="26" presetClass="emph" presetSubtype="0" repeatCount="3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4" dur="750" tmFilter="0, 0; .2, .5; .8, .5; 1, 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55" dur="375" autoRev="1" fill="hold"/>
                                        <p:tgtEl>
                                          <p:spTgt spid="2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6" fill="hold">
                            <p:stCondLst>
                              <p:cond delay="22000"/>
                            </p:stCondLst>
                            <p:childTnLst>
                              <p:par>
                                <p:cTn id="157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3" presetID="26" presetClass="emph" presetSubtype="0" repeatCount="3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4" dur="750" tmFilter="0, 0; .2, .5; .8, .5; 1, 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65" dur="375" autoRev="1" fill="hold"/>
                                        <p:tgtEl>
                                          <p:spTgt spid="2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6" fill="hold">
                            <p:stCondLst>
                              <p:cond delay="24250"/>
                            </p:stCondLst>
                            <p:childTnLst>
                              <p:par>
                                <p:cTn id="167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9" fill="hold">
                            <p:stCondLst>
                              <p:cond delay="24250"/>
                            </p:stCondLst>
                            <p:childTnLst>
                              <p:par>
                                <p:cTn id="170" presetID="10" presetClass="entr" presetSubtype="0" fill="hold" grpId="2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2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3" fill="hold">
                            <p:stCondLst>
                              <p:cond delay="26750"/>
                            </p:stCondLst>
                            <p:childTnLst>
                              <p:par>
                                <p:cTn id="174" presetID="1" presetClass="entr" presetSubtype="0" fill="hold" nodeType="after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6" presetID="1" presetClass="entr" presetSubtype="0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8" presetID="26" presetClass="emph" presetSubtype="0" repeatCount="3000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9" dur="750" tmFilter="0, 0; .2, .5; .8, .5; 1, 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80" dur="375" autoRev="1" fill="hold"/>
                                        <p:tgtEl>
                                          <p:spTgt spid="2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1" fill="hold">
                            <p:stCondLst>
                              <p:cond delay="33000"/>
                            </p:stCondLst>
                            <p:childTnLst>
                              <p:par>
                                <p:cTn id="182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4" fill="hold">
                            <p:stCondLst>
                              <p:cond delay="33000"/>
                            </p:stCondLst>
                            <p:childTnLst>
                              <p:par>
                                <p:cTn id="185" presetID="10" presetClass="exit" presetSubtype="0" fill="hold" grpId="3" nodeType="after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6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8" presetID="10" presetClass="exit" presetSubtype="0" fill="hold" grpId="3" nodeType="with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9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1" fill="hold">
                            <p:stCondLst>
                              <p:cond delay="35000"/>
                            </p:stCondLst>
                            <p:childTnLst>
                              <p:par>
                                <p:cTn id="192" presetID="10" presetClass="entr" presetSubtype="0" fill="hold" grpId="3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4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  <p:bldLst>
      <p:bldP spid="4" grpId="0"/>
      <p:bldP spid="4" grpId="1"/>
      <p:bldP spid="4" grpId="2"/>
      <p:bldP spid="4" grpId="3"/>
      <p:bldP spid="8" grpId="0" animBg="1"/>
      <p:bldP spid="9" grpId="0" animBg="1"/>
      <p:bldP spid="24" grpId="0"/>
      <p:bldP spid="24" grpId="1"/>
      <p:bldP spid="24" grpId="2"/>
      <p:bldP spid="24" grpId="3"/>
      <p:bldP spid="52" grpId="0"/>
      <p:bldP spid="52" grpId="1"/>
      <p:bldP spid="52" grpId="2"/>
      <p:bldP spid="52" grpId="3"/>
      <p:bldP spid="55" grpId="0"/>
      <p:bldP spid="55" grpId="1"/>
      <p:bldP spid="55" grpId="2"/>
      <p:bldP spid="55" grpId="3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feld 6"/>
          <p:cNvSpPr txBox="1"/>
          <p:nvPr/>
        </p:nvSpPr>
        <p:spPr>
          <a:xfrm>
            <a:off x="704193" y="325821"/>
            <a:ext cx="98061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b="1" dirty="0" smtClean="0">
                <a:solidFill>
                  <a:schemeClr val="accent1">
                    <a:lumMod val="50000"/>
                  </a:schemeClr>
                </a:solidFill>
              </a:rPr>
              <a:t>Lerneinheit 6: </a:t>
            </a:r>
            <a:r>
              <a:rPr lang="de-DE" sz="3200" b="1" dirty="0">
                <a:solidFill>
                  <a:schemeClr val="accent1">
                    <a:lumMod val="50000"/>
                  </a:schemeClr>
                </a:solidFill>
              </a:rPr>
              <a:t>TMO-Rufgruppe mittels Kurzwahl schalten</a:t>
            </a:r>
          </a:p>
        </p:txBody>
      </p:sp>
      <p:sp>
        <p:nvSpPr>
          <p:cNvPr id="8" name="Abgerundetes Rechteck 7">
            <a:hlinkClick r:id="rId3" action="ppaction://hlinksldjump"/>
          </p:cNvPr>
          <p:cNvSpPr/>
          <p:nvPr/>
        </p:nvSpPr>
        <p:spPr>
          <a:xfrm>
            <a:off x="8923282" y="3668110"/>
            <a:ext cx="2648607" cy="851338"/>
          </a:xfrm>
          <a:prstGeom prst="roundRect">
            <a:avLst/>
          </a:prstGeom>
          <a:gradFill flip="none" rotWithShape="1">
            <a:gsLst>
              <a:gs pos="34972">
                <a:srgbClr val="C1DCAE"/>
              </a:gs>
              <a:gs pos="30000">
                <a:srgbClr val="CBE2BB"/>
              </a:gs>
              <a:gs pos="0">
                <a:schemeClr val="accent6"/>
              </a:gs>
              <a:gs pos="74000">
                <a:schemeClr val="accent6"/>
              </a:gs>
              <a:gs pos="83000">
                <a:schemeClr val="accent6">
                  <a:lumMod val="75000"/>
                </a:schemeClr>
              </a:gs>
              <a:gs pos="100000">
                <a:schemeClr val="accent6">
                  <a:lumMod val="50000"/>
                </a:schemeClr>
              </a:gs>
            </a:gsLst>
            <a:lin ang="5400000" scaled="1"/>
            <a:tileRect/>
          </a:gradFill>
          <a:ln w="28575">
            <a:solidFill>
              <a:schemeClr val="accent6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 smtClean="0">
                <a:solidFill>
                  <a:schemeClr val="tx2">
                    <a:lumMod val="50000"/>
                  </a:schemeClr>
                </a:solidFill>
              </a:rPr>
              <a:t>Verstanden und weiter!</a:t>
            </a:r>
            <a:endParaRPr lang="de-DE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9" name="Abgerundetes Rechteck 8"/>
          <p:cNvSpPr/>
          <p:nvPr/>
        </p:nvSpPr>
        <p:spPr>
          <a:xfrm>
            <a:off x="8923282" y="2701158"/>
            <a:ext cx="2648607" cy="851338"/>
          </a:xfrm>
          <a:prstGeom prst="roundRect">
            <a:avLst/>
          </a:prstGeom>
          <a:gradFill flip="none" rotWithShape="1">
            <a:gsLst>
              <a:gs pos="34972">
                <a:schemeClr val="accent2">
                  <a:lumMod val="40000"/>
                  <a:lumOff val="60000"/>
                </a:schemeClr>
              </a:gs>
              <a:gs pos="30000">
                <a:schemeClr val="accent2">
                  <a:lumMod val="40000"/>
                  <a:lumOff val="60000"/>
                </a:schemeClr>
              </a:gs>
              <a:gs pos="0">
                <a:schemeClr val="accent2"/>
              </a:gs>
              <a:gs pos="74000">
                <a:schemeClr val="accent2">
                  <a:lumMod val="60000"/>
                  <a:lumOff val="40000"/>
                </a:schemeClr>
              </a:gs>
              <a:gs pos="83000">
                <a:schemeClr val="accent2"/>
              </a:gs>
              <a:gs pos="100000">
                <a:schemeClr val="accent2">
                  <a:lumMod val="75000"/>
                </a:schemeClr>
              </a:gs>
            </a:gsLst>
            <a:lin ang="5400000" scaled="1"/>
            <a:tileRect/>
          </a:gradFill>
          <a:ln w="38100">
            <a:solidFill>
              <a:schemeClr val="accent2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 smtClean="0">
                <a:solidFill>
                  <a:schemeClr val="tx2">
                    <a:lumMod val="75000"/>
                  </a:schemeClr>
                </a:solidFill>
              </a:rPr>
              <a:t>Nochmal, bitte!</a:t>
            </a:r>
            <a:endParaRPr lang="de-DE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24" name="Textfeld 23"/>
          <p:cNvSpPr txBox="1"/>
          <p:nvPr/>
        </p:nvSpPr>
        <p:spPr>
          <a:xfrm>
            <a:off x="1295400" y="1188322"/>
            <a:ext cx="7285892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Die 4-stellige Kurzwahl von TMO-Rufgruppen teilt sich in zwei Bereiche auf: 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de-DE" sz="2400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Die ersten beiden Ziffern stellen ein Ortskürzel für einen Kreis oder eine kreisfreie Stadt dar.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de-DE" sz="2400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Mit den beiden letzten Ziffern werden die im betreffenden Kreis bzw. der kreisfreien Stadt verfügbaren TMO-Rufgruppen durchnummeriert.</a:t>
            </a:r>
            <a:endParaRPr lang="de-DE" sz="2400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graphicFrame>
        <p:nvGraphicFramePr>
          <p:cNvPr id="25" name="Tabelle 2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21785998"/>
              </p:ext>
            </p:extLst>
          </p:nvPr>
        </p:nvGraphicFramePr>
        <p:xfrm>
          <a:off x="990601" y="4703379"/>
          <a:ext cx="7757162" cy="741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80159">
                  <a:extLst>
                    <a:ext uri="{9D8B030D-6E8A-4147-A177-3AD203B41FA5}">
                      <a16:colId xmlns:a16="http://schemas.microsoft.com/office/drawing/2014/main" val="344682511"/>
                    </a:ext>
                  </a:extLst>
                </a:gridCol>
                <a:gridCol w="1136928">
                  <a:extLst>
                    <a:ext uri="{9D8B030D-6E8A-4147-A177-3AD203B41FA5}">
                      <a16:colId xmlns:a16="http://schemas.microsoft.com/office/drawing/2014/main" val="4281394064"/>
                    </a:ext>
                  </a:extLst>
                </a:gridCol>
                <a:gridCol w="1068015">
                  <a:extLst>
                    <a:ext uri="{9D8B030D-6E8A-4147-A177-3AD203B41FA5}">
                      <a16:colId xmlns:a16="http://schemas.microsoft.com/office/drawing/2014/main" val="3446147142"/>
                    </a:ext>
                  </a:extLst>
                </a:gridCol>
                <a:gridCol w="1068015">
                  <a:extLst>
                    <a:ext uri="{9D8B030D-6E8A-4147-A177-3AD203B41FA5}">
                      <a16:colId xmlns:a16="http://schemas.microsoft.com/office/drawing/2014/main" val="395263362"/>
                    </a:ext>
                  </a:extLst>
                </a:gridCol>
                <a:gridCol w="1068015">
                  <a:extLst>
                    <a:ext uri="{9D8B030D-6E8A-4147-A177-3AD203B41FA5}">
                      <a16:colId xmlns:a16="http://schemas.microsoft.com/office/drawing/2014/main" val="1428212221"/>
                    </a:ext>
                  </a:extLst>
                </a:gridCol>
                <a:gridCol w="1068015">
                  <a:extLst>
                    <a:ext uri="{9D8B030D-6E8A-4147-A177-3AD203B41FA5}">
                      <a16:colId xmlns:a16="http://schemas.microsoft.com/office/drawing/2014/main" val="2171133194"/>
                    </a:ext>
                  </a:extLst>
                </a:gridCol>
                <a:gridCol w="1068015">
                  <a:extLst>
                    <a:ext uri="{9D8B030D-6E8A-4147-A177-3AD203B41FA5}">
                      <a16:colId xmlns:a16="http://schemas.microsoft.com/office/drawing/2014/main" val="142836839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de-DE" b="1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Kreis/Stadt</a:t>
                      </a:r>
                      <a:endParaRPr lang="de-DE" b="1" dirty="0">
                        <a:solidFill>
                          <a:schemeClr val="tx2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28575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b="1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AC</a:t>
                      </a:r>
                      <a:endParaRPr lang="de-DE" b="1" dirty="0">
                        <a:solidFill>
                          <a:schemeClr val="tx2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28575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b="1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ACL</a:t>
                      </a:r>
                      <a:endParaRPr lang="de-DE" b="1" dirty="0">
                        <a:solidFill>
                          <a:schemeClr val="tx2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28575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b="1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BI</a:t>
                      </a:r>
                      <a:endParaRPr lang="de-DE" b="1" dirty="0">
                        <a:solidFill>
                          <a:schemeClr val="tx2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28575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b="1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BM</a:t>
                      </a:r>
                      <a:endParaRPr lang="de-DE" b="1" dirty="0">
                        <a:solidFill>
                          <a:schemeClr val="tx2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28575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b="1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…</a:t>
                      </a:r>
                      <a:endParaRPr lang="de-DE" b="1" dirty="0">
                        <a:solidFill>
                          <a:schemeClr val="tx2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28575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b="1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WES</a:t>
                      </a:r>
                      <a:endParaRPr lang="de-DE" b="1" dirty="0">
                        <a:solidFill>
                          <a:schemeClr val="tx2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28575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1708838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b="1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Kurzwahl</a:t>
                      </a:r>
                      <a:endParaRPr lang="de-DE" b="1" dirty="0">
                        <a:solidFill>
                          <a:schemeClr val="tx2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28575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b="1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11-</a:t>
                      </a:r>
                      <a:endParaRPr lang="de-DE" b="1" dirty="0">
                        <a:solidFill>
                          <a:schemeClr val="tx2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28575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b="1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12-</a:t>
                      </a:r>
                      <a:endParaRPr lang="de-DE" b="1" dirty="0">
                        <a:solidFill>
                          <a:schemeClr val="tx2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28575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b="1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13-</a:t>
                      </a:r>
                      <a:endParaRPr lang="de-DE" b="1" dirty="0">
                        <a:solidFill>
                          <a:schemeClr val="tx2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28575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b="1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14-</a:t>
                      </a:r>
                      <a:endParaRPr lang="de-DE" b="1" dirty="0">
                        <a:solidFill>
                          <a:schemeClr val="tx2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28575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b="1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…</a:t>
                      </a:r>
                      <a:endParaRPr lang="de-DE" b="1" dirty="0">
                        <a:solidFill>
                          <a:schemeClr val="tx2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28575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b="1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64-</a:t>
                      </a:r>
                      <a:endParaRPr lang="de-DE" b="1" dirty="0">
                        <a:solidFill>
                          <a:schemeClr val="tx2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28575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70025889"/>
                  </a:ext>
                </a:extLst>
              </a:tr>
            </a:tbl>
          </a:graphicData>
        </a:graphic>
      </p:graphicFrame>
      <p:graphicFrame>
        <p:nvGraphicFramePr>
          <p:cNvPr id="26" name="Tabelle 2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26115227"/>
              </p:ext>
            </p:extLst>
          </p:nvPr>
        </p:nvGraphicFramePr>
        <p:xfrm>
          <a:off x="990599" y="5627140"/>
          <a:ext cx="7757163" cy="741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64921">
                  <a:extLst>
                    <a:ext uri="{9D8B030D-6E8A-4147-A177-3AD203B41FA5}">
                      <a16:colId xmlns:a16="http://schemas.microsoft.com/office/drawing/2014/main" val="344682511"/>
                    </a:ext>
                  </a:extLst>
                </a:gridCol>
                <a:gridCol w="1152167">
                  <a:extLst>
                    <a:ext uri="{9D8B030D-6E8A-4147-A177-3AD203B41FA5}">
                      <a16:colId xmlns:a16="http://schemas.microsoft.com/office/drawing/2014/main" val="4281394064"/>
                    </a:ext>
                  </a:extLst>
                </a:gridCol>
                <a:gridCol w="1068015">
                  <a:extLst>
                    <a:ext uri="{9D8B030D-6E8A-4147-A177-3AD203B41FA5}">
                      <a16:colId xmlns:a16="http://schemas.microsoft.com/office/drawing/2014/main" val="3446147142"/>
                    </a:ext>
                  </a:extLst>
                </a:gridCol>
                <a:gridCol w="1068015">
                  <a:extLst>
                    <a:ext uri="{9D8B030D-6E8A-4147-A177-3AD203B41FA5}">
                      <a16:colId xmlns:a16="http://schemas.microsoft.com/office/drawing/2014/main" val="395263362"/>
                    </a:ext>
                  </a:extLst>
                </a:gridCol>
                <a:gridCol w="1068015">
                  <a:extLst>
                    <a:ext uri="{9D8B030D-6E8A-4147-A177-3AD203B41FA5}">
                      <a16:colId xmlns:a16="http://schemas.microsoft.com/office/drawing/2014/main" val="1428212221"/>
                    </a:ext>
                  </a:extLst>
                </a:gridCol>
                <a:gridCol w="1068015">
                  <a:extLst>
                    <a:ext uri="{9D8B030D-6E8A-4147-A177-3AD203B41FA5}">
                      <a16:colId xmlns:a16="http://schemas.microsoft.com/office/drawing/2014/main" val="2171133194"/>
                    </a:ext>
                  </a:extLst>
                </a:gridCol>
                <a:gridCol w="1068015">
                  <a:extLst>
                    <a:ext uri="{9D8B030D-6E8A-4147-A177-3AD203B41FA5}">
                      <a16:colId xmlns:a16="http://schemas.microsoft.com/office/drawing/2014/main" val="142836839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de-DE" b="1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TMO-RG</a:t>
                      </a:r>
                      <a:endParaRPr lang="de-DE" b="1" dirty="0">
                        <a:solidFill>
                          <a:schemeClr val="tx2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28575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b="1" dirty="0" err="1" smtClean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Kfz_Anruf</a:t>
                      </a:r>
                      <a:endParaRPr lang="de-DE" b="1" dirty="0">
                        <a:solidFill>
                          <a:schemeClr val="tx2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28575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b="1" dirty="0" err="1" smtClean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Kfz_BOS</a:t>
                      </a:r>
                      <a:endParaRPr lang="de-DE" b="1" dirty="0">
                        <a:solidFill>
                          <a:schemeClr val="tx2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28575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b="1" dirty="0" err="1" smtClean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Fw</a:t>
                      </a:r>
                      <a:endParaRPr lang="de-DE" b="1" dirty="0">
                        <a:solidFill>
                          <a:schemeClr val="tx2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28575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b="1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…</a:t>
                      </a:r>
                      <a:endParaRPr lang="de-DE" b="1" dirty="0">
                        <a:solidFill>
                          <a:schemeClr val="tx2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28575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de-DE" b="1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Kfz_10</a:t>
                      </a:r>
                      <a:endParaRPr lang="de-DE" b="1" dirty="0">
                        <a:solidFill>
                          <a:schemeClr val="tx2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28575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b="1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Kfz_18</a:t>
                      </a:r>
                      <a:endParaRPr lang="de-DE" b="1" dirty="0">
                        <a:solidFill>
                          <a:schemeClr val="tx2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28575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1708838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b="1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Kurzwahl</a:t>
                      </a:r>
                      <a:endParaRPr lang="de-DE" b="1" dirty="0">
                        <a:solidFill>
                          <a:schemeClr val="tx2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28575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b="1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-01</a:t>
                      </a:r>
                      <a:endParaRPr lang="de-DE" b="1" dirty="0">
                        <a:solidFill>
                          <a:schemeClr val="tx2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28575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b="1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-02</a:t>
                      </a:r>
                      <a:endParaRPr lang="de-DE" b="1" dirty="0">
                        <a:solidFill>
                          <a:schemeClr val="tx2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28575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b="1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-03</a:t>
                      </a:r>
                      <a:endParaRPr lang="de-DE" b="1" dirty="0">
                        <a:solidFill>
                          <a:schemeClr val="tx2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28575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b="1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…</a:t>
                      </a:r>
                      <a:endParaRPr lang="de-DE" b="1" dirty="0">
                        <a:solidFill>
                          <a:schemeClr val="tx2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28575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de-DE" b="1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-10</a:t>
                      </a:r>
                      <a:endParaRPr lang="de-DE" b="1" dirty="0">
                        <a:solidFill>
                          <a:schemeClr val="tx2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28575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b="1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-18</a:t>
                      </a:r>
                      <a:endParaRPr lang="de-DE" b="1" dirty="0">
                        <a:solidFill>
                          <a:schemeClr val="tx2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28575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70025889"/>
                  </a:ext>
                </a:extLst>
              </a:tr>
            </a:tbl>
          </a:graphicData>
        </a:graphic>
      </p:graphicFrame>
      <p:sp>
        <p:nvSpPr>
          <p:cNvPr id="5" name="Textfeld 4"/>
          <p:cNvSpPr txBox="1"/>
          <p:nvPr/>
        </p:nvSpPr>
        <p:spPr>
          <a:xfrm>
            <a:off x="990599" y="3873117"/>
            <a:ext cx="31546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600" b="1" dirty="0" err="1" smtClean="0">
                <a:solidFill>
                  <a:srgbClr val="C00000"/>
                </a:solidFill>
              </a:rPr>
              <a:t>BI_Anruf</a:t>
            </a:r>
            <a:r>
              <a:rPr lang="de-DE" sz="3600" b="1" dirty="0" smtClean="0">
                <a:solidFill>
                  <a:srgbClr val="C00000"/>
                </a:solidFill>
              </a:rPr>
              <a:t>: 1301</a:t>
            </a:r>
            <a:endParaRPr lang="de-DE" sz="3600" b="1" dirty="0">
              <a:solidFill>
                <a:srgbClr val="C00000"/>
              </a:solidFill>
            </a:endParaRPr>
          </a:p>
        </p:txBody>
      </p:sp>
      <p:sp>
        <p:nvSpPr>
          <p:cNvPr id="27" name="Textfeld 26"/>
          <p:cNvSpPr txBox="1"/>
          <p:nvPr/>
        </p:nvSpPr>
        <p:spPr>
          <a:xfrm>
            <a:off x="4595121" y="3873117"/>
            <a:ext cx="31546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600" b="1" dirty="0" err="1" smtClean="0">
                <a:solidFill>
                  <a:schemeClr val="accent1">
                    <a:lumMod val="75000"/>
                  </a:schemeClr>
                </a:solidFill>
              </a:rPr>
              <a:t>WES_Fw</a:t>
            </a:r>
            <a:r>
              <a:rPr lang="de-DE" sz="3600" b="1" dirty="0" smtClean="0">
                <a:solidFill>
                  <a:schemeClr val="accent1">
                    <a:lumMod val="75000"/>
                  </a:schemeClr>
                </a:solidFill>
              </a:rPr>
              <a:t>: 6403</a:t>
            </a:r>
            <a:endParaRPr lang="de-DE" sz="3600" b="1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26577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75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75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8250"/>
                            </p:stCondLst>
                            <p:childTnLst>
                              <p:par>
                                <p:cTn id="20" presetID="10" presetClass="entr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2250"/>
                            </p:stCondLst>
                            <p:childTnLst>
                              <p:par>
                                <p:cTn id="24" presetID="10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4750"/>
                            </p:stCondLst>
                            <p:childTnLst>
                              <p:par>
                                <p:cTn id="28" presetID="10" presetClass="entr" presetSubtype="0" fill="hold" grpId="0" nodeType="after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9750"/>
                            </p:stCondLst>
                            <p:childTnLst>
                              <p:par>
                                <p:cTn id="32" presetID="10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2750"/>
                            </p:stCondLst>
                            <p:childTnLst>
                              <p:par>
                                <p:cTn id="36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3750"/>
                            </p:stCondLst>
                            <p:childTnLst>
                              <p:par>
                                <p:cTn id="3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>
                      <p:stCondLst>
                        <p:cond delay="0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10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1000"/>
                                        <p:tgtEl>
                                          <p:spTgt spid="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7" dur="1000"/>
                                        <p:tgtEl>
                                          <p:spTgt spid="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0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3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6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000"/>
                            </p:stCondLst>
                            <p:childTnLst>
                              <p:par>
                                <p:cTn id="69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3000"/>
                            </p:stCondLst>
                            <p:childTnLst>
                              <p:par>
                                <p:cTn id="73" presetID="10" presetClass="entr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7000"/>
                            </p:stCondLst>
                            <p:childTnLst>
                              <p:par>
                                <p:cTn id="77" presetID="10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9500"/>
                            </p:stCondLst>
                            <p:childTnLst>
                              <p:par>
                                <p:cTn id="81" presetID="10" presetClass="entr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1000"/>
                                        <p:tgtEl>
                                          <p:spTgt spid="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13500"/>
                            </p:stCondLst>
                            <p:childTnLst>
                              <p:par>
                                <p:cTn id="85" presetID="10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16000"/>
                            </p:stCondLst>
                            <p:childTnLst>
                              <p:par>
                                <p:cTn id="89" presetID="10" presetClass="entr" presetSubtype="0" fill="hold" grpId="2" nodeType="after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21000"/>
                            </p:stCondLst>
                            <p:childTnLst>
                              <p:par>
                                <p:cTn id="93" presetID="10" presetClass="entr" presetSubtype="0" fill="hold" grpId="2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24" grpId="0"/>
      <p:bldP spid="24" grpId="1"/>
      <p:bldP spid="5" grpId="0"/>
      <p:bldP spid="5" grpId="1"/>
      <p:bldP spid="5" grpId="2"/>
      <p:bldP spid="27" grpId="0"/>
      <p:bldP spid="27" grpId="1"/>
      <p:bldP spid="27" grpId="2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3"/>
          <p:cNvSpPr txBox="1"/>
          <p:nvPr/>
        </p:nvSpPr>
        <p:spPr>
          <a:xfrm>
            <a:off x="472967" y="5592730"/>
            <a:ext cx="900736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dirty="0" smtClean="0">
                <a:solidFill>
                  <a:schemeClr val="accent1">
                    <a:lumMod val="75000"/>
                  </a:schemeClr>
                </a:solidFill>
              </a:rPr>
              <a:t>In dieser Lerneinheit sollst Du lernen, eine TMO-Rufgruppe mit Hilfe der Kurzwahl zu schalten.</a:t>
            </a:r>
            <a:endParaRPr lang="de-DE" sz="24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7" name="Textfeld 6"/>
          <p:cNvSpPr txBox="1"/>
          <p:nvPr/>
        </p:nvSpPr>
        <p:spPr>
          <a:xfrm>
            <a:off x="704193" y="325821"/>
            <a:ext cx="98061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b="1" dirty="0" smtClean="0">
                <a:solidFill>
                  <a:schemeClr val="accent1">
                    <a:lumMod val="50000"/>
                  </a:schemeClr>
                </a:solidFill>
              </a:rPr>
              <a:t>Lerneinheit 6: TMO-Rufgruppe mittels Kurzwahl schalten</a:t>
            </a:r>
            <a:endParaRPr lang="de-DE" sz="32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8" name="Abgerundetes Rechteck 7">
            <a:hlinkClick r:id="rId3" action="ppaction://hlinksldjump"/>
          </p:cNvPr>
          <p:cNvSpPr/>
          <p:nvPr/>
        </p:nvSpPr>
        <p:spPr>
          <a:xfrm>
            <a:off x="8923282" y="3668110"/>
            <a:ext cx="2648607" cy="851338"/>
          </a:xfrm>
          <a:prstGeom prst="roundRect">
            <a:avLst/>
          </a:prstGeom>
          <a:gradFill flip="none" rotWithShape="1">
            <a:gsLst>
              <a:gs pos="34972">
                <a:srgbClr val="C1DCAE"/>
              </a:gs>
              <a:gs pos="30000">
                <a:srgbClr val="CBE2BB"/>
              </a:gs>
              <a:gs pos="0">
                <a:schemeClr val="accent6"/>
              </a:gs>
              <a:gs pos="74000">
                <a:schemeClr val="accent6"/>
              </a:gs>
              <a:gs pos="83000">
                <a:schemeClr val="accent6">
                  <a:lumMod val="75000"/>
                </a:schemeClr>
              </a:gs>
              <a:gs pos="100000">
                <a:schemeClr val="accent6">
                  <a:lumMod val="50000"/>
                </a:schemeClr>
              </a:gs>
            </a:gsLst>
            <a:lin ang="5400000" scaled="1"/>
            <a:tileRect/>
          </a:gradFill>
          <a:ln w="28575">
            <a:solidFill>
              <a:schemeClr val="accent6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 smtClean="0">
                <a:solidFill>
                  <a:schemeClr val="tx2">
                    <a:lumMod val="50000"/>
                  </a:schemeClr>
                </a:solidFill>
              </a:rPr>
              <a:t>Verstanden und weiter!</a:t>
            </a:r>
            <a:endParaRPr lang="de-DE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9" name="Abgerundetes Rechteck 8"/>
          <p:cNvSpPr/>
          <p:nvPr/>
        </p:nvSpPr>
        <p:spPr>
          <a:xfrm>
            <a:off x="8923282" y="2701158"/>
            <a:ext cx="2648607" cy="851338"/>
          </a:xfrm>
          <a:prstGeom prst="roundRect">
            <a:avLst/>
          </a:prstGeom>
          <a:gradFill flip="none" rotWithShape="1">
            <a:gsLst>
              <a:gs pos="34972">
                <a:schemeClr val="accent2">
                  <a:lumMod val="40000"/>
                  <a:lumOff val="60000"/>
                </a:schemeClr>
              </a:gs>
              <a:gs pos="30000">
                <a:schemeClr val="accent2">
                  <a:lumMod val="40000"/>
                  <a:lumOff val="60000"/>
                </a:schemeClr>
              </a:gs>
              <a:gs pos="0">
                <a:schemeClr val="accent2"/>
              </a:gs>
              <a:gs pos="74000">
                <a:schemeClr val="accent2">
                  <a:lumMod val="60000"/>
                  <a:lumOff val="40000"/>
                </a:schemeClr>
              </a:gs>
              <a:gs pos="83000">
                <a:schemeClr val="accent2"/>
              </a:gs>
              <a:gs pos="100000">
                <a:schemeClr val="accent2">
                  <a:lumMod val="75000"/>
                </a:schemeClr>
              </a:gs>
            </a:gsLst>
            <a:lin ang="5400000" scaled="1"/>
            <a:tileRect/>
          </a:gradFill>
          <a:ln w="38100">
            <a:solidFill>
              <a:schemeClr val="accent2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 smtClean="0">
                <a:solidFill>
                  <a:schemeClr val="tx2">
                    <a:lumMod val="75000"/>
                  </a:schemeClr>
                </a:solidFill>
              </a:rPr>
              <a:t>Nochmal, bitte!</a:t>
            </a:r>
            <a:endParaRPr lang="de-DE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24" name="Textfeld 23"/>
          <p:cNvSpPr txBox="1"/>
          <p:nvPr/>
        </p:nvSpPr>
        <p:spPr>
          <a:xfrm>
            <a:off x="3151321" y="1363703"/>
            <a:ext cx="499730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Um per Kurzwahl eine Rufgruppe zu schalten, werden die entsprechenden </a:t>
            </a:r>
            <a:r>
              <a:rPr lang="de-DE" sz="2400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vier </a:t>
            </a:r>
            <a:r>
              <a:rPr lang="de-DE" sz="24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Ziffern eingegeben und mit der *-Taste als Kurzwahl kenntlich gemacht.</a:t>
            </a:r>
          </a:p>
          <a:p>
            <a:r>
              <a:rPr lang="de-DE" sz="2400" b="1" dirty="0">
                <a:solidFill>
                  <a:srgbClr val="00B050"/>
                </a:solidFill>
              </a:rPr>
              <a:t>Hier: Kurzwahl </a:t>
            </a:r>
            <a:r>
              <a:rPr lang="de-DE" sz="2400" b="1" dirty="0" smtClean="0">
                <a:solidFill>
                  <a:srgbClr val="00B050"/>
                </a:solidFill>
              </a:rPr>
              <a:t>7405 </a:t>
            </a:r>
            <a:r>
              <a:rPr lang="de-DE" sz="2400" b="1" dirty="0">
                <a:solidFill>
                  <a:srgbClr val="00B050"/>
                </a:solidFill>
              </a:rPr>
              <a:t>für </a:t>
            </a:r>
            <a:r>
              <a:rPr lang="de-DE" sz="2400" b="1" dirty="0" err="1" smtClean="0">
                <a:solidFill>
                  <a:srgbClr val="00B050"/>
                </a:solidFill>
              </a:rPr>
              <a:t>IdF_HiOrg</a:t>
            </a:r>
            <a:endParaRPr lang="de-DE" sz="2400" b="1" dirty="0">
              <a:solidFill>
                <a:srgbClr val="00B050"/>
              </a:solidFill>
            </a:endParaRPr>
          </a:p>
        </p:txBody>
      </p:sp>
      <p:sp>
        <p:nvSpPr>
          <p:cNvPr id="38" name="Textfeld 37"/>
          <p:cNvSpPr txBox="1"/>
          <p:nvPr/>
        </p:nvSpPr>
        <p:spPr>
          <a:xfrm>
            <a:off x="3151321" y="3673314"/>
            <a:ext cx="499730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Es wird eine Rufgruppe vorgeschlagen, die durch Betätigung der Sprechtaste oder der Taste links unter dem Display gewählt wird.</a:t>
            </a:r>
            <a:endParaRPr lang="de-DE" sz="2400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55" name="Textfeld 54"/>
          <p:cNvSpPr txBox="1"/>
          <p:nvPr/>
        </p:nvSpPr>
        <p:spPr>
          <a:xfrm>
            <a:off x="3151321" y="1367358"/>
            <a:ext cx="491189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Das Gerät schaltet nun die entsprechende Rufgruppe, die in der Regel nach ein bis zwei Sekunden verwendet werden kann.</a:t>
            </a:r>
            <a:endParaRPr lang="de-DE" sz="2400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56" name="Grafik 5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574"/>
          <a:stretch/>
        </p:blipFill>
        <p:spPr>
          <a:xfrm>
            <a:off x="798786" y="1014705"/>
            <a:ext cx="1936291" cy="4596186"/>
          </a:xfrm>
          <a:prstGeom prst="rect">
            <a:avLst/>
          </a:prstGeom>
        </p:spPr>
      </p:pic>
      <p:pic>
        <p:nvPicPr>
          <p:cNvPr id="2" name="Grafik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0800" y="2152800"/>
            <a:ext cx="1194697" cy="1522800"/>
          </a:xfrm>
          <a:prstGeom prst="rect">
            <a:avLst/>
          </a:prstGeom>
        </p:spPr>
      </p:pic>
      <p:pic>
        <p:nvPicPr>
          <p:cNvPr id="3" name="Grafik 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0800" y="2152800"/>
            <a:ext cx="1194697" cy="1522800"/>
          </a:xfrm>
          <a:prstGeom prst="rect">
            <a:avLst/>
          </a:prstGeom>
        </p:spPr>
      </p:pic>
      <p:pic>
        <p:nvPicPr>
          <p:cNvPr id="5" name="Grafik 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0800" y="2152800"/>
            <a:ext cx="1194697" cy="1522800"/>
          </a:xfrm>
          <a:prstGeom prst="rect">
            <a:avLst/>
          </a:prstGeom>
        </p:spPr>
      </p:pic>
      <p:pic>
        <p:nvPicPr>
          <p:cNvPr id="6" name="Grafik 5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0800" y="2152800"/>
            <a:ext cx="1194697" cy="1522800"/>
          </a:xfrm>
          <a:prstGeom prst="rect">
            <a:avLst/>
          </a:prstGeom>
        </p:spPr>
      </p:pic>
      <p:pic>
        <p:nvPicPr>
          <p:cNvPr id="10" name="Grafik 9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0800" y="2152800"/>
            <a:ext cx="1194697" cy="1522800"/>
          </a:xfrm>
          <a:prstGeom prst="rect">
            <a:avLst/>
          </a:prstGeom>
        </p:spPr>
      </p:pic>
      <p:pic>
        <p:nvPicPr>
          <p:cNvPr id="14" name="Grafik 13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7408" y="3748086"/>
            <a:ext cx="359656" cy="183600"/>
          </a:xfrm>
          <a:prstGeom prst="rect">
            <a:avLst/>
          </a:prstGeom>
        </p:spPr>
      </p:pic>
      <p:pic>
        <p:nvPicPr>
          <p:cNvPr id="15" name="Grafik 14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7701" y="5261361"/>
            <a:ext cx="369787" cy="183600"/>
          </a:xfrm>
          <a:prstGeom prst="rect">
            <a:avLst/>
          </a:prstGeom>
        </p:spPr>
      </p:pic>
      <p:pic>
        <p:nvPicPr>
          <p:cNvPr id="16" name="Grafik 15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8059" y="4821459"/>
            <a:ext cx="359656" cy="183600"/>
          </a:xfrm>
          <a:prstGeom prst="rect">
            <a:avLst/>
          </a:prstGeom>
        </p:spPr>
      </p:pic>
      <p:pic>
        <p:nvPicPr>
          <p:cNvPr id="17" name="Grafik 16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7450" y="4824382"/>
            <a:ext cx="369787" cy="183600"/>
          </a:xfrm>
          <a:prstGeom prst="rect">
            <a:avLst/>
          </a:prstGeom>
        </p:spPr>
      </p:pic>
      <p:pic>
        <p:nvPicPr>
          <p:cNvPr id="18" name="Grafik 17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0982" y="5045726"/>
            <a:ext cx="359656" cy="183600"/>
          </a:xfrm>
          <a:prstGeom prst="rect">
            <a:avLst/>
          </a:prstGeom>
        </p:spPr>
      </p:pic>
      <p:pic>
        <p:nvPicPr>
          <p:cNvPr id="19" name="Grafik 18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2233" y="5266910"/>
            <a:ext cx="359656" cy="183600"/>
          </a:xfrm>
          <a:prstGeom prst="rect">
            <a:avLst/>
          </a:prstGeom>
        </p:spPr>
      </p:pic>
      <p:pic>
        <p:nvPicPr>
          <p:cNvPr id="12" name="Grafik 11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0800" y="2152800"/>
            <a:ext cx="1194697" cy="1522800"/>
          </a:xfrm>
          <a:prstGeom prst="rect">
            <a:avLst/>
          </a:prstGeom>
        </p:spPr>
      </p:pic>
      <p:pic>
        <p:nvPicPr>
          <p:cNvPr id="20" name="Grafik 19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0800" y="2152800"/>
            <a:ext cx="1194697" cy="152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83932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xit" presetSubtype="0" fill="hold" grpId="1" nodeType="afterEffect">
                                  <p:stCondLst>
                                    <p:cond delay="4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75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9500"/>
                            </p:stCondLst>
                            <p:childTnLst>
                              <p:par>
                                <p:cTn id="17" presetID="1" presetClass="entr" presetSubtype="0" fill="hold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26" presetClass="emph" presetSubtype="0" repeatCount="300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750" tmFilter="0, 0; .2, .5; .8, .5; 1, 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3" dur="375" autoRev="1" fill="hold"/>
                                        <p:tgtEl>
                                          <p:spTgt spid="1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6750"/>
                            </p:stCondLst>
                            <p:childTnLst>
                              <p:par>
                                <p:cTn id="25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26" presetClass="emph" presetSubtype="0" repeatCount="3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750" tmFilter="0, 0; .2, .5; .8, .5; 1, 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3" dur="375" autoRev="1" fill="hold"/>
                                        <p:tgtEl>
                                          <p:spTgt spid="1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9000"/>
                            </p:stCondLst>
                            <p:childTnLst>
                              <p:par>
                                <p:cTn id="35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26" presetClass="emph" presetSubtype="0" repeatCount="3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750" tmFilter="0, 0; .2, .5; .8, .5; 1, 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3" dur="375" autoRev="1" fill="hold"/>
                                        <p:tgtEl>
                                          <p:spTgt spid="1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21250"/>
                            </p:stCondLst>
                            <p:childTnLst>
                              <p:par>
                                <p:cTn id="45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26" presetClass="emph" presetSubtype="0" repeatCount="3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2" dur="750" tmFilter="0, 0; .2, .5; .8, .5; 1, 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3" dur="375" autoRev="1" fill="hold"/>
                                        <p:tgtEl>
                                          <p:spTgt spid="1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23500"/>
                            </p:stCondLst>
                            <p:childTnLst>
                              <p:par>
                                <p:cTn id="55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26" presetClass="emph" presetSubtype="0" repeatCount="3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2" dur="750" tmFilter="0, 0; .2, .5; .8, .5; 1, 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3" dur="375" autoRev="1" fill="hold"/>
                                        <p:tgtEl>
                                          <p:spTgt spid="1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25750"/>
                            </p:stCondLst>
                            <p:childTnLst>
                              <p:par>
                                <p:cTn id="65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25750"/>
                            </p:stCondLst>
                            <p:childTnLst>
                              <p:par>
                                <p:cTn id="6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26750"/>
                            </p:stCondLst>
                            <p:childTnLst>
                              <p:par>
                                <p:cTn id="72" presetID="1" presetClass="entr" presetSubtype="0" fill="hold" nodeType="after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1" presetClass="entr" presetSubtype="0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" presetID="26" presetClass="emph" presetSubtype="0" repeatCount="3000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7" dur="750" tmFilter="0, 0; .2, .5; .8, .5; 1, 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8" dur="375" autoRev="1" fill="hold"/>
                                        <p:tgtEl>
                                          <p:spTgt spid="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33000"/>
                            </p:stCondLst>
                            <p:childTnLst>
                              <p:par>
                                <p:cTn id="80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33000"/>
                            </p:stCondLst>
                            <p:childTnLst>
                              <p:par>
                                <p:cTn id="83" presetID="10" presetClass="exit" presetSubtype="0" fill="hold" grpId="1" nodeType="after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4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10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7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35000"/>
                            </p:stCondLst>
                            <p:childTnLst>
                              <p:par>
                                <p:cTn id="90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37000"/>
                            </p:stCondLst>
                            <p:childTnLst>
                              <p:par>
                                <p:cTn id="94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38000"/>
                            </p:stCondLst>
                            <p:childTnLst>
                              <p:par>
                                <p:cTn id="9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99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0" fill="hold">
                      <p:stCondLst>
                        <p:cond delay="0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6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8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1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3" fill="hold">
                            <p:stCondLst>
                              <p:cond delay="1000"/>
                            </p:stCondLst>
                            <p:childTnLst>
                              <p:par>
                                <p:cTn id="124" presetID="10" presetClass="entr" presetSubtype="0" fill="hold" grpId="2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7" fill="hold">
                            <p:stCondLst>
                              <p:cond delay="3000"/>
                            </p:stCondLst>
                            <p:childTnLst>
                              <p:par>
                                <p:cTn id="128" presetID="10" presetClass="exit" presetSubtype="0" fill="hold" grpId="3" nodeType="afterEffect">
                                  <p:stCondLst>
                                    <p:cond delay="4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1" fill="hold">
                            <p:stCondLst>
                              <p:cond delay="8500"/>
                            </p:stCondLst>
                            <p:childTnLst>
                              <p:par>
                                <p:cTn id="132" presetID="10" presetClass="entr" presetSubtype="0" fill="hold" grpId="2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4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5" fill="hold">
                            <p:stCondLst>
                              <p:cond delay="10500"/>
                            </p:stCondLst>
                            <p:childTnLst>
                              <p:par>
                                <p:cTn id="136" presetID="1" presetClass="entr" presetSubtype="0" fill="hold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8" presetID="1" presetClass="entr" presetSubtype="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0" presetID="26" presetClass="emph" presetSubtype="0" repeatCount="300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1" dur="750" tmFilter="0, 0; .2, .5; .8, .5; 1, 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2" dur="375" autoRev="1" fill="hold"/>
                                        <p:tgtEl>
                                          <p:spTgt spid="1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3" fill="hold">
                            <p:stCondLst>
                              <p:cond delay="17750"/>
                            </p:stCondLst>
                            <p:childTnLst>
                              <p:par>
                                <p:cTn id="144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0" presetID="26" presetClass="emph" presetSubtype="0" repeatCount="3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1" dur="750" tmFilter="0, 0; .2, .5; .8, .5; 1, 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52" dur="375" autoRev="1" fill="hold"/>
                                        <p:tgtEl>
                                          <p:spTgt spid="1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3" fill="hold">
                            <p:stCondLst>
                              <p:cond delay="20000"/>
                            </p:stCondLst>
                            <p:childTnLst>
                              <p:par>
                                <p:cTn id="154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0" presetID="26" presetClass="emph" presetSubtype="0" repeatCount="3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1" dur="750" tmFilter="0, 0; .2, .5; .8, .5; 1, 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62" dur="375" autoRev="1" fill="hold"/>
                                        <p:tgtEl>
                                          <p:spTgt spid="1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3" fill="hold">
                            <p:stCondLst>
                              <p:cond delay="22250"/>
                            </p:stCondLst>
                            <p:childTnLst>
                              <p:par>
                                <p:cTn id="164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0" presetID="26" presetClass="emph" presetSubtype="0" repeatCount="3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1" dur="750" tmFilter="0, 0; .2, .5; .8, .5; 1, 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2" dur="375" autoRev="1" fill="hold"/>
                                        <p:tgtEl>
                                          <p:spTgt spid="1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3" fill="hold">
                            <p:stCondLst>
                              <p:cond delay="24500"/>
                            </p:stCondLst>
                            <p:childTnLst>
                              <p:par>
                                <p:cTn id="174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0" presetID="26" presetClass="emph" presetSubtype="0" repeatCount="3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1" dur="750" tmFilter="0, 0; .2, .5; .8, .5; 1, 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82" dur="375" autoRev="1" fill="hold"/>
                                        <p:tgtEl>
                                          <p:spTgt spid="1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3" fill="hold">
                            <p:stCondLst>
                              <p:cond delay="26750"/>
                            </p:stCondLst>
                            <p:childTnLst>
                              <p:par>
                                <p:cTn id="184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6" fill="hold">
                            <p:stCondLst>
                              <p:cond delay="26750"/>
                            </p:stCondLst>
                            <p:childTnLst>
                              <p:par>
                                <p:cTn id="187" presetID="10" presetClass="entr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9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0" fill="hold">
                            <p:stCondLst>
                              <p:cond delay="27750"/>
                            </p:stCondLst>
                            <p:childTnLst>
                              <p:par>
                                <p:cTn id="191" presetID="1" presetClass="entr" presetSubtype="0" fill="hold" nodeType="after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3" presetID="1" presetClass="entr" presetSubtype="0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5" presetID="26" presetClass="emph" presetSubtype="0" repeatCount="3000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6" dur="750" tmFilter="0, 0; .2, .5; .8, .5; 1, 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7" dur="375" autoRev="1" fill="hold"/>
                                        <p:tgtEl>
                                          <p:spTgt spid="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8" fill="hold">
                            <p:stCondLst>
                              <p:cond delay="34000"/>
                            </p:stCondLst>
                            <p:childTnLst>
                              <p:par>
                                <p:cTn id="199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1" fill="hold">
                            <p:stCondLst>
                              <p:cond delay="34000"/>
                            </p:stCondLst>
                            <p:childTnLst>
                              <p:par>
                                <p:cTn id="202" presetID="10" presetClass="exit" presetSubtype="0" fill="hold" grpId="3" nodeType="after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3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5" presetID="10" presetClass="exit" presetSubtype="0" fill="hold" grpId="3" nodeType="with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6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8" fill="hold">
                            <p:stCondLst>
                              <p:cond delay="36000"/>
                            </p:stCondLst>
                            <p:childTnLst>
                              <p:par>
                                <p:cTn id="209" presetID="10" presetClass="entr" presetSubtype="0" fill="hold" grpId="2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1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  <p:bldLst>
      <p:bldP spid="4" grpId="0"/>
      <p:bldP spid="4" grpId="1"/>
      <p:bldP spid="4" grpId="2"/>
      <p:bldP spid="4" grpId="3"/>
      <p:bldP spid="8" grpId="0" animBg="1"/>
      <p:bldP spid="9" grpId="0" animBg="1"/>
      <p:bldP spid="24" grpId="0"/>
      <p:bldP spid="24" grpId="1"/>
      <p:bldP spid="24" grpId="2"/>
      <p:bldP spid="24" grpId="3"/>
      <p:bldP spid="38" grpId="0"/>
      <p:bldP spid="38" grpId="1"/>
      <p:bldP spid="38" grpId="2"/>
      <p:bldP spid="38" grpId="3"/>
      <p:bldP spid="55" grpId="0"/>
      <p:bldP spid="55" grpId="1"/>
      <p:bldP spid="55" grpId="2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3"/>
          <p:cNvSpPr txBox="1"/>
          <p:nvPr/>
        </p:nvSpPr>
        <p:spPr>
          <a:xfrm>
            <a:off x="6007485" y="2735599"/>
            <a:ext cx="553526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u="sng" dirty="0" smtClean="0">
                <a:solidFill>
                  <a:schemeClr val="accent4">
                    <a:lumMod val="75000"/>
                  </a:schemeClr>
                </a:solidFill>
              </a:rPr>
              <a:t>Aufgabe:</a:t>
            </a:r>
            <a:r>
              <a:rPr lang="de-DE" sz="2400" b="1" dirty="0" smtClean="0">
                <a:solidFill>
                  <a:schemeClr val="accent4">
                    <a:lumMod val="75000"/>
                  </a:schemeClr>
                </a:solidFill>
              </a:rPr>
              <a:t> Schalte mit Hilfe der Kurzwahl die Rufgruppe </a:t>
            </a:r>
            <a:r>
              <a:rPr lang="de-DE" sz="2400" b="1" dirty="0" err="1" smtClean="0">
                <a:solidFill>
                  <a:schemeClr val="accent4">
                    <a:lumMod val="75000"/>
                  </a:schemeClr>
                </a:solidFill>
              </a:rPr>
              <a:t>IdF_BOS</a:t>
            </a:r>
            <a:r>
              <a:rPr lang="de-DE" sz="2400" b="1" dirty="0" smtClean="0">
                <a:solidFill>
                  <a:schemeClr val="accent4">
                    <a:lumMod val="75000"/>
                  </a:schemeClr>
                </a:solidFill>
              </a:rPr>
              <a:t> (Kurzwahl: 7402)!</a:t>
            </a:r>
          </a:p>
          <a:p>
            <a:endParaRPr lang="de-DE" sz="2400" b="1" dirty="0" smtClean="0">
              <a:solidFill>
                <a:schemeClr val="accent4">
                  <a:lumMod val="75000"/>
                </a:schemeClr>
              </a:solidFill>
            </a:endParaRPr>
          </a:p>
          <a:p>
            <a:endParaRPr lang="de-DE" sz="2400" b="1" dirty="0">
              <a:solidFill>
                <a:schemeClr val="accent4">
                  <a:lumMod val="75000"/>
                </a:schemeClr>
              </a:solidFill>
            </a:endParaRPr>
          </a:p>
          <a:p>
            <a:r>
              <a:rPr lang="de-DE" sz="2400" b="1" dirty="0" smtClean="0">
                <a:solidFill>
                  <a:schemeClr val="accent4">
                    <a:lumMod val="75000"/>
                  </a:schemeClr>
                </a:solidFill>
              </a:rPr>
              <a:t>Hinweis: Das Gerät ist bereits entsperrt und nutzt bereits eine TMO-Rufgruppe!</a:t>
            </a:r>
            <a:endParaRPr lang="de-DE" sz="2400" b="1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7" name="Textfeld 6"/>
          <p:cNvSpPr txBox="1"/>
          <p:nvPr/>
        </p:nvSpPr>
        <p:spPr>
          <a:xfrm>
            <a:off x="704193" y="325821"/>
            <a:ext cx="98061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b="1" u="sng" dirty="0" smtClean="0">
                <a:solidFill>
                  <a:srgbClr val="FF0000"/>
                </a:solidFill>
              </a:rPr>
              <a:t>Prüfungstraining:</a:t>
            </a:r>
            <a:r>
              <a:rPr lang="de-DE" sz="3200" b="1" dirty="0" smtClean="0">
                <a:solidFill>
                  <a:schemeClr val="accent1">
                    <a:lumMod val="50000"/>
                  </a:schemeClr>
                </a:solidFill>
              </a:rPr>
              <a:t> Rufgruppenwechsel mittels Kurzwahl</a:t>
            </a:r>
            <a:endParaRPr lang="de-DE" sz="32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5" name="Abgerundetes Rechteck 44">
            <a:hlinkClick r:id="rId3" action="ppaction://hlinksldjump"/>
          </p:cNvPr>
          <p:cNvSpPr/>
          <p:nvPr/>
        </p:nvSpPr>
        <p:spPr>
          <a:xfrm>
            <a:off x="5047175" y="3529775"/>
            <a:ext cx="487351" cy="288246"/>
          </a:xfrm>
          <a:prstGeom prst="roundRect">
            <a:avLst/>
          </a:prstGeom>
          <a:noFill/>
          <a:ln>
            <a:solidFill>
              <a:srgbClr val="B2B2B2">
                <a:alpha val="14902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2" name="Abgerundetes Rechteck 51">
            <a:hlinkClick r:id="rId3" action="ppaction://hlinksldjump"/>
          </p:cNvPr>
          <p:cNvSpPr/>
          <p:nvPr/>
        </p:nvSpPr>
        <p:spPr>
          <a:xfrm>
            <a:off x="3900986" y="3524406"/>
            <a:ext cx="487351" cy="288246"/>
          </a:xfrm>
          <a:prstGeom prst="roundRect">
            <a:avLst/>
          </a:prstGeom>
          <a:noFill/>
          <a:ln>
            <a:solidFill>
              <a:srgbClr val="B2B2B2">
                <a:alpha val="14902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3" name="Abgerundetes Rechteck 52">
            <a:hlinkClick r:id="rId4" action="ppaction://hlinksldjump"/>
          </p:cNvPr>
          <p:cNvSpPr/>
          <p:nvPr/>
        </p:nvSpPr>
        <p:spPr>
          <a:xfrm>
            <a:off x="4446568" y="3529775"/>
            <a:ext cx="600607" cy="282877"/>
          </a:xfrm>
          <a:prstGeom prst="roundRect">
            <a:avLst/>
          </a:prstGeom>
          <a:noFill/>
          <a:ln>
            <a:solidFill>
              <a:srgbClr val="B2B2B2">
                <a:alpha val="14902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3" name="Abgerundetes Rechteck 22">
            <a:hlinkClick r:id="rId5" action="ppaction://hlinksldjump"/>
          </p:cNvPr>
          <p:cNvSpPr/>
          <p:nvPr/>
        </p:nvSpPr>
        <p:spPr>
          <a:xfrm>
            <a:off x="8923282" y="1405758"/>
            <a:ext cx="2648607" cy="851338"/>
          </a:xfrm>
          <a:prstGeom prst="roundRect">
            <a:avLst/>
          </a:prstGeom>
          <a:gradFill flip="none" rotWithShape="1">
            <a:gsLst>
              <a:gs pos="34972">
                <a:schemeClr val="accent2">
                  <a:lumMod val="40000"/>
                  <a:lumOff val="60000"/>
                </a:schemeClr>
              </a:gs>
              <a:gs pos="30000">
                <a:schemeClr val="accent2">
                  <a:lumMod val="40000"/>
                  <a:lumOff val="60000"/>
                </a:schemeClr>
              </a:gs>
              <a:gs pos="0">
                <a:schemeClr val="accent2"/>
              </a:gs>
              <a:gs pos="74000">
                <a:schemeClr val="accent2">
                  <a:lumMod val="60000"/>
                  <a:lumOff val="40000"/>
                </a:schemeClr>
              </a:gs>
              <a:gs pos="83000">
                <a:schemeClr val="accent2"/>
              </a:gs>
              <a:gs pos="100000">
                <a:schemeClr val="accent2">
                  <a:lumMod val="75000"/>
                </a:schemeClr>
              </a:gs>
            </a:gsLst>
            <a:lin ang="5400000" scaled="1"/>
            <a:tileRect/>
          </a:gradFill>
          <a:ln w="38100">
            <a:solidFill>
              <a:schemeClr val="accent2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 smtClean="0">
                <a:solidFill>
                  <a:schemeClr val="tx2">
                    <a:lumMod val="75000"/>
                  </a:schemeClr>
                </a:solidFill>
              </a:rPr>
              <a:t>Nochmal zur Lerneinheit, bitte!</a:t>
            </a:r>
            <a:endParaRPr lang="de-DE" b="1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24" name="Grafik 23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574"/>
          <a:stretch/>
        </p:blipFill>
        <p:spPr>
          <a:xfrm>
            <a:off x="3753745" y="1014705"/>
            <a:ext cx="1936291" cy="4596186"/>
          </a:xfrm>
          <a:prstGeom prst="rect">
            <a:avLst/>
          </a:prstGeom>
        </p:spPr>
      </p:pic>
      <p:sp>
        <p:nvSpPr>
          <p:cNvPr id="62" name="Rechteck 61">
            <a:hlinkClick r:id="rId3" action="ppaction://hlinksldjump"/>
          </p:cNvPr>
          <p:cNvSpPr/>
          <p:nvPr/>
        </p:nvSpPr>
        <p:spPr>
          <a:xfrm>
            <a:off x="4547783" y="5266475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3" name="Rechteck 62">
            <a:hlinkClick r:id="rId3" action="ppaction://hlinksldjump"/>
          </p:cNvPr>
          <p:cNvSpPr/>
          <p:nvPr/>
        </p:nvSpPr>
        <p:spPr>
          <a:xfrm>
            <a:off x="4547783" y="5037875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4" name="Rechteck 63">
            <a:hlinkClick r:id="rId3" action="ppaction://hlinksldjump"/>
          </p:cNvPr>
          <p:cNvSpPr/>
          <p:nvPr/>
        </p:nvSpPr>
        <p:spPr>
          <a:xfrm>
            <a:off x="4547783" y="4809274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5" name="Rechteck 64">
            <a:hlinkClick r:id="rId3" action="ppaction://hlinksldjump"/>
          </p:cNvPr>
          <p:cNvSpPr/>
          <p:nvPr/>
        </p:nvSpPr>
        <p:spPr>
          <a:xfrm>
            <a:off x="4547783" y="4580673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6" name="Rechteck 65">
            <a:hlinkClick r:id="rId3" action="ppaction://hlinksldjump"/>
          </p:cNvPr>
          <p:cNvSpPr/>
          <p:nvPr/>
        </p:nvSpPr>
        <p:spPr>
          <a:xfrm>
            <a:off x="5064318" y="5260517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7" name="Rechteck 66">
            <a:hlinkClick r:id="rId3" action="ppaction://hlinksldjump"/>
          </p:cNvPr>
          <p:cNvSpPr/>
          <p:nvPr/>
        </p:nvSpPr>
        <p:spPr>
          <a:xfrm>
            <a:off x="5064318" y="5031917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8" name="Rechteck 67">
            <a:hlinkClick r:id="rId3" action="ppaction://hlinksldjump"/>
          </p:cNvPr>
          <p:cNvSpPr/>
          <p:nvPr/>
        </p:nvSpPr>
        <p:spPr>
          <a:xfrm>
            <a:off x="5064318" y="4803316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9" name="Rechteck 68">
            <a:hlinkClick r:id="rId3" action="ppaction://hlinksldjump"/>
          </p:cNvPr>
          <p:cNvSpPr/>
          <p:nvPr/>
        </p:nvSpPr>
        <p:spPr>
          <a:xfrm>
            <a:off x="5064318" y="4574715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0" name="Rechteck 69">
            <a:hlinkClick r:id="rId3" action="ppaction://hlinksldjump"/>
          </p:cNvPr>
          <p:cNvSpPr/>
          <p:nvPr/>
        </p:nvSpPr>
        <p:spPr>
          <a:xfrm>
            <a:off x="4048395" y="5260517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1" name="Rechteck 70">
            <a:hlinkClick r:id="rId4" action="ppaction://hlinksldjump"/>
          </p:cNvPr>
          <p:cNvSpPr/>
          <p:nvPr/>
        </p:nvSpPr>
        <p:spPr>
          <a:xfrm>
            <a:off x="4048395" y="5031917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2" name="Rechteck 71">
            <a:hlinkClick r:id="rId3" action="ppaction://hlinksldjump"/>
          </p:cNvPr>
          <p:cNvSpPr/>
          <p:nvPr/>
        </p:nvSpPr>
        <p:spPr>
          <a:xfrm>
            <a:off x="4048395" y="4803316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3" name="Rechteck 72">
            <a:hlinkClick r:id="rId3" action="ppaction://hlinksldjump"/>
          </p:cNvPr>
          <p:cNvSpPr/>
          <p:nvPr/>
        </p:nvSpPr>
        <p:spPr>
          <a:xfrm>
            <a:off x="4048395" y="4574715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4" name="Rechteck 73">
            <a:hlinkClick r:id="rId3" action="ppaction://hlinksldjump"/>
          </p:cNvPr>
          <p:cNvSpPr/>
          <p:nvPr/>
        </p:nvSpPr>
        <p:spPr>
          <a:xfrm>
            <a:off x="4034753" y="3737877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5" name="Rechteck 74">
            <a:hlinkClick r:id="rId3" action="ppaction://hlinksldjump"/>
          </p:cNvPr>
          <p:cNvSpPr/>
          <p:nvPr/>
        </p:nvSpPr>
        <p:spPr>
          <a:xfrm>
            <a:off x="5060817" y="3737877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6" name="Rechteck 75">
            <a:hlinkClick r:id="rId3" action="ppaction://hlinksldjump"/>
          </p:cNvPr>
          <p:cNvSpPr/>
          <p:nvPr/>
        </p:nvSpPr>
        <p:spPr>
          <a:xfrm>
            <a:off x="4514847" y="3737877"/>
            <a:ext cx="487739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7" name="Rechteck 76">
            <a:hlinkClick r:id="rId3" action="ppaction://hlinksldjump"/>
          </p:cNvPr>
          <p:cNvSpPr/>
          <p:nvPr/>
        </p:nvSpPr>
        <p:spPr>
          <a:xfrm>
            <a:off x="4084820" y="3993932"/>
            <a:ext cx="303518" cy="364458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8" name="Rechteck 77">
            <a:hlinkClick r:id="rId3" action="ppaction://hlinksldjump"/>
          </p:cNvPr>
          <p:cNvSpPr/>
          <p:nvPr/>
        </p:nvSpPr>
        <p:spPr>
          <a:xfrm>
            <a:off x="5108144" y="4000707"/>
            <a:ext cx="303518" cy="364458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9" name="Rechteck 78">
            <a:hlinkClick r:id="rId3" action="ppaction://hlinksldjump"/>
          </p:cNvPr>
          <p:cNvSpPr/>
          <p:nvPr/>
        </p:nvSpPr>
        <p:spPr>
          <a:xfrm>
            <a:off x="4432926" y="4084820"/>
            <a:ext cx="184044" cy="202367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0" name="Rechteck 79">
            <a:hlinkClick r:id="rId3" action="ppaction://hlinksldjump"/>
          </p:cNvPr>
          <p:cNvSpPr/>
          <p:nvPr/>
        </p:nvSpPr>
        <p:spPr>
          <a:xfrm>
            <a:off x="4850537" y="4082288"/>
            <a:ext cx="184044" cy="202367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1" name="Rechteck 80">
            <a:hlinkClick r:id="rId3" action="ppaction://hlinksldjump"/>
          </p:cNvPr>
          <p:cNvSpPr/>
          <p:nvPr/>
        </p:nvSpPr>
        <p:spPr>
          <a:xfrm rot="16200000">
            <a:off x="4641732" y="4227809"/>
            <a:ext cx="184044" cy="202367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2" name="Rechteck 81">
            <a:hlinkClick r:id="rId3" action="ppaction://hlinksldjump"/>
          </p:cNvPr>
          <p:cNvSpPr/>
          <p:nvPr/>
        </p:nvSpPr>
        <p:spPr>
          <a:xfrm rot="16200000">
            <a:off x="4634979" y="3947842"/>
            <a:ext cx="184044" cy="202367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3" name="Rechteck 82">
            <a:hlinkClick r:id="rId3" action="ppaction://hlinksldjump"/>
          </p:cNvPr>
          <p:cNvSpPr/>
          <p:nvPr/>
        </p:nvSpPr>
        <p:spPr>
          <a:xfrm>
            <a:off x="3716942" y="2343644"/>
            <a:ext cx="184044" cy="1076653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4" name="Rechteck 83">
            <a:hlinkClick r:id="rId3" action="ppaction://hlinksldjump"/>
          </p:cNvPr>
          <p:cNvSpPr/>
          <p:nvPr/>
        </p:nvSpPr>
        <p:spPr>
          <a:xfrm>
            <a:off x="3716942" y="2067188"/>
            <a:ext cx="184044" cy="202367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5" name="Rechteck 84">
            <a:hlinkClick r:id="rId3" action="ppaction://hlinksldjump"/>
          </p:cNvPr>
          <p:cNvSpPr/>
          <p:nvPr/>
        </p:nvSpPr>
        <p:spPr>
          <a:xfrm>
            <a:off x="3960616" y="1266670"/>
            <a:ext cx="472309" cy="485942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5" name="Grafik 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4661" y="2135932"/>
            <a:ext cx="1194697" cy="152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72288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3"/>
          <p:cNvSpPr txBox="1"/>
          <p:nvPr/>
        </p:nvSpPr>
        <p:spPr>
          <a:xfrm>
            <a:off x="6007485" y="2735599"/>
            <a:ext cx="553526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u="sng" dirty="0" smtClean="0">
                <a:solidFill>
                  <a:schemeClr val="accent4">
                    <a:lumMod val="75000"/>
                  </a:schemeClr>
                </a:solidFill>
              </a:rPr>
              <a:t>Aufgabe:</a:t>
            </a:r>
            <a:r>
              <a:rPr lang="de-DE" sz="2400" b="1" dirty="0" smtClean="0">
                <a:solidFill>
                  <a:schemeClr val="accent4">
                    <a:lumMod val="75000"/>
                  </a:schemeClr>
                </a:solidFill>
              </a:rPr>
              <a:t> Schalte mit Hilfe der Kurzwahl die Rufgruppe </a:t>
            </a:r>
            <a:r>
              <a:rPr lang="de-DE" sz="2400" b="1" dirty="0" err="1" smtClean="0">
                <a:solidFill>
                  <a:schemeClr val="accent4">
                    <a:lumMod val="75000"/>
                  </a:schemeClr>
                </a:solidFill>
              </a:rPr>
              <a:t>IdF_BOS</a:t>
            </a:r>
            <a:r>
              <a:rPr lang="de-DE" sz="2400" b="1" dirty="0" smtClean="0">
                <a:solidFill>
                  <a:schemeClr val="accent4">
                    <a:lumMod val="75000"/>
                  </a:schemeClr>
                </a:solidFill>
              </a:rPr>
              <a:t> (Kurzwahl: 7402)!</a:t>
            </a:r>
          </a:p>
          <a:p>
            <a:endParaRPr lang="de-DE" sz="2400" b="1" dirty="0" smtClean="0">
              <a:solidFill>
                <a:schemeClr val="accent4">
                  <a:lumMod val="75000"/>
                </a:schemeClr>
              </a:solidFill>
            </a:endParaRPr>
          </a:p>
          <a:p>
            <a:endParaRPr lang="de-DE" sz="2400" b="1" dirty="0">
              <a:solidFill>
                <a:schemeClr val="accent4">
                  <a:lumMod val="75000"/>
                </a:schemeClr>
              </a:solidFill>
            </a:endParaRPr>
          </a:p>
          <a:p>
            <a:r>
              <a:rPr lang="de-DE" sz="2400" b="1" dirty="0" smtClean="0">
                <a:solidFill>
                  <a:schemeClr val="accent4">
                    <a:lumMod val="75000"/>
                  </a:schemeClr>
                </a:solidFill>
              </a:rPr>
              <a:t>Hinweis: Das Gerät ist bereits entsperrt und nutzt bereits eine TMO-Rufgruppe!</a:t>
            </a:r>
            <a:endParaRPr lang="de-DE" sz="2400" b="1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7" name="Textfeld 6"/>
          <p:cNvSpPr txBox="1"/>
          <p:nvPr/>
        </p:nvSpPr>
        <p:spPr>
          <a:xfrm>
            <a:off x="704193" y="325821"/>
            <a:ext cx="98061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b="1" u="sng" dirty="0" smtClean="0">
                <a:solidFill>
                  <a:srgbClr val="FF0000"/>
                </a:solidFill>
              </a:rPr>
              <a:t>Prüfungstraining:</a:t>
            </a:r>
            <a:r>
              <a:rPr lang="de-DE" sz="3200" b="1" dirty="0" smtClean="0">
                <a:solidFill>
                  <a:schemeClr val="accent1">
                    <a:lumMod val="50000"/>
                  </a:schemeClr>
                </a:solidFill>
              </a:rPr>
              <a:t> Rufgruppenwechsel mittels Kurzwahl</a:t>
            </a:r>
            <a:endParaRPr lang="de-DE" sz="32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5" name="Abgerundetes Rechteck 44">
            <a:hlinkClick r:id="rId3" action="ppaction://hlinksldjump"/>
          </p:cNvPr>
          <p:cNvSpPr/>
          <p:nvPr/>
        </p:nvSpPr>
        <p:spPr>
          <a:xfrm>
            <a:off x="5047175" y="3529775"/>
            <a:ext cx="487351" cy="288246"/>
          </a:xfrm>
          <a:prstGeom prst="roundRect">
            <a:avLst/>
          </a:prstGeom>
          <a:noFill/>
          <a:ln>
            <a:solidFill>
              <a:srgbClr val="B2B2B2">
                <a:alpha val="14902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2" name="Abgerundetes Rechteck 51">
            <a:hlinkClick r:id="rId3" action="ppaction://hlinksldjump"/>
          </p:cNvPr>
          <p:cNvSpPr/>
          <p:nvPr/>
        </p:nvSpPr>
        <p:spPr>
          <a:xfrm>
            <a:off x="3900986" y="3524406"/>
            <a:ext cx="487351" cy="288246"/>
          </a:xfrm>
          <a:prstGeom prst="roundRect">
            <a:avLst/>
          </a:prstGeom>
          <a:noFill/>
          <a:ln>
            <a:solidFill>
              <a:srgbClr val="B2B2B2">
                <a:alpha val="14902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3" name="Abgerundetes Rechteck 52">
            <a:hlinkClick r:id="rId4" action="ppaction://hlinksldjump"/>
          </p:cNvPr>
          <p:cNvSpPr/>
          <p:nvPr/>
        </p:nvSpPr>
        <p:spPr>
          <a:xfrm>
            <a:off x="4446568" y="3529775"/>
            <a:ext cx="600607" cy="282877"/>
          </a:xfrm>
          <a:prstGeom prst="roundRect">
            <a:avLst/>
          </a:prstGeom>
          <a:noFill/>
          <a:ln>
            <a:solidFill>
              <a:srgbClr val="B2B2B2">
                <a:alpha val="14902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24" name="Grafik 23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574"/>
          <a:stretch/>
        </p:blipFill>
        <p:spPr>
          <a:xfrm>
            <a:off x="3753745" y="1014705"/>
            <a:ext cx="1936291" cy="4596186"/>
          </a:xfrm>
          <a:prstGeom prst="rect">
            <a:avLst/>
          </a:prstGeom>
        </p:spPr>
      </p:pic>
      <p:sp>
        <p:nvSpPr>
          <p:cNvPr id="62" name="Rechteck 61">
            <a:hlinkClick r:id="rId3" action="ppaction://hlinksldjump"/>
          </p:cNvPr>
          <p:cNvSpPr/>
          <p:nvPr/>
        </p:nvSpPr>
        <p:spPr>
          <a:xfrm>
            <a:off x="4547783" y="5266475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3" name="Rechteck 62">
            <a:hlinkClick r:id="rId3" action="ppaction://hlinksldjump"/>
          </p:cNvPr>
          <p:cNvSpPr/>
          <p:nvPr/>
        </p:nvSpPr>
        <p:spPr>
          <a:xfrm>
            <a:off x="4547783" y="5037875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4" name="Rechteck 63">
            <a:hlinkClick r:id="rId3" action="ppaction://hlinksldjump"/>
          </p:cNvPr>
          <p:cNvSpPr/>
          <p:nvPr/>
        </p:nvSpPr>
        <p:spPr>
          <a:xfrm>
            <a:off x="4547783" y="4809274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5" name="Rechteck 64">
            <a:hlinkClick r:id="rId3" action="ppaction://hlinksldjump"/>
          </p:cNvPr>
          <p:cNvSpPr/>
          <p:nvPr/>
        </p:nvSpPr>
        <p:spPr>
          <a:xfrm>
            <a:off x="4547783" y="4580673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6" name="Rechteck 65">
            <a:hlinkClick r:id="rId3" action="ppaction://hlinksldjump"/>
          </p:cNvPr>
          <p:cNvSpPr/>
          <p:nvPr/>
        </p:nvSpPr>
        <p:spPr>
          <a:xfrm>
            <a:off x="5064318" y="5260517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7" name="Rechteck 66">
            <a:hlinkClick r:id="rId3" action="ppaction://hlinksldjump"/>
          </p:cNvPr>
          <p:cNvSpPr/>
          <p:nvPr/>
        </p:nvSpPr>
        <p:spPr>
          <a:xfrm>
            <a:off x="5064318" y="5031917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8" name="Rechteck 67">
            <a:hlinkClick r:id="rId3" action="ppaction://hlinksldjump"/>
          </p:cNvPr>
          <p:cNvSpPr/>
          <p:nvPr/>
        </p:nvSpPr>
        <p:spPr>
          <a:xfrm>
            <a:off x="5064318" y="4803316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9" name="Rechteck 68">
            <a:hlinkClick r:id="rId3" action="ppaction://hlinksldjump"/>
          </p:cNvPr>
          <p:cNvSpPr/>
          <p:nvPr/>
        </p:nvSpPr>
        <p:spPr>
          <a:xfrm>
            <a:off x="5064318" y="4574715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0" name="Rechteck 69">
            <a:hlinkClick r:id="rId3" action="ppaction://hlinksldjump"/>
          </p:cNvPr>
          <p:cNvSpPr/>
          <p:nvPr/>
        </p:nvSpPr>
        <p:spPr>
          <a:xfrm>
            <a:off x="4048395" y="5260517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1" name="Rechteck 70">
            <a:hlinkClick r:id="rId3" action="ppaction://hlinksldjump"/>
          </p:cNvPr>
          <p:cNvSpPr/>
          <p:nvPr/>
        </p:nvSpPr>
        <p:spPr>
          <a:xfrm>
            <a:off x="4048395" y="5031917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2" name="Rechteck 71">
            <a:hlinkClick r:id="rId6" action="ppaction://hlinksldjump"/>
          </p:cNvPr>
          <p:cNvSpPr/>
          <p:nvPr/>
        </p:nvSpPr>
        <p:spPr>
          <a:xfrm>
            <a:off x="4048395" y="4803316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3" name="Rechteck 72">
            <a:hlinkClick r:id="rId3" action="ppaction://hlinksldjump"/>
          </p:cNvPr>
          <p:cNvSpPr/>
          <p:nvPr/>
        </p:nvSpPr>
        <p:spPr>
          <a:xfrm>
            <a:off x="4048395" y="4574715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4" name="Rechteck 73">
            <a:hlinkClick r:id="rId3" action="ppaction://hlinksldjump"/>
          </p:cNvPr>
          <p:cNvSpPr/>
          <p:nvPr/>
        </p:nvSpPr>
        <p:spPr>
          <a:xfrm>
            <a:off x="4034753" y="3737877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5" name="Rechteck 74">
            <a:hlinkClick r:id="rId3" action="ppaction://hlinksldjump"/>
          </p:cNvPr>
          <p:cNvSpPr/>
          <p:nvPr/>
        </p:nvSpPr>
        <p:spPr>
          <a:xfrm>
            <a:off x="5060817" y="3737877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6" name="Rechteck 75">
            <a:hlinkClick r:id="rId3" action="ppaction://hlinksldjump"/>
          </p:cNvPr>
          <p:cNvSpPr/>
          <p:nvPr/>
        </p:nvSpPr>
        <p:spPr>
          <a:xfrm>
            <a:off x="4514847" y="3737877"/>
            <a:ext cx="487739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7" name="Rechteck 76">
            <a:hlinkClick r:id="rId3" action="ppaction://hlinksldjump"/>
          </p:cNvPr>
          <p:cNvSpPr/>
          <p:nvPr/>
        </p:nvSpPr>
        <p:spPr>
          <a:xfrm>
            <a:off x="4084820" y="3993932"/>
            <a:ext cx="303518" cy="364458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8" name="Rechteck 77">
            <a:hlinkClick r:id="rId3" action="ppaction://hlinksldjump"/>
          </p:cNvPr>
          <p:cNvSpPr/>
          <p:nvPr/>
        </p:nvSpPr>
        <p:spPr>
          <a:xfrm>
            <a:off x="5108144" y="4000707"/>
            <a:ext cx="303518" cy="364458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9" name="Rechteck 78">
            <a:hlinkClick r:id="rId3" action="ppaction://hlinksldjump"/>
          </p:cNvPr>
          <p:cNvSpPr/>
          <p:nvPr/>
        </p:nvSpPr>
        <p:spPr>
          <a:xfrm>
            <a:off x="4432926" y="4084820"/>
            <a:ext cx="184044" cy="202367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0" name="Rechteck 79">
            <a:hlinkClick r:id="rId3" action="ppaction://hlinksldjump"/>
          </p:cNvPr>
          <p:cNvSpPr/>
          <p:nvPr/>
        </p:nvSpPr>
        <p:spPr>
          <a:xfrm>
            <a:off x="4850537" y="4082288"/>
            <a:ext cx="184044" cy="202367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1" name="Rechteck 80">
            <a:hlinkClick r:id="rId3" action="ppaction://hlinksldjump"/>
          </p:cNvPr>
          <p:cNvSpPr/>
          <p:nvPr/>
        </p:nvSpPr>
        <p:spPr>
          <a:xfrm rot="16200000">
            <a:off x="4641732" y="4227809"/>
            <a:ext cx="184044" cy="202367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2" name="Rechteck 81">
            <a:hlinkClick r:id="rId3" action="ppaction://hlinksldjump"/>
          </p:cNvPr>
          <p:cNvSpPr/>
          <p:nvPr/>
        </p:nvSpPr>
        <p:spPr>
          <a:xfrm rot="16200000">
            <a:off x="4634979" y="3947842"/>
            <a:ext cx="184044" cy="202367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3" name="Rechteck 82">
            <a:hlinkClick r:id="rId3" action="ppaction://hlinksldjump"/>
          </p:cNvPr>
          <p:cNvSpPr/>
          <p:nvPr/>
        </p:nvSpPr>
        <p:spPr>
          <a:xfrm>
            <a:off x="3716942" y="2343644"/>
            <a:ext cx="184044" cy="1076653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4" name="Rechteck 83">
            <a:hlinkClick r:id="rId3" action="ppaction://hlinksldjump"/>
          </p:cNvPr>
          <p:cNvSpPr/>
          <p:nvPr/>
        </p:nvSpPr>
        <p:spPr>
          <a:xfrm>
            <a:off x="3716942" y="2067188"/>
            <a:ext cx="184044" cy="202367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5" name="Rechteck 84">
            <a:hlinkClick r:id="rId3" action="ppaction://hlinksldjump"/>
          </p:cNvPr>
          <p:cNvSpPr/>
          <p:nvPr/>
        </p:nvSpPr>
        <p:spPr>
          <a:xfrm>
            <a:off x="3960616" y="1266670"/>
            <a:ext cx="472309" cy="485942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33" name="Grafik 3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4661" y="2135932"/>
            <a:ext cx="1194697" cy="1522800"/>
          </a:xfrm>
          <a:prstGeom prst="rect">
            <a:avLst/>
          </a:prstGeom>
        </p:spPr>
      </p:pic>
      <p:pic>
        <p:nvPicPr>
          <p:cNvPr id="2" name="Grafik 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4660" y="2134800"/>
            <a:ext cx="1194697" cy="1522800"/>
          </a:xfrm>
          <a:prstGeom prst="rect">
            <a:avLst/>
          </a:prstGeom>
        </p:spPr>
      </p:pic>
      <p:pic>
        <p:nvPicPr>
          <p:cNvPr id="35" name="Grafik 34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3269" y="5048068"/>
            <a:ext cx="359656" cy="18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62422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26" presetClass="emph" presetSubtype="0" repeatCount="5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750" tmFilter="0, 0; .2, .5; .8, .5; 1, 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" dur="375" autoRev="1" fill="hold"/>
                                        <p:tgtEl>
                                          <p:spTgt spid="3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750"/>
                            </p:stCondLst>
                            <p:childTnLst>
                              <p:par>
                                <p:cTn id="13" presetID="1" presetClass="exit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3"/>
          <p:cNvSpPr txBox="1"/>
          <p:nvPr/>
        </p:nvSpPr>
        <p:spPr>
          <a:xfrm>
            <a:off x="6007485" y="2735599"/>
            <a:ext cx="553526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u="sng" dirty="0" smtClean="0">
                <a:solidFill>
                  <a:schemeClr val="accent4">
                    <a:lumMod val="75000"/>
                  </a:schemeClr>
                </a:solidFill>
              </a:rPr>
              <a:t>Aufgabe:</a:t>
            </a:r>
            <a:r>
              <a:rPr lang="de-DE" sz="2400" b="1" dirty="0" smtClean="0">
                <a:solidFill>
                  <a:schemeClr val="accent4">
                    <a:lumMod val="75000"/>
                  </a:schemeClr>
                </a:solidFill>
              </a:rPr>
              <a:t> Schalte mit Hilfe der Kurzwahl die Rufgruppe </a:t>
            </a:r>
            <a:r>
              <a:rPr lang="de-DE" sz="2400" b="1" dirty="0" err="1" smtClean="0">
                <a:solidFill>
                  <a:schemeClr val="accent4">
                    <a:lumMod val="75000"/>
                  </a:schemeClr>
                </a:solidFill>
              </a:rPr>
              <a:t>IdF_BOS</a:t>
            </a:r>
            <a:r>
              <a:rPr lang="de-DE" sz="2400" b="1" dirty="0" smtClean="0">
                <a:solidFill>
                  <a:schemeClr val="accent4">
                    <a:lumMod val="75000"/>
                  </a:schemeClr>
                </a:solidFill>
              </a:rPr>
              <a:t> (Kurzwahl: 7402)!</a:t>
            </a:r>
          </a:p>
          <a:p>
            <a:endParaRPr lang="de-DE" sz="2400" b="1" dirty="0" smtClean="0">
              <a:solidFill>
                <a:schemeClr val="accent4">
                  <a:lumMod val="75000"/>
                </a:schemeClr>
              </a:solidFill>
            </a:endParaRPr>
          </a:p>
          <a:p>
            <a:endParaRPr lang="de-DE" sz="2400" b="1" dirty="0">
              <a:solidFill>
                <a:schemeClr val="accent4">
                  <a:lumMod val="75000"/>
                </a:schemeClr>
              </a:solidFill>
            </a:endParaRPr>
          </a:p>
          <a:p>
            <a:r>
              <a:rPr lang="de-DE" sz="2400" b="1" dirty="0" smtClean="0">
                <a:solidFill>
                  <a:schemeClr val="accent4">
                    <a:lumMod val="75000"/>
                  </a:schemeClr>
                </a:solidFill>
              </a:rPr>
              <a:t>Hinweis: Das Gerät ist bereits entsperrt und nutzt bereits eine TMO-Rufgruppe!</a:t>
            </a:r>
            <a:endParaRPr lang="de-DE" sz="2400" b="1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7" name="Textfeld 6"/>
          <p:cNvSpPr txBox="1"/>
          <p:nvPr/>
        </p:nvSpPr>
        <p:spPr>
          <a:xfrm>
            <a:off x="704193" y="325821"/>
            <a:ext cx="98061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b="1" u="sng" dirty="0" smtClean="0">
                <a:solidFill>
                  <a:srgbClr val="FF0000"/>
                </a:solidFill>
              </a:rPr>
              <a:t>Prüfungstraining:</a:t>
            </a:r>
            <a:r>
              <a:rPr lang="de-DE" sz="3200" b="1" dirty="0" smtClean="0">
                <a:solidFill>
                  <a:schemeClr val="accent1">
                    <a:lumMod val="50000"/>
                  </a:schemeClr>
                </a:solidFill>
              </a:rPr>
              <a:t> Rufgruppenwechsel mittels Kurzwahl</a:t>
            </a:r>
            <a:endParaRPr lang="de-DE" sz="32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5" name="Abgerundetes Rechteck 44">
            <a:hlinkClick r:id="rId3" action="ppaction://hlinksldjump"/>
          </p:cNvPr>
          <p:cNvSpPr/>
          <p:nvPr/>
        </p:nvSpPr>
        <p:spPr>
          <a:xfrm>
            <a:off x="5047175" y="3529775"/>
            <a:ext cx="487351" cy="288246"/>
          </a:xfrm>
          <a:prstGeom prst="roundRect">
            <a:avLst/>
          </a:prstGeom>
          <a:noFill/>
          <a:ln>
            <a:solidFill>
              <a:srgbClr val="B2B2B2">
                <a:alpha val="14902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2" name="Abgerundetes Rechteck 51">
            <a:hlinkClick r:id="rId3" action="ppaction://hlinksldjump"/>
          </p:cNvPr>
          <p:cNvSpPr/>
          <p:nvPr/>
        </p:nvSpPr>
        <p:spPr>
          <a:xfrm>
            <a:off x="3900986" y="3524406"/>
            <a:ext cx="487351" cy="288246"/>
          </a:xfrm>
          <a:prstGeom prst="roundRect">
            <a:avLst/>
          </a:prstGeom>
          <a:noFill/>
          <a:ln>
            <a:solidFill>
              <a:srgbClr val="B2B2B2">
                <a:alpha val="14902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3" name="Abgerundetes Rechteck 52">
            <a:hlinkClick r:id="rId4" action="ppaction://hlinksldjump"/>
          </p:cNvPr>
          <p:cNvSpPr/>
          <p:nvPr/>
        </p:nvSpPr>
        <p:spPr>
          <a:xfrm>
            <a:off x="4446568" y="3529775"/>
            <a:ext cx="600607" cy="282877"/>
          </a:xfrm>
          <a:prstGeom prst="roundRect">
            <a:avLst/>
          </a:prstGeom>
          <a:noFill/>
          <a:ln>
            <a:solidFill>
              <a:srgbClr val="B2B2B2">
                <a:alpha val="14902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24" name="Grafik 23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574"/>
          <a:stretch/>
        </p:blipFill>
        <p:spPr>
          <a:xfrm>
            <a:off x="3753745" y="1014705"/>
            <a:ext cx="1936291" cy="4596186"/>
          </a:xfrm>
          <a:prstGeom prst="rect">
            <a:avLst/>
          </a:prstGeom>
        </p:spPr>
      </p:pic>
      <p:sp>
        <p:nvSpPr>
          <p:cNvPr id="62" name="Rechteck 61">
            <a:hlinkClick r:id="rId6" action="ppaction://hlinksldjump"/>
          </p:cNvPr>
          <p:cNvSpPr/>
          <p:nvPr/>
        </p:nvSpPr>
        <p:spPr>
          <a:xfrm>
            <a:off x="4547783" y="5266475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3" name="Rechteck 62">
            <a:hlinkClick r:id="rId3" action="ppaction://hlinksldjump"/>
          </p:cNvPr>
          <p:cNvSpPr/>
          <p:nvPr/>
        </p:nvSpPr>
        <p:spPr>
          <a:xfrm>
            <a:off x="4547783" y="5037875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4" name="Rechteck 63">
            <a:hlinkClick r:id="rId3" action="ppaction://hlinksldjump"/>
          </p:cNvPr>
          <p:cNvSpPr/>
          <p:nvPr/>
        </p:nvSpPr>
        <p:spPr>
          <a:xfrm>
            <a:off x="4547783" y="4809274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5" name="Rechteck 64">
            <a:hlinkClick r:id="rId3" action="ppaction://hlinksldjump"/>
          </p:cNvPr>
          <p:cNvSpPr/>
          <p:nvPr/>
        </p:nvSpPr>
        <p:spPr>
          <a:xfrm>
            <a:off x="4547783" y="4580673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6" name="Rechteck 65">
            <a:hlinkClick r:id="rId3" action="ppaction://hlinksldjump"/>
          </p:cNvPr>
          <p:cNvSpPr/>
          <p:nvPr/>
        </p:nvSpPr>
        <p:spPr>
          <a:xfrm>
            <a:off x="5064318" y="5260517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7" name="Rechteck 66">
            <a:hlinkClick r:id="rId3" action="ppaction://hlinksldjump"/>
          </p:cNvPr>
          <p:cNvSpPr/>
          <p:nvPr/>
        </p:nvSpPr>
        <p:spPr>
          <a:xfrm>
            <a:off x="5064318" y="5031917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8" name="Rechteck 67">
            <a:hlinkClick r:id="rId3" action="ppaction://hlinksldjump"/>
          </p:cNvPr>
          <p:cNvSpPr/>
          <p:nvPr/>
        </p:nvSpPr>
        <p:spPr>
          <a:xfrm>
            <a:off x="5064318" y="4803316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9" name="Rechteck 68">
            <a:hlinkClick r:id="rId3" action="ppaction://hlinksldjump"/>
          </p:cNvPr>
          <p:cNvSpPr/>
          <p:nvPr/>
        </p:nvSpPr>
        <p:spPr>
          <a:xfrm>
            <a:off x="5064318" y="4574715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0" name="Rechteck 69">
            <a:hlinkClick r:id="rId3" action="ppaction://hlinksldjump"/>
          </p:cNvPr>
          <p:cNvSpPr/>
          <p:nvPr/>
        </p:nvSpPr>
        <p:spPr>
          <a:xfrm>
            <a:off x="4048395" y="5260517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1" name="Rechteck 70">
            <a:hlinkClick r:id="rId3" action="ppaction://hlinksldjump"/>
          </p:cNvPr>
          <p:cNvSpPr/>
          <p:nvPr/>
        </p:nvSpPr>
        <p:spPr>
          <a:xfrm>
            <a:off x="4048395" y="5031917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2" name="Rechteck 71">
            <a:hlinkClick r:id="rId3" action="ppaction://hlinksldjump"/>
          </p:cNvPr>
          <p:cNvSpPr/>
          <p:nvPr/>
        </p:nvSpPr>
        <p:spPr>
          <a:xfrm>
            <a:off x="4048395" y="4803316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3" name="Rechteck 72">
            <a:hlinkClick r:id="rId3" action="ppaction://hlinksldjump"/>
          </p:cNvPr>
          <p:cNvSpPr/>
          <p:nvPr/>
        </p:nvSpPr>
        <p:spPr>
          <a:xfrm>
            <a:off x="4048395" y="4574715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4" name="Rechteck 73">
            <a:hlinkClick r:id="rId3" action="ppaction://hlinksldjump"/>
          </p:cNvPr>
          <p:cNvSpPr/>
          <p:nvPr/>
        </p:nvSpPr>
        <p:spPr>
          <a:xfrm>
            <a:off x="4034753" y="3737877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5" name="Rechteck 74">
            <a:hlinkClick r:id="rId3" action="ppaction://hlinksldjump"/>
          </p:cNvPr>
          <p:cNvSpPr/>
          <p:nvPr/>
        </p:nvSpPr>
        <p:spPr>
          <a:xfrm>
            <a:off x="5060817" y="3737877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6" name="Rechteck 75">
            <a:hlinkClick r:id="rId3" action="ppaction://hlinksldjump"/>
          </p:cNvPr>
          <p:cNvSpPr/>
          <p:nvPr/>
        </p:nvSpPr>
        <p:spPr>
          <a:xfrm>
            <a:off x="4514847" y="3737877"/>
            <a:ext cx="487739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7" name="Rechteck 76">
            <a:hlinkClick r:id="rId3" action="ppaction://hlinksldjump"/>
          </p:cNvPr>
          <p:cNvSpPr/>
          <p:nvPr/>
        </p:nvSpPr>
        <p:spPr>
          <a:xfrm>
            <a:off x="4084820" y="3993932"/>
            <a:ext cx="303518" cy="364458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8" name="Rechteck 77">
            <a:hlinkClick r:id="rId3" action="ppaction://hlinksldjump"/>
          </p:cNvPr>
          <p:cNvSpPr/>
          <p:nvPr/>
        </p:nvSpPr>
        <p:spPr>
          <a:xfrm>
            <a:off x="5108144" y="4000707"/>
            <a:ext cx="303518" cy="364458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9" name="Rechteck 78">
            <a:hlinkClick r:id="rId3" action="ppaction://hlinksldjump"/>
          </p:cNvPr>
          <p:cNvSpPr/>
          <p:nvPr/>
        </p:nvSpPr>
        <p:spPr>
          <a:xfrm>
            <a:off x="4432926" y="4084820"/>
            <a:ext cx="184044" cy="202367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0" name="Rechteck 79">
            <a:hlinkClick r:id="rId3" action="ppaction://hlinksldjump"/>
          </p:cNvPr>
          <p:cNvSpPr/>
          <p:nvPr/>
        </p:nvSpPr>
        <p:spPr>
          <a:xfrm>
            <a:off x="4850537" y="4082288"/>
            <a:ext cx="184044" cy="202367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1" name="Rechteck 80">
            <a:hlinkClick r:id="rId3" action="ppaction://hlinksldjump"/>
          </p:cNvPr>
          <p:cNvSpPr/>
          <p:nvPr/>
        </p:nvSpPr>
        <p:spPr>
          <a:xfrm rot="16200000">
            <a:off x="4641732" y="4227809"/>
            <a:ext cx="184044" cy="202367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2" name="Rechteck 81">
            <a:hlinkClick r:id="rId3" action="ppaction://hlinksldjump"/>
          </p:cNvPr>
          <p:cNvSpPr/>
          <p:nvPr/>
        </p:nvSpPr>
        <p:spPr>
          <a:xfrm rot="16200000">
            <a:off x="4634979" y="3947842"/>
            <a:ext cx="184044" cy="202367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3" name="Rechteck 82">
            <a:hlinkClick r:id="rId3" action="ppaction://hlinksldjump"/>
          </p:cNvPr>
          <p:cNvSpPr/>
          <p:nvPr/>
        </p:nvSpPr>
        <p:spPr>
          <a:xfrm>
            <a:off x="3716942" y="2343644"/>
            <a:ext cx="184044" cy="1076653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4" name="Rechteck 83">
            <a:hlinkClick r:id="rId3" action="ppaction://hlinksldjump"/>
          </p:cNvPr>
          <p:cNvSpPr/>
          <p:nvPr/>
        </p:nvSpPr>
        <p:spPr>
          <a:xfrm>
            <a:off x="3716942" y="2067188"/>
            <a:ext cx="184044" cy="202367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5" name="Rechteck 84">
            <a:hlinkClick r:id="rId3" action="ppaction://hlinksldjump"/>
          </p:cNvPr>
          <p:cNvSpPr/>
          <p:nvPr/>
        </p:nvSpPr>
        <p:spPr>
          <a:xfrm>
            <a:off x="3960616" y="1266670"/>
            <a:ext cx="472309" cy="485942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2" name="Grafik 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4660" y="2134800"/>
            <a:ext cx="1194697" cy="1522800"/>
          </a:xfrm>
          <a:prstGeom prst="rect">
            <a:avLst/>
          </a:prstGeom>
        </p:spPr>
      </p:pic>
      <p:pic>
        <p:nvPicPr>
          <p:cNvPr id="3" name="Grafik 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3600" y="2134800"/>
            <a:ext cx="1194697" cy="1522800"/>
          </a:xfrm>
          <a:prstGeom prst="rect">
            <a:avLst/>
          </a:prstGeom>
        </p:spPr>
      </p:pic>
      <p:pic>
        <p:nvPicPr>
          <p:cNvPr id="36" name="Grafik 35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59080" y="4832474"/>
            <a:ext cx="359656" cy="18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49977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26" presetClass="emph" presetSubtype="0" repeatCount="5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750" tmFilter="0, 0; .2, .5; .8, .5; 1, 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" dur="375" autoRev="1" fill="hold"/>
                                        <p:tgtEl>
                                          <p:spTgt spid="3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750"/>
                            </p:stCondLst>
                            <p:childTnLst>
                              <p:par>
                                <p:cTn id="13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3"/>
          <p:cNvSpPr txBox="1"/>
          <p:nvPr/>
        </p:nvSpPr>
        <p:spPr>
          <a:xfrm>
            <a:off x="6007485" y="2735599"/>
            <a:ext cx="553526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u="sng" dirty="0" smtClean="0">
                <a:solidFill>
                  <a:schemeClr val="accent4">
                    <a:lumMod val="75000"/>
                  </a:schemeClr>
                </a:solidFill>
              </a:rPr>
              <a:t>Aufgabe:</a:t>
            </a:r>
            <a:r>
              <a:rPr lang="de-DE" sz="2400" b="1" dirty="0" smtClean="0">
                <a:solidFill>
                  <a:schemeClr val="accent4">
                    <a:lumMod val="75000"/>
                  </a:schemeClr>
                </a:solidFill>
              </a:rPr>
              <a:t> Schalte mit Hilfe der Kurzwahl die Rufgruppe </a:t>
            </a:r>
            <a:r>
              <a:rPr lang="de-DE" sz="2400" b="1" dirty="0" err="1" smtClean="0">
                <a:solidFill>
                  <a:schemeClr val="accent4">
                    <a:lumMod val="75000"/>
                  </a:schemeClr>
                </a:solidFill>
              </a:rPr>
              <a:t>IdF_BOS</a:t>
            </a:r>
            <a:r>
              <a:rPr lang="de-DE" sz="2400" b="1" dirty="0" smtClean="0">
                <a:solidFill>
                  <a:schemeClr val="accent4">
                    <a:lumMod val="75000"/>
                  </a:schemeClr>
                </a:solidFill>
              </a:rPr>
              <a:t> (Kurzwahl: 7402)!</a:t>
            </a:r>
          </a:p>
          <a:p>
            <a:endParaRPr lang="de-DE" sz="2400" b="1" dirty="0" smtClean="0">
              <a:solidFill>
                <a:schemeClr val="accent4">
                  <a:lumMod val="75000"/>
                </a:schemeClr>
              </a:solidFill>
            </a:endParaRPr>
          </a:p>
          <a:p>
            <a:endParaRPr lang="de-DE" sz="2400" b="1" dirty="0">
              <a:solidFill>
                <a:schemeClr val="accent4">
                  <a:lumMod val="75000"/>
                </a:schemeClr>
              </a:solidFill>
            </a:endParaRPr>
          </a:p>
          <a:p>
            <a:r>
              <a:rPr lang="de-DE" sz="2400" b="1" dirty="0" smtClean="0">
                <a:solidFill>
                  <a:schemeClr val="accent4">
                    <a:lumMod val="75000"/>
                  </a:schemeClr>
                </a:solidFill>
              </a:rPr>
              <a:t>Hinweis: Das Gerät ist bereits entsperrt und nutzt bereits eine TMO-Rufgruppe!</a:t>
            </a:r>
            <a:endParaRPr lang="de-DE" sz="2400" b="1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7" name="Textfeld 6"/>
          <p:cNvSpPr txBox="1"/>
          <p:nvPr/>
        </p:nvSpPr>
        <p:spPr>
          <a:xfrm>
            <a:off x="704193" y="325821"/>
            <a:ext cx="98061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b="1" u="sng" dirty="0" smtClean="0">
                <a:solidFill>
                  <a:srgbClr val="FF0000"/>
                </a:solidFill>
              </a:rPr>
              <a:t>Prüfungstraining:</a:t>
            </a:r>
            <a:r>
              <a:rPr lang="de-DE" sz="3200" b="1" dirty="0" smtClean="0">
                <a:solidFill>
                  <a:schemeClr val="accent1">
                    <a:lumMod val="50000"/>
                  </a:schemeClr>
                </a:solidFill>
              </a:rPr>
              <a:t> Rufgruppenwechsel mittels Kurzwahl</a:t>
            </a:r>
            <a:endParaRPr lang="de-DE" sz="32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5" name="Abgerundetes Rechteck 44">
            <a:hlinkClick r:id="rId3" action="ppaction://hlinksldjump"/>
          </p:cNvPr>
          <p:cNvSpPr/>
          <p:nvPr/>
        </p:nvSpPr>
        <p:spPr>
          <a:xfrm>
            <a:off x="5047175" y="3529775"/>
            <a:ext cx="487351" cy="288246"/>
          </a:xfrm>
          <a:prstGeom prst="roundRect">
            <a:avLst/>
          </a:prstGeom>
          <a:noFill/>
          <a:ln>
            <a:solidFill>
              <a:srgbClr val="B2B2B2">
                <a:alpha val="14902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2" name="Abgerundetes Rechteck 51">
            <a:hlinkClick r:id="rId3" action="ppaction://hlinksldjump"/>
          </p:cNvPr>
          <p:cNvSpPr/>
          <p:nvPr/>
        </p:nvSpPr>
        <p:spPr>
          <a:xfrm>
            <a:off x="3900986" y="3524406"/>
            <a:ext cx="487351" cy="288246"/>
          </a:xfrm>
          <a:prstGeom prst="roundRect">
            <a:avLst/>
          </a:prstGeom>
          <a:noFill/>
          <a:ln>
            <a:solidFill>
              <a:srgbClr val="B2B2B2">
                <a:alpha val="14902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3" name="Abgerundetes Rechteck 52">
            <a:hlinkClick r:id="rId4" action="ppaction://hlinksldjump"/>
          </p:cNvPr>
          <p:cNvSpPr/>
          <p:nvPr/>
        </p:nvSpPr>
        <p:spPr>
          <a:xfrm>
            <a:off x="4446568" y="3529775"/>
            <a:ext cx="600607" cy="282877"/>
          </a:xfrm>
          <a:prstGeom prst="roundRect">
            <a:avLst/>
          </a:prstGeom>
          <a:noFill/>
          <a:ln>
            <a:solidFill>
              <a:srgbClr val="B2B2B2">
                <a:alpha val="14902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24" name="Grafik 23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574"/>
          <a:stretch/>
        </p:blipFill>
        <p:spPr>
          <a:xfrm>
            <a:off x="3753745" y="1014705"/>
            <a:ext cx="1936291" cy="4596186"/>
          </a:xfrm>
          <a:prstGeom prst="rect">
            <a:avLst/>
          </a:prstGeom>
        </p:spPr>
      </p:pic>
      <p:sp>
        <p:nvSpPr>
          <p:cNvPr id="62" name="Rechteck 61">
            <a:hlinkClick r:id="rId3" action="ppaction://hlinksldjump"/>
          </p:cNvPr>
          <p:cNvSpPr/>
          <p:nvPr/>
        </p:nvSpPr>
        <p:spPr>
          <a:xfrm>
            <a:off x="4547783" y="5266475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3" name="Rechteck 62">
            <a:hlinkClick r:id="rId3" action="ppaction://hlinksldjump"/>
          </p:cNvPr>
          <p:cNvSpPr/>
          <p:nvPr/>
        </p:nvSpPr>
        <p:spPr>
          <a:xfrm>
            <a:off x="4547783" y="5037875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4" name="Rechteck 63">
            <a:hlinkClick r:id="rId3" action="ppaction://hlinksldjump"/>
          </p:cNvPr>
          <p:cNvSpPr/>
          <p:nvPr/>
        </p:nvSpPr>
        <p:spPr>
          <a:xfrm>
            <a:off x="4547783" y="4809274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5" name="Rechteck 64">
            <a:hlinkClick r:id="rId6" action="ppaction://hlinksldjump"/>
          </p:cNvPr>
          <p:cNvSpPr/>
          <p:nvPr/>
        </p:nvSpPr>
        <p:spPr>
          <a:xfrm>
            <a:off x="4547783" y="4580673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6" name="Rechteck 65">
            <a:hlinkClick r:id="rId3" action="ppaction://hlinksldjump"/>
          </p:cNvPr>
          <p:cNvSpPr/>
          <p:nvPr/>
        </p:nvSpPr>
        <p:spPr>
          <a:xfrm>
            <a:off x="5064318" y="5260517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7" name="Rechteck 66">
            <a:hlinkClick r:id="rId3" action="ppaction://hlinksldjump"/>
          </p:cNvPr>
          <p:cNvSpPr/>
          <p:nvPr/>
        </p:nvSpPr>
        <p:spPr>
          <a:xfrm>
            <a:off x="5064318" y="5031917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8" name="Rechteck 67">
            <a:hlinkClick r:id="rId3" action="ppaction://hlinksldjump"/>
          </p:cNvPr>
          <p:cNvSpPr/>
          <p:nvPr/>
        </p:nvSpPr>
        <p:spPr>
          <a:xfrm>
            <a:off x="5064318" y="4803316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9" name="Rechteck 68">
            <a:hlinkClick r:id="rId3" action="ppaction://hlinksldjump"/>
          </p:cNvPr>
          <p:cNvSpPr/>
          <p:nvPr/>
        </p:nvSpPr>
        <p:spPr>
          <a:xfrm>
            <a:off x="5064318" y="4574715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0" name="Rechteck 69">
            <a:hlinkClick r:id="rId3" action="ppaction://hlinksldjump"/>
          </p:cNvPr>
          <p:cNvSpPr/>
          <p:nvPr/>
        </p:nvSpPr>
        <p:spPr>
          <a:xfrm>
            <a:off x="4048395" y="5260517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1" name="Rechteck 70">
            <a:hlinkClick r:id="rId3" action="ppaction://hlinksldjump"/>
          </p:cNvPr>
          <p:cNvSpPr/>
          <p:nvPr/>
        </p:nvSpPr>
        <p:spPr>
          <a:xfrm>
            <a:off x="4048395" y="5031917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2" name="Rechteck 71">
            <a:hlinkClick r:id="rId3" action="ppaction://hlinksldjump"/>
          </p:cNvPr>
          <p:cNvSpPr/>
          <p:nvPr/>
        </p:nvSpPr>
        <p:spPr>
          <a:xfrm>
            <a:off x="4048395" y="4803316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3" name="Rechteck 72">
            <a:hlinkClick r:id="rId3" action="ppaction://hlinksldjump"/>
          </p:cNvPr>
          <p:cNvSpPr/>
          <p:nvPr/>
        </p:nvSpPr>
        <p:spPr>
          <a:xfrm>
            <a:off x="4048395" y="4574715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4" name="Rechteck 73">
            <a:hlinkClick r:id="rId3" action="ppaction://hlinksldjump"/>
          </p:cNvPr>
          <p:cNvSpPr/>
          <p:nvPr/>
        </p:nvSpPr>
        <p:spPr>
          <a:xfrm>
            <a:off x="4034753" y="3737877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5" name="Rechteck 74">
            <a:hlinkClick r:id="rId3" action="ppaction://hlinksldjump"/>
          </p:cNvPr>
          <p:cNvSpPr/>
          <p:nvPr/>
        </p:nvSpPr>
        <p:spPr>
          <a:xfrm>
            <a:off x="5060817" y="3737877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6" name="Rechteck 75">
            <a:hlinkClick r:id="rId3" action="ppaction://hlinksldjump"/>
          </p:cNvPr>
          <p:cNvSpPr/>
          <p:nvPr/>
        </p:nvSpPr>
        <p:spPr>
          <a:xfrm>
            <a:off x="4514847" y="3737877"/>
            <a:ext cx="487739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7" name="Rechteck 76">
            <a:hlinkClick r:id="rId3" action="ppaction://hlinksldjump"/>
          </p:cNvPr>
          <p:cNvSpPr/>
          <p:nvPr/>
        </p:nvSpPr>
        <p:spPr>
          <a:xfrm>
            <a:off x="4084820" y="3993932"/>
            <a:ext cx="303518" cy="364458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8" name="Rechteck 77">
            <a:hlinkClick r:id="rId3" action="ppaction://hlinksldjump"/>
          </p:cNvPr>
          <p:cNvSpPr/>
          <p:nvPr/>
        </p:nvSpPr>
        <p:spPr>
          <a:xfrm>
            <a:off x="5108144" y="4000707"/>
            <a:ext cx="303518" cy="364458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9" name="Rechteck 78">
            <a:hlinkClick r:id="rId3" action="ppaction://hlinksldjump"/>
          </p:cNvPr>
          <p:cNvSpPr/>
          <p:nvPr/>
        </p:nvSpPr>
        <p:spPr>
          <a:xfrm>
            <a:off x="4432926" y="4084820"/>
            <a:ext cx="184044" cy="202367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0" name="Rechteck 79">
            <a:hlinkClick r:id="rId3" action="ppaction://hlinksldjump"/>
          </p:cNvPr>
          <p:cNvSpPr/>
          <p:nvPr/>
        </p:nvSpPr>
        <p:spPr>
          <a:xfrm>
            <a:off x="4850537" y="4082288"/>
            <a:ext cx="184044" cy="202367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1" name="Rechteck 80">
            <a:hlinkClick r:id="rId3" action="ppaction://hlinksldjump"/>
          </p:cNvPr>
          <p:cNvSpPr/>
          <p:nvPr/>
        </p:nvSpPr>
        <p:spPr>
          <a:xfrm rot="16200000">
            <a:off x="4641732" y="4227809"/>
            <a:ext cx="184044" cy="202367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2" name="Rechteck 81">
            <a:hlinkClick r:id="rId3" action="ppaction://hlinksldjump"/>
          </p:cNvPr>
          <p:cNvSpPr/>
          <p:nvPr/>
        </p:nvSpPr>
        <p:spPr>
          <a:xfrm rot="16200000">
            <a:off x="4634979" y="3947842"/>
            <a:ext cx="184044" cy="202367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3" name="Rechteck 82">
            <a:hlinkClick r:id="rId3" action="ppaction://hlinksldjump"/>
          </p:cNvPr>
          <p:cNvSpPr/>
          <p:nvPr/>
        </p:nvSpPr>
        <p:spPr>
          <a:xfrm>
            <a:off x="3716942" y="2343644"/>
            <a:ext cx="184044" cy="1076653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4" name="Rechteck 83">
            <a:hlinkClick r:id="rId3" action="ppaction://hlinksldjump"/>
          </p:cNvPr>
          <p:cNvSpPr/>
          <p:nvPr/>
        </p:nvSpPr>
        <p:spPr>
          <a:xfrm>
            <a:off x="3716942" y="2067188"/>
            <a:ext cx="184044" cy="202367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5" name="Rechteck 84">
            <a:hlinkClick r:id="rId3" action="ppaction://hlinksldjump"/>
          </p:cNvPr>
          <p:cNvSpPr/>
          <p:nvPr/>
        </p:nvSpPr>
        <p:spPr>
          <a:xfrm>
            <a:off x="3960616" y="1266670"/>
            <a:ext cx="472309" cy="485942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3" name="Grafik 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3600" y="2134800"/>
            <a:ext cx="1194697" cy="1522800"/>
          </a:xfrm>
          <a:prstGeom prst="rect">
            <a:avLst/>
          </a:prstGeom>
        </p:spPr>
      </p:pic>
      <p:pic>
        <p:nvPicPr>
          <p:cNvPr id="34" name="Grafik 33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4930" y="5278676"/>
            <a:ext cx="369787" cy="183600"/>
          </a:xfrm>
          <a:prstGeom prst="rect">
            <a:avLst/>
          </a:prstGeom>
        </p:spPr>
      </p:pic>
      <p:pic>
        <p:nvPicPr>
          <p:cNvPr id="5" name="Grafik 4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3600" y="2134800"/>
            <a:ext cx="1194697" cy="152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55246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26" presetClass="emph" presetSubtype="0" repeatCount="5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750" tmFilter="0, 0; .2, .5; .8, .5; 1, 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" dur="375" autoRev="1" fill="hold"/>
                                        <p:tgtEl>
                                          <p:spTgt spid="3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750"/>
                            </p:stCondLst>
                            <p:childTnLst>
                              <p:par>
                                <p:cTn id="13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3"/>
          <p:cNvSpPr txBox="1"/>
          <p:nvPr/>
        </p:nvSpPr>
        <p:spPr>
          <a:xfrm>
            <a:off x="6007485" y="2735599"/>
            <a:ext cx="553526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u="sng" dirty="0" smtClean="0">
                <a:solidFill>
                  <a:schemeClr val="accent4">
                    <a:lumMod val="75000"/>
                  </a:schemeClr>
                </a:solidFill>
              </a:rPr>
              <a:t>Aufgabe:</a:t>
            </a:r>
            <a:r>
              <a:rPr lang="de-DE" sz="2400" b="1" dirty="0" smtClean="0">
                <a:solidFill>
                  <a:schemeClr val="accent4">
                    <a:lumMod val="75000"/>
                  </a:schemeClr>
                </a:solidFill>
              </a:rPr>
              <a:t> Schalte mit Hilfe der Kurzwahl die Rufgruppe </a:t>
            </a:r>
            <a:r>
              <a:rPr lang="de-DE" sz="2400" b="1" dirty="0" err="1" smtClean="0">
                <a:solidFill>
                  <a:schemeClr val="accent4">
                    <a:lumMod val="75000"/>
                  </a:schemeClr>
                </a:solidFill>
              </a:rPr>
              <a:t>IdF_BOS</a:t>
            </a:r>
            <a:r>
              <a:rPr lang="de-DE" sz="2400" b="1" dirty="0" smtClean="0">
                <a:solidFill>
                  <a:schemeClr val="accent4">
                    <a:lumMod val="75000"/>
                  </a:schemeClr>
                </a:solidFill>
              </a:rPr>
              <a:t> (Kurzwahl: 7402)!</a:t>
            </a:r>
          </a:p>
          <a:p>
            <a:endParaRPr lang="de-DE" sz="2400" b="1" dirty="0" smtClean="0">
              <a:solidFill>
                <a:schemeClr val="accent4">
                  <a:lumMod val="75000"/>
                </a:schemeClr>
              </a:solidFill>
            </a:endParaRPr>
          </a:p>
          <a:p>
            <a:endParaRPr lang="de-DE" sz="2400" b="1" dirty="0">
              <a:solidFill>
                <a:schemeClr val="accent4">
                  <a:lumMod val="75000"/>
                </a:schemeClr>
              </a:solidFill>
            </a:endParaRPr>
          </a:p>
          <a:p>
            <a:r>
              <a:rPr lang="de-DE" sz="2400" b="1" dirty="0" smtClean="0">
                <a:solidFill>
                  <a:schemeClr val="accent4">
                    <a:lumMod val="75000"/>
                  </a:schemeClr>
                </a:solidFill>
              </a:rPr>
              <a:t>Hinweis: Das Gerät ist bereits entsperrt und nutzt bereits eine TMO-Rufgruppe!</a:t>
            </a:r>
            <a:endParaRPr lang="de-DE" sz="2400" b="1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7" name="Textfeld 6"/>
          <p:cNvSpPr txBox="1"/>
          <p:nvPr/>
        </p:nvSpPr>
        <p:spPr>
          <a:xfrm>
            <a:off x="704193" y="325821"/>
            <a:ext cx="98061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b="1" u="sng" dirty="0" smtClean="0">
                <a:solidFill>
                  <a:srgbClr val="FF0000"/>
                </a:solidFill>
              </a:rPr>
              <a:t>Prüfungstraining:</a:t>
            </a:r>
            <a:r>
              <a:rPr lang="de-DE" sz="3200" b="1" dirty="0" smtClean="0">
                <a:solidFill>
                  <a:schemeClr val="accent1">
                    <a:lumMod val="50000"/>
                  </a:schemeClr>
                </a:solidFill>
              </a:rPr>
              <a:t> Rufgruppenwechsel mittels Kurzwahl</a:t>
            </a:r>
            <a:endParaRPr lang="de-DE" sz="32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5" name="Abgerundetes Rechteck 44">
            <a:hlinkClick r:id="rId3" action="ppaction://hlinksldjump"/>
          </p:cNvPr>
          <p:cNvSpPr/>
          <p:nvPr/>
        </p:nvSpPr>
        <p:spPr>
          <a:xfrm>
            <a:off x="5047175" y="3529775"/>
            <a:ext cx="487351" cy="288246"/>
          </a:xfrm>
          <a:prstGeom prst="roundRect">
            <a:avLst/>
          </a:prstGeom>
          <a:noFill/>
          <a:ln>
            <a:solidFill>
              <a:srgbClr val="B2B2B2">
                <a:alpha val="14902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2" name="Abgerundetes Rechteck 51">
            <a:hlinkClick r:id="rId3" action="ppaction://hlinksldjump"/>
          </p:cNvPr>
          <p:cNvSpPr/>
          <p:nvPr/>
        </p:nvSpPr>
        <p:spPr>
          <a:xfrm>
            <a:off x="3900986" y="3524406"/>
            <a:ext cx="487351" cy="288246"/>
          </a:xfrm>
          <a:prstGeom prst="roundRect">
            <a:avLst/>
          </a:prstGeom>
          <a:noFill/>
          <a:ln>
            <a:solidFill>
              <a:srgbClr val="B2B2B2">
                <a:alpha val="14902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3" name="Abgerundetes Rechteck 52">
            <a:hlinkClick r:id="rId4" action="ppaction://hlinksldjump"/>
          </p:cNvPr>
          <p:cNvSpPr/>
          <p:nvPr/>
        </p:nvSpPr>
        <p:spPr>
          <a:xfrm>
            <a:off x="4446568" y="3529775"/>
            <a:ext cx="600607" cy="282877"/>
          </a:xfrm>
          <a:prstGeom prst="roundRect">
            <a:avLst/>
          </a:prstGeom>
          <a:noFill/>
          <a:ln>
            <a:solidFill>
              <a:srgbClr val="B2B2B2">
                <a:alpha val="14902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24" name="Grafik 23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574"/>
          <a:stretch/>
        </p:blipFill>
        <p:spPr>
          <a:xfrm>
            <a:off x="3753745" y="1014705"/>
            <a:ext cx="1936291" cy="4596186"/>
          </a:xfrm>
          <a:prstGeom prst="rect">
            <a:avLst/>
          </a:prstGeom>
        </p:spPr>
      </p:pic>
      <p:sp>
        <p:nvSpPr>
          <p:cNvPr id="62" name="Rechteck 61">
            <a:hlinkClick r:id="rId3" action="ppaction://hlinksldjump"/>
          </p:cNvPr>
          <p:cNvSpPr/>
          <p:nvPr/>
        </p:nvSpPr>
        <p:spPr>
          <a:xfrm>
            <a:off x="4547783" y="5266475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3" name="Rechteck 62">
            <a:hlinkClick r:id="rId3" action="ppaction://hlinksldjump"/>
          </p:cNvPr>
          <p:cNvSpPr/>
          <p:nvPr/>
        </p:nvSpPr>
        <p:spPr>
          <a:xfrm>
            <a:off x="4547783" y="5037875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4" name="Rechteck 63">
            <a:hlinkClick r:id="rId3" action="ppaction://hlinksldjump"/>
          </p:cNvPr>
          <p:cNvSpPr/>
          <p:nvPr/>
        </p:nvSpPr>
        <p:spPr>
          <a:xfrm>
            <a:off x="4547783" y="4809274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5" name="Rechteck 64">
            <a:hlinkClick r:id="rId3" action="ppaction://hlinksldjump"/>
          </p:cNvPr>
          <p:cNvSpPr/>
          <p:nvPr/>
        </p:nvSpPr>
        <p:spPr>
          <a:xfrm>
            <a:off x="4547783" y="4580673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6" name="Rechteck 65">
            <a:hlinkClick r:id="rId3" action="ppaction://hlinksldjump"/>
          </p:cNvPr>
          <p:cNvSpPr/>
          <p:nvPr/>
        </p:nvSpPr>
        <p:spPr>
          <a:xfrm>
            <a:off x="5064318" y="5260517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7" name="Rechteck 66">
            <a:hlinkClick r:id="rId3" action="ppaction://hlinksldjump"/>
          </p:cNvPr>
          <p:cNvSpPr/>
          <p:nvPr/>
        </p:nvSpPr>
        <p:spPr>
          <a:xfrm>
            <a:off x="5064318" y="5031917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8" name="Rechteck 67">
            <a:hlinkClick r:id="rId3" action="ppaction://hlinksldjump"/>
          </p:cNvPr>
          <p:cNvSpPr/>
          <p:nvPr/>
        </p:nvSpPr>
        <p:spPr>
          <a:xfrm>
            <a:off x="5064318" y="4803316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9" name="Rechteck 68">
            <a:hlinkClick r:id="rId3" action="ppaction://hlinksldjump"/>
          </p:cNvPr>
          <p:cNvSpPr/>
          <p:nvPr/>
        </p:nvSpPr>
        <p:spPr>
          <a:xfrm>
            <a:off x="5064318" y="4574715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0" name="Rechteck 69">
            <a:hlinkClick r:id="rId6" action="ppaction://hlinksldjump"/>
          </p:cNvPr>
          <p:cNvSpPr/>
          <p:nvPr/>
        </p:nvSpPr>
        <p:spPr>
          <a:xfrm>
            <a:off x="4048395" y="5260517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1" name="Rechteck 70">
            <a:hlinkClick r:id="rId3" action="ppaction://hlinksldjump"/>
          </p:cNvPr>
          <p:cNvSpPr/>
          <p:nvPr/>
        </p:nvSpPr>
        <p:spPr>
          <a:xfrm>
            <a:off x="4048395" y="5031917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2" name="Rechteck 71">
            <a:hlinkClick r:id="rId3" action="ppaction://hlinksldjump"/>
          </p:cNvPr>
          <p:cNvSpPr/>
          <p:nvPr/>
        </p:nvSpPr>
        <p:spPr>
          <a:xfrm>
            <a:off x="4048395" y="4803316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3" name="Rechteck 72">
            <a:hlinkClick r:id="rId3" action="ppaction://hlinksldjump"/>
          </p:cNvPr>
          <p:cNvSpPr/>
          <p:nvPr/>
        </p:nvSpPr>
        <p:spPr>
          <a:xfrm>
            <a:off x="4048395" y="4574715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4" name="Rechteck 73">
            <a:hlinkClick r:id="rId3" action="ppaction://hlinksldjump"/>
          </p:cNvPr>
          <p:cNvSpPr/>
          <p:nvPr/>
        </p:nvSpPr>
        <p:spPr>
          <a:xfrm>
            <a:off x="4034753" y="3737877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5" name="Rechteck 74">
            <a:hlinkClick r:id="rId3" action="ppaction://hlinksldjump"/>
          </p:cNvPr>
          <p:cNvSpPr/>
          <p:nvPr/>
        </p:nvSpPr>
        <p:spPr>
          <a:xfrm>
            <a:off x="5060817" y="3737877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6" name="Rechteck 75">
            <a:hlinkClick r:id="rId3" action="ppaction://hlinksldjump"/>
          </p:cNvPr>
          <p:cNvSpPr/>
          <p:nvPr/>
        </p:nvSpPr>
        <p:spPr>
          <a:xfrm>
            <a:off x="4514847" y="3737877"/>
            <a:ext cx="487739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7" name="Rechteck 76">
            <a:hlinkClick r:id="rId3" action="ppaction://hlinksldjump"/>
          </p:cNvPr>
          <p:cNvSpPr/>
          <p:nvPr/>
        </p:nvSpPr>
        <p:spPr>
          <a:xfrm>
            <a:off x="4084820" y="3993932"/>
            <a:ext cx="303518" cy="364458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8" name="Rechteck 77">
            <a:hlinkClick r:id="rId3" action="ppaction://hlinksldjump"/>
          </p:cNvPr>
          <p:cNvSpPr/>
          <p:nvPr/>
        </p:nvSpPr>
        <p:spPr>
          <a:xfrm>
            <a:off x="5108144" y="4000707"/>
            <a:ext cx="303518" cy="364458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9" name="Rechteck 78">
            <a:hlinkClick r:id="rId3" action="ppaction://hlinksldjump"/>
          </p:cNvPr>
          <p:cNvSpPr/>
          <p:nvPr/>
        </p:nvSpPr>
        <p:spPr>
          <a:xfrm>
            <a:off x="4432926" y="4084820"/>
            <a:ext cx="184044" cy="202367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0" name="Rechteck 79">
            <a:hlinkClick r:id="rId3" action="ppaction://hlinksldjump"/>
          </p:cNvPr>
          <p:cNvSpPr/>
          <p:nvPr/>
        </p:nvSpPr>
        <p:spPr>
          <a:xfrm>
            <a:off x="4850537" y="4082288"/>
            <a:ext cx="184044" cy="202367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1" name="Rechteck 80">
            <a:hlinkClick r:id="rId3" action="ppaction://hlinksldjump"/>
          </p:cNvPr>
          <p:cNvSpPr/>
          <p:nvPr/>
        </p:nvSpPr>
        <p:spPr>
          <a:xfrm rot="16200000">
            <a:off x="4641732" y="4227809"/>
            <a:ext cx="184044" cy="202367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2" name="Rechteck 81">
            <a:hlinkClick r:id="rId3" action="ppaction://hlinksldjump"/>
          </p:cNvPr>
          <p:cNvSpPr/>
          <p:nvPr/>
        </p:nvSpPr>
        <p:spPr>
          <a:xfrm rot="16200000">
            <a:off x="4634979" y="3947842"/>
            <a:ext cx="184044" cy="202367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3" name="Rechteck 82">
            <a:hlinkClick r:id="rId3" action="ppaction://hlinksldjump"/>
          </p:cNvPr>
          <p:cNvSpPr/>
          <p:nvPr/>
        </p:nvSpPr>
        <p:spPr>
          <a:xfrm>
            <a:off x="3716942" y="2343644"/>
            <a:ext cx="184044" cy="1076653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4" name="Rechteck 83">
            <a:hlinkClick r:id="rId3" action="ppaction://hlinksldjump"/>
          </p:cNvPr>
          <p:cNvSpPr/>
          <p:nvPr/>
        </p:nvSpPr>
        <p:spPr>
          <a:xfrm>
            <a:off x="3716942" y="2067188"/>
            <a:ext cx="184044" cy="202367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5" name="Rechteck 84">
            <a:hlinkClick r:id="rId3" action="ppaction://hlinksldjump"/>
          </p:cNvPr>
          <p:cNvSpPr/>
          <p:nvPr/>
        </p:nvSpPr>
        <p:spPr>
          <a:xfrm>
            <a:off x="3960616" y="1266670"/>
            <a:ext cx="472309" cy="485942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34" name="Grafik 3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3600" y="2134800"/>
            <a:ext cx="1194697" cy="1522800"/>
          </a:xfrm>
          <a:prstGeom prst="rect">
            <a:avLst/>
          </a:prstGeom>
        </p:spPr>
      </p:pic>
      <p:pic>
        <p:nvPicPr>
          <p:cNvPr id="5" name="Grafik 4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3628" y="4600010"/>
            <a:ext cx="369787" cy="183600"/>
          </a:xfrm>
          <a:prstGeom prst="rect">
            <a:avLst/>
          </a:prstGeom>
        </p:spPr>
      </p:pic>
      <p:pic>
        <p:nvPicPr>
          <p:cNvPr id="6" name="Grafik 5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3600" y="2134800"/>
            <a:ext cx="1194697" cy="152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74247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26" presetClass="emph" presetSubtype="0" repeatCount="5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75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" dur="375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750"/>
                            </p:stCondLst>
                            <p:childTnLst>
                              <p:par>
                                <p:cTn id="13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/>
          <p:cNvSpPr txBox="1"/>
          <p:nvPr/>
        </p:nvSpPr>
        <p:spPr>
          <a:xfrm>
            <a:off x="704193" y="325821"/>
            <a:ext cx="98061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b="1" u="sng" dirty="0" smtClean="0">
                <a:solidFill>
                  <a:schemeClr val="accent1">
                    <a:lumMod val="50000"/>
                  </a:schemeClr>
                </a:solidFill>
              </a:rPr>
              <a:t>Gemeinsam sind wir stark!</a:t>
            </a:r>
            <a:endParaRPr lang="de-DE" sz="3200" b="1" u="sng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6" name="Textfeld 5"/>
          <p:cNvSpPr txBox="1"/>
          <p:nvPr/>
        </p:nvSpPr>
        <p:spPr>
          <a:xfrm>
            <a:off x="984738" y="1113862"/>
            <a:ext cx="10234282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Diese Unterlage wurde für den Einsatz in allen BOS der nichtpolizeilichen Gefahrenabwehr erstellt. Sie dient gleichermaßen der Ausbildung von Einheiten der Feuerwehren, der Hilfsorganisationen und der Rettungsdienste.</a:t>
            </a:r>
          </a:p>
          <a:p>
            <a:endParaRPr lang="de-DE" sz="2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de-DE" sz="28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Ziel ist eine BOS-übergreifend einheitliche Ausbildung, die eine reibungslose Zusammenarbeit im Einsatz ermöglicht.</a:t>
            </a:r>
          </a:p>
        </p:txBody>
      </p:sp>
      <p:sp>
        <p:nvSpPr>
          <p:cNvPr id="9" name="Abgerundetes Rechteck 8">
            <a:hlinkClick r:id="rId2" action="ppaction://hlinksldjump"/>
          </p:cNvPr>
          <p:cNvSpPr/>
          <p:nvPr/>
        </p:nvSpPr>
        <p:spPr>
          <a:xfrm>
            <a:off x="6727654" y="5586862"/>
            <a:ext cx="2648607" cy="851338"/>
          </a:xfrm>
          <a:prstGeom prst="roundRect">
            <a:avLst/>
          </a:prstGeom>
          <a:gradFill flip="none" rotWithShape="1">
            <a:gsLst>
              <a:gs pos="34972">
                <a:srgbClr val="C1DCAE"/>
              </a:gs>
              <a:gs pos="30000">
                <a:srgbClr val="CBE2BB"/>
              </a:gs>
              <a:gs pos="0">
                <a:schemeClr val="accent6"/>
              </a:gs>
              <a:gs pos="74000">
                <a:schemeClr val="accent6"/>
              </a:gs>
              <a:gs pos="83000">
                <a:schemeClr val="accent6">
                  <a:lumMod val="75000"/>
                </a:schemeClr>
              </a:gs>
              <a:gs pos="100000">
                <a:schemeClr val="accent6">
                  <a:lumMod val="50000"/>
                </a:schemeClr>
              </a:gs>
            </a:gsLst>
            <a:lin ang="5400000" scaled="1"/>
            <a:tileRect/>
          </a:gradFill>
          <a:ln w="28575">
            <a:solidFill>
              <a:schemeClr val="accent6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 smtClean="0">
                <a:solidFill>
                  <a:schemeClr val="tx2">
                    <a:lumMod val="50000"/>
                  </a:schemeClr>
                </a:solidFill>
              </a:rPr>
              <a:t>Verstanden und weiter!</a:t>
            </a:r>
            <a:endParaRPr lang="de-DE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5" name="Abgerundetes Rechteck 4"/>
          <p:cNvSpPr/>
          <p:nvPr/>
        </p:nvSpPr>
        <p:spPr>
          <a:xfrm>
            <a:off x="9234742" y="4201643"/>
            <a:ext cx="1892808" cy="448056"/>
          </a:xfrm>
          <a:prstGeom prst="roundRect">
            <a:avLst/>
          </a:prstGeom>
          <a:gradFill>
            <a:gsLst>
              <a:gs pos="0">
                <a:schemeClr val="tx1">
                  <a:lumMod val="65000"/>
                  <a:lumOff val="35000"/>
                </a:schemeClr>
              </a:gs>
              <a:gs pos="37000">
                <a:schemeClr val="bg1">
                  <a:lumMod val="65000"/>
                </a:schemeClr>
              </a:gs>
              <a:gs pos="57000">
                <a:schemeClr val="bg1">
                  <a:lumMod val="75000"/>
                </a:schemeClr>
              </a:gs>
              <a:gs pos="97917">
                <a:schemeClr val="tx1">
                  <a:lumMod val="50000"/>
                  <a:lumOff val="50000"/>
                </a:schemeClr>
              </a:gs>
              <a:gs pos="77000">
                <a:schemeClr val="bg1">
                  <a:lumMod val="50000"/>
                </a:schemeClr>
              </a:gs>
            </a:gsLst>
            <a:lin ang="5400000" scaled="1"/>
          </a:gra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de-DE" dirty="0" smtClean="0"/>
              <a:t>Alles klar!</a:t>
            </a:r>
            <a:endParaRPr lang="de-DE" dirty="0"/>
          </a:p>
        </p:txBody>
      </p:sp>
      <p:sp>
        <p:nvSpPr>
          <p:cNvPr id="7" name="Textfeld 6"/>
          <p:cNvSpPr txBox="1"/>
          <p:nvPr/>
        </p:nvSpPr>
        <p:spPr>
          <a:xfrm>
            <a:off x="1011217" y="1113862"/>
            <a:ext cx="1023428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Diese Präsentation läuft als eine Folge von Animationssequenzen automatisiert ab. Bitte nur auf entsprechende Schaltflächen klicken, </a:t>
            </a:r>
            <a:r>
              <a:rPr lang="de-DE" sz="2800" b="1" u="sng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nicht</a:t>
            </a:r>
            <a:r>
              <a:rPr lang="de-DE" sz="28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die Pfeiltasten nutzen und an Tablets </a:t>
            </a:r>
            <a:r>
              <a:rPr lang="de-DE" sz="2800" b="1" u="sng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nicht</a:t>
            </a:r>
            <a:r>
              <a:rPr lang="de-DE" sz="28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wischen!</a:t>
            </a:r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9263" y="3127072"/>
            <a:ext cx="2889510" cy="1694691"/>
          </a:xfrm>
          <a:prstGeom prst="rect">
            <a:avLst/>
          </a:prstGeom>
        </p:spPr>
      </p:pic>
      <p:pic>
        <p:nvPicPr>
          <p:cNvPr id="8" name="Grafik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0524" y="3056594"/>
            <a:ext cx="1560579" cy="1947676"/>
          </a:xfrm>
          <a:prstGeom prst="rect">
            <a:avLst/>
          </a:prstGeom>
        </p:spPr>
      </p:pic>
      <p:sp>
        <p:nvSpPr>
          <p:cNvPr id="10" name="Abgerundetes Rechteck 9"/>
          <p:cNvSpPr/>
          <p:nvPr/>
        </p:nvSpPr>
        <p:spPr>
          <a:xfrm>
            <a:off x="1873395" y="3269754"/>
            <a:ext cx="2648607" cy="851338"/>
          </a:xfrm>
          <a:prstGeom prst="roundRect">
            <a:avLst/>
          </a:prstGeom>
          <a:gradFill flip="none" rotWithShape="1">
            <a:gsLst>
              <a:gs pos="34972">
                <a:srgbClr val="C1DCAE"/>
              </a:gs>
              <a:gs pos="30000">
                <a:srgbClr val="CBE2BB"/>
              </a:gs>
              <a:gs pos="0">
                <a:schemeClr val="accent6"/>
              </a:gs>
              <a:gs pos="74000">
                <a:schemeClr val="accent6"/>
              </a:gs>
              <a:gs pos="83000">
                <a:schemeClr val="accent6">
                  <a:lumMod val="75000"/>
                </a:schemeClr>
              </a:gs>
              <a:gs pos="100000">
                <a:schemeClr val="accent6">
                  <a:lumMod val="50000"/>
                </a:schemeClr>
              </a:gs>
            </a:gsLst>
            <a:lin ang="5400000" scaled="1"/>
            <a:tileRect/>
          </a:gradFill>
          <a:ln w="28575">
            <a:solidFill>
              <a:schemeClr val="accent6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 smtClean="0">
                <a:solidFill>
                  <a:schemeClr val="tx2">
                    <a:lumMod val="50000"/>
                  </a:schemeClr>
                </a:solidFill>
              </a:rPr>
              <a:t>Verstanden und weiter!</a:t>
            </a:r>
            <a:endParaRPr lang="de-DE" b="1" dirty="0">
              <a:solidFill>
                <a:schemeClr val="tx2">
                  <a:lumMod val="50000"/>
                </a:schemeClr>
              </a:solidFill>
            </a:endParaRPr>
          </a:p>
        </p:txBody>
      </p:sp>
      <p:pic>
        <p:nvPicPr>
          <p:cNvPr id="3" name="Grafik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015" y="3914665"/>
            <a:ext cx="838202" cy="1335027"/>
          </a:xfrm>
          <a:prstGeom prst="rect">
            <a:avLst/>
          </a:prstGeom>
        </p:spPr>
      </p:pic>
      <p:sp>
        <p:nvSpPr>
          <p:cNvPr id="11" name="L-Form 10"/>
          <p:cNvSpPr/>
          <p:nvPr/>
        </p:nvSpPr>
        <p:spPr>
          <a:xfrm rot="2864318" flipH="1">
            <a:off x="3777827" y="3735655"/>
            <a:ext cx="690224" cy="1314131"/>
          </a:xfrm>
          <a:prstGeom prst="corner">
            <a:avLst>
              <a:gd name="adj1" fmla="val 42308"/>
              <a:gd name="adj2" fmla="val 42907"/>
            </a:avLst>
          </a:prstGeom>
          <a:solidFill>
            <a:srgbClr val="00B050"/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2" name="Kreuz 11"/>
          <p:cNvSpPr/>
          <p:nvPr/>
        </p:nvSpPr>
        <p:spPr>
          <a:xfrm rot="2600201">
            <a:off x="6069418" y="3171745"/>
            <a:ext cx="1545434" cy="1593376"/>
          </a:xfrm>
          <a:prstGeom prst="plus">
            <a:avLst>
              <a:gd name="adj" fmla="val 41936"/>
            </a:avLst>
          </a:prstGeom>
          <a:solidFill>
            <a:srgbClr val="FF0000"/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3" name="Kreuz 12"/>
          <p:cNvSpPr/>
          <p:nvPr/>
        </p:nvSpPr>
        <p:spPr>
          <a:xfrm rot="2600201">
            <a:off x="9098697" y="3297863"/>
            <a:ext cx="1545434" cy="1593376"/>
          </a:xfrm>
          <a:prstGeom prst="plus">
            <a:avLst>
              <a:gd name="adj" fmla="val 41936"/>
            </a:avLst>
          </a:prstGeom>
          <a:solidFill>
            <a:srgbClr val="FF0000"/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409007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0" presetClass="entr" presetSubtype="0" fill="hold" grpId="1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000"/>
                            </p:stCondLst>
                            <p:childTnLst>
                              <p:par>
                                <p:cTn id="3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2500"/>
                            </p:stCondLst>
                            <p:childTnLst>
                              <p:par>
                                <p:cTn id="42" presetID="10" presetClass="entr" presetSubtype="0" fill="hold" grpId="1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0" presetClass="path" presetSubtype="0" accel="50000" decel="5000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Motion origin="layout" path="M 2.29167E-6 4.44444E-6 L 0.06953 0.02083 L 0.09622 0.00787 L 0.14844 -0.01366 L 0.20221 -0.05162 L 0.22161 -0.06783 " pathEditMode="relative" rAng="0" ptsTypes="AAAAAA">
                                      <p:cBhvr>
                                        <p:cTn id="4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081" y="-236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6500"/>
                            </p:stCondLst>
                            <p:childTnLst>
                              <p:par>
                                <p:cTn id="51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2" dur="500" tmFilter="0, 0; .2, .5; .8, .5; 1, 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3" dur="250" autoRev="1" fill="hold"/>
                                        <p:tgtEl>
                                          <p:spTgt spid="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54" presetID="26" presetClass="emph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5" dur="500" tmFilter="0, 0; .2, .5; .8, .5; 1, 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6" dur="250" autoRev="1" fill="hold"/>
                                        <p:tgtEl>
                                          <p:spTgt spid="1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7000"/>
                            </p:stCondLst>
                            <p:childTnLst>
                              <p:par>
                                <p:cTn id="58" presetID="10" presetClass="entr" presetSubtype="0" fill="hold" grpId="1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8250"/>
                            </p:stCondLst>
                            <p:childTnLst>
                              <p:par>
                                <p:cTn id="62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9750"/>
                            </p:stCondLst>
                            <p:childTnLst>
                              <p:par>
                                <p:cTn id="66" presetID="10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10750"/>
                            </p:stCondLst>
                            <p:childTnLst>
                              <p:par>
                                <p:cTn id="70" presetID="26" presetClass="emph" presetSubtype="0" repeatCount="200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1" dur="750" tmFilter="0, 0; .2, .5; .8, .5; 1, 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2" dur="375" autoRev="1" fill="hold"/>
                                        <p:tgtEl>
                                          <p:spTgt spid="1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12250"/>
                            </p:stCondLst>
                            <p:childTnLst>
                              <p:par>
                                <p:cTn id="74" presetID="10" presetClass="entr" presetSubtype="0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14000"/>
                            </p:stCondLst>
                            <p:childTnLst>
                              <p:par>
                                <p:cTn id="78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91667E-6 0 L 0.12083 0 " pathEditMode="relative" rAng="0" ptsTypes="AA">
                                      <p:cBhvr>
                                        <p:cTn id="7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042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15000"/>
                            </p:stCondLst>
                            <p:childTnLst>
                              <p:par>
                                <p:cTn id="81" presetID="10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16000"/>
                            </p:stCondLst>
                            <p:childTnLst>
                              <p:par>
                                <p:cTn id="85" presetID="26" presetClass="emph" presetSubtype="0" repeatCount="200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6" dur="750" tmFilter="0, 0; .2, .5; .8, .5; 1, 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7" dur="375" autoRev="1" fill="hold"/>
                                        <p:tgtEl>
                                          <p:spTgt spid="1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17500"/>
                            </p:stCondLst>
                            <p:childTnLst>
                              <p:par>
                                <p:cTn id="8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6" grpId="0"/>
      <p:bldP spid="6" grpId="1"/>
      <p:bldP spid="9" grpId="0" animBg="1"/>
      <p:bldP spid="5" grpId="0" animBg="1"/>
      <p:bldP spid="5" grpId="1" animBg="1"/>
      <p:bldP spid="5" grpId="2" animBg="1"/>
      <p:bldP spid="7" grpId="0"/>
      <p:bldP spid="7" grpId="1"/>
      <p:bldP spid="10" grpId="0" animBg="1"/>
      <p:bldP spid="10" grpId="1" animBg="1"/>
      <p:bldP spid="10" grpId="2" animBg="1"/>
      <p:bldP spid="11" grpId="0" animBg="1"/>
      <p:bldP spid="11" grpId="1" animBg="1"/>
      <p:bldP spid="12" grpId="0" animBg="1"/>
      <p:bldP spid="12" grpId="1" animBg="1"/>
      <p:bldP spid="12" grpId="2" animBg="1"/>
      <p:bldP spid="13" grpId="0" animBg="1"/>
      <p:bldP spid="13" grpId="1" animBg="1"/>
      <p:bldP spid="13" grpId="2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3"/>
          <p:cNvSpPr txBox="1"/>
          <p:nvPr/>
        </p:nvSpPr>
        <p:spPr>
          <a:xfrm>
            <a:off x="6007485" y="2735599"/>
            <a:ext cx="553526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u="sng" dirty="0" smtClean="0">
                <a:solidFill>
                  <a:schemeClr val="accent4">
                    <a:lumMod val="75000"/>
                  </a:schemeClr>
                </a:solidFill>
              </a:rPr>
              <a:t>Aufgabe:</a:t>
            </a:r>
            <a:r>
              <a:rPr lang="de-DE" sz="2400" b="1" dirty="0" smtClean="0">
                <a:solidFill>
                  <a:schemeClr val="accent4">
                    <a:lumMod val="75000"/>
                  </a:schemeClr>
                </a:solidFill>
              </a:rPr>
              <a:t> Schalte mit Hilfe der Kurzwahl die Rufgruppe </a:t>
            </a:r>
            <a:r>
              <a:rPr lang="de-DE" sz="2400" b="1" dirty="0" err="1" smtClean="0">
                <a:solidFill>
                  <a:schemeClr val="accent4">
                    <a:lumMod val="75000"/>
                  </a:schemeClr>
                </a:solidFill>
              </a:rPr>
              <a:t>IdF_BOS</a:t>
            </a:r>
            <a:r>
              <a:rPr lang="de-DE" sz="2400" b="1" dirty="0" smtClean="0">
                <a:solidFill>
                  <a:schemeClr val="accent4">
                    <a:lumMod val="75000"/>
                  </a:schemeClr>
                </a:solidFill>
              </a:rPr>
              <a:t> (Kurzwahl: 7402)!</a:t>
            </a:r>
          </a:p>
          <a:p>
            <a:endParaRPr lang="de-DE" sz="2400" b="1" dirty="0" smtClean="0">
              <a:solidFill>
                <a:schemeClr val="accent4">
                  <a:lumMod val="75000"/>
                </a:schemeClr>
              </a:solidFill>
            </a:endParaRPr>
          </a:p>
          <a:p>
            <a:endParaRPr lang="de-DE" sz="2400" b="1" dirty="0">
              <a:solidFill>
                <a:schemeClr val="accent4">
                  <a:lumMod val="75000"/>
                </a:schemeClr>
              </a:solidFill>
            </a:endParaRPr>
          </a:p>
          <a:p>
            <a:r>
              <a:rPr lang="de-DE" sz="2400" b="1" dirty="0" smtClean="0">
                <a:solidFill>
                  <a:schemeClr val="accent4">
                    <a:lumMod val="75000"/>
                  </a:schemeClr>
                </a:solidFill>
              </a:rPr>
              <a:t>Hinweis: Das Gerät ist bereits entsperrt und nutzt bereits eine TMO-Rufgruppe!</a:t>
            </a:r>
            <a:endParaRPr lang="de-DE" sz="2400" b="1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7" name="Textfeld 6"/>
          <p:cNvSpPr txBox="1"/>
          <p:nvPr/>
        </p:nvSpPr>
        <p:spPr>
          <a:xfrm>
            <a:off x="704193" y="325821"/>
            <a:ext cx="98061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b="1" u="sng" dirty="0" smtClean="0">
                <a:solidFill>
                  <a:srgbClr val="FF0000"/>
                </a:solidFill>
              </a:rPr>
              <a:t>Prüfungstraining:</a:t>
            </a:r>
            <a:r>
              <a:rPr lang="de-DE" sz="3200" b="1" dirty="0" smtClean="0">
                <a:solidFill>
                  <a:schemeClr val="accent1">
                    <a:lumMod val="50000"/>
                  </a:schemeClr>
                </a:solidFill>
              </a:rPr>
              <a:t> Rufgruppenwechsel mittels Kurzwahl</a:t>
            </a:r>
            <a:endParaRPr lang="de-DE" sz="32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5" name="Abgerundetes Rechteck 44">
            <a:hlinkClick r:id="rId3" action="ppaction://hlinksldjump"/>
          </p:cNvPr>
          <p:cNvSpPr/>
          <p:nvPr/>
        </p:nvSpPr>
        <p:spPr>
          <a:xfrm>
            <a:off x="5047175" y="3529775"/>
            <a:ext cx="487351" cy="288246"/>
          </a:xfrm>
          <a:prstGeom prst="roundRect">
            <a:avLst/>
          </a:prstGeom>
          <a:noFill/>
          <a:ln>
            <a:solidFill>
              <a:srgbClr val="B2B2B2">
                <a:alpha val="14902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2" name="Abgerundetes Rechteck 51">
            <a:hlinkClick r:id="rId3" action="ppaction://hlinksldjump"/>
          </p:cNvPr>
          <p:cNvSpPr/>
          <p:nvPr/>
        </p:nvSpPr>
        <p:spPr>
          <a:xfrm>
            <a:off x="3900986" y="3524406"/>
            <a:ext cx="487351" cy="288246"/>
          </a:xfrm>
          <a:prstGeom prst="roundRect">
            <a:avLst/>
          </a:prstGeom>
          <a:noFill/>
          <a:ln>
            <a:solidFill>
              <a:srgbClr val="B2B2B2">
                <a:alpha val="14902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3" name="Abgerundetes Rechteck 52">
            <a:hlinkClick r:id="rId4" action="ppaction://hlinksldjump"/>
          </p:cNvPr>
          <p:cNvSpPr/>
          <p:nvPr/>
        </p:nvSpPr>
        <p:spPr>
          <a:xfrm>
            <a:off x="4446568" y="3529775"/>
            <a:ext cx="600607" cy="282877"/>
          </a:xfrm>
          <a:prstGeom prst="roundRect">
            <a:avLst/>
          </a:prstGeom>
          <a:noFill/>
          <a:ln>
            <a:solidFill>
              <a:srgbClr val="B2B2B2">
                <a:alpha val="14902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24" name="Grafik 23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574"/>
          <a:stretch/>
        </p:blipFill>
        <p:spPr>
          <a:xfrm>
            <a:off x="3753745" y="1014705"/>
            <a:ext cx="1936291" cy="4596186"/>
          </a:xfrm>
          <a:prstGeom prst="rect">
            <a:avLst/>
          </a:prstGeom>
        </p:spPr>
      </p:pic>
      <p:sp>
        <p:nvSpPr>
          <p:cNvPr id="62" name="Rechteck 61">
            <a:hlinkClick r:id="rId3" action="ppaction://hlinksldjump"/>
          </p:cNvPr>
          <p:cNvSpPr/>
          <p:nvPr/>
        </p:nvSpPr>
        <p:spPr>
          <a:xfrm>
            <a:off x="4547783" y="5266475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3" name="Rechteck 62">
            <a:hlinkClick r:id="rId3" action="ppaction://hlinksldjump"/>
          </p:cNvPr>
          <p:cNvSpPr/>
          <p:nvPr/>
        </p:nvSpPr>
        <p:spPr>
          <a:xfrm>
            <a:off x="4547783" y="5037875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4" name="Rechteck 63">
            <a:hlinkClick r:id="rId3" action="ppaction://hlinksldjump"/>
          </p:cNvPr>
          <p:cNvSpPr/>
          <p:nvPr/>
        </p:nvSpPr>
        <p:spPr>
          <a:xfrm>
            <a:off x="4547783" y="4809274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5" name="Rechteck 64">
            <a:hlinkClick r:id="rId3" action="ppaction://hlinksldjump"/>
          </p:cNvPr>
          <p:cNvSpPr/>
          <p:nvPr/>
        </p:nvSpPr>
        <p:spPr>
          <a:xfrm>
            <a:off x="4547783" y="4580673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6" name="Rechteck 65">
            <a:hlinkClick r:id="rId3" action="ppaction://hlinksldjump"/>
          </p:cNvPr>
          <p:cNvSpPr/>
          <p:nvPr/>
        </p:nvSpPr>
        <p:spPr>
          <a:xfrm>
            <a:off x="5064318" y="5260517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7" name="Rechteck 66">
            <a:hlinkClick r:id="rId3" action="ppaction://hlinksldjump"/>
          </p:cNvPr>
          <p:cNvSpPr/>
          <p:nvPr/>
        </p:nvSpPr>
        <p:spPr>
          <a:xfrm>
            <a:off x="5064318" y="5031917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8" name="Rechteck 67">
            <a:hlinkClick r:id="rId3" action="ppaction://hlinksldjump"/>
          </p:cNvPr>
          <p:cNvSpPr/>
          <p:nvPr/>
        </p:nvSpPr>
        <p:spPr>
          <a:xfrm>
            <a:off x="5064318" y="4803316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9" name="Rechteck 68">
            <a:hlinkClick r:id="rId3" action="ppaction://hlinksldjump"/>
          </p:cNvPr>
          <p:cNvSpPr/>
          <p:nvPr/>
        </p:nvSpPr>
        <p:spPr>
          <a:xfrm>
            <a:off x="5064318" y="4574715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0" name="Rechteck 69">
            <a:hlinkClick r:id="rId3" action="ppaction://hlinksldjump"/>
          </p:cNvPr>
          <p:cNvSpPr/>
          <p:nvPr/>
        </p:nvSpPr>
        <p:spPr>
          <a:xfrm>
            <a:off x="4048395" y="5260517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1" name="Rechteck 70">
            <a:hlinkClick r:id="rId3" action="ppaction://hlinksldjump"/>
          </p:cNvPr>
          <p:cNvSpPr/>
          <p:nvPr/>
        </p:nvSpPr>
        <p:spPr>
          <a:xfrm>
            <a:off x="4048395" y="5031917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2" name="Rechteck 71">
            <a:hlinkClick r:id="rId3" action="ppaction://hlinksldjump"/>
          </p:cNvPr>
          <p:cNvSpPr/>
          <p:nvPr/>
        </p:nvSpPr>
        <p:spPr>
          <a:xfrm>
            <a:off x="4048395" y="4803316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3" name="Rechteck 72">
            <a:hlinkClick r:id="rId3" action="ppaction://hlinksldjump"/>
          </p:cNvPr>
          <p:cNvSpPr/>
          <p:nvPr/>
        </p:nvSpPr>
        <p:spPr>
          <a:xfrm>
            <a:off x="4048395" y="4574715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4" name="Rechteck 73">
            <a:hlinkClick r:id="rId6" action="ppaction://hlinksldjump"/>
          </p:cNvPr>
          <p:cNvSpPr/>
          <p:nvPr/>
        </p:nvSpPr>
        <p:spPr>
          <a:xfrm>
            <a:off x="4034753" y="3737877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5" name="Rechteck 74">
            <a:hlinkClick r:id="rId3" action="ppaction://hlinksldjump"/>
          </p:cNvPr>
          <p:cNvSpPr/>
          <p:nvPr/>
        </p:nvSpPr>
        <p:spPr>
          <a:xfrm>
            <a:off x="5060817" y="3737877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6" name="Rechteck 75">
            <a:hlinkClick r:id="rId3" action="ppaction://hlinksldjump"/>
          </p:cNvPr>
          <p:cNvSpPr/>
          <p:nvPr/>
        </p:nvSpPr>
        <p:spPr>
          <a:xfrm>
            <a:off x="4514847" y="3737877"/>
            <a:ext cx="487739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7" name="Rechteck 76">
            <a:hlinkClick r:id="rId3" action="ppaction://hlinksldjump"/>
          </p:cNvPr>
          <p:cNvSpPr/>
          <p:nvPr/>
        </p:nvSpPr>
        <p:spPr>
          <a:xfrm>
            <a:off x="4084820" y="3993932"/>
            <a:ext cx="303518" cy="364458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8" name="Rechteck 77">
            <a:hlinkClick r:id="rId3" action="ppaction://hlinksldjump"/>
          </p:cNvPr>
          <p:cNvSpPr/>
          <p:nvPr/>
        </p:nvSpPr>
        <p:spPr>
          <a:xfrm>
            <a:off x="5108144" y="4000707"/>
            <a:ext cx="303518" cy="364458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9" name="Rechteck 78">
            <a:hlinkClick r:id="rId3" action="ppaction://hlinksldjump"/>
          </p:cNvPr>
          <p:cNvSpPr/>
          <p:nvPr/>
        </p:nvSpPr>
        <p:spPr>
          <a:xfrm>
            <a:off x="4432926" y="4084820"/>
            <a:ext cx="184044" cy="202367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0" name="Rechteck 79">
            <a:hlinkClick r:id="rId3" action="ppaction://hlinksldjump"/>
          </p:cNvPr>
          <p:cNvSpPr/>
          <p:nvPr/>
        </p:nvSpPr>
        <p:spPr>
          <a:xfrm>
            <a:off x="4850537" y="4082288"/>
            <a:ext cx="184044" cy="202367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1" name="Rechteck 80">
            <a:hlinkClick r:id="rId3" action="ppaction://hlinksldjump"/>
          </p:cNvPr>
          <p:cNvSpPr/>
          <p:nvPr/>
        </p:nvSpPr>
        <p:spPr>
          <a:xfrm rot="16200000">
            <a:off x="4641732" y="4227809"/>
            <a:ext cx="184044" cy="202367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2" name="Rechteck 81">
            <a:hlinkClick r:id="rId3" action="ppaction://hlinksldjump"/>
          </p:cNvPr>
          <p:cNvSpPr/>
          <p:nvPr/>
        </p:nvSpPr>
        <p:spPr>
          <a:xfrm rot="16200000">
            <a:off x="4634979" y="3947842"/>
            <a:ext cx="184044" cy="202367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3" name="Rechteck 82">
            <a:hlinkClick r:id="rId7" action="ppaction://hlinksldjump"/>
          </p:cNvPr>
          <p:cNvSpPr/>
          <p:nvPr/>
        </p:nvSpPr>
        <p:spPr>
          <a:xfrm>
            <a:off x="3716942" y="2343644"/>
            <a:ext cx="184044" cy="1076653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4" name="Rechteck 83">
            <a:hlinkClick r:id="rId3" action="ppaction://hlinksldjump"/>
          </p:cNvPr>
          <p:cNvSpPr/>
          <p:nvPr/>
        </p:nvSpPr>
        <p:spPr>
          <a:xfrm>
            <a:off x="3716942" y="2067188"/>
            <a:ext cx="184044" cy="202367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5" name="Rechteck 84">
            <a:hlinkClick r:id="rId3" action="ppaction://hlinksldjump"/>
          </p:cNvPr>
          <p:cNvSpPr/>
          <p:nvPr/>
        </p:nvSpPr>
        <p:spPr>
          <a:xfrm>
            <a:off x="3960616" y="1266670"/>
            <a:ext cx="472309" cy="485942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34" name="Grafik 33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3600" y="2134800"/>
            <a:ext cx="1194697" cy="1522800"/>
          </a:xfrm>
          <a:prstGeom prst="rect">
            <a:avLst/>
          </a:prstGeom>
        </p:spPr>
      </p:pic>
      <p:pic>
        <p:nvPicPr>
          <p:cNvPr id="35" name="Grafik 34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48395" y="5276668"/>
            <a:ext cx="359656" cy="183600"/>
          </a:xfrm>
          <a:prstGeom prst="rect">
            <a:avLst/>
          </a:prstGeom>
        </p:spPr>
      </p:pic>
      <p:pic>
        <p:nvPicPr>
          <p:cNvPr id="5" name="Grafik 4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3600" y="2134800"/>
            <a:ext cx="1194697" cy="152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62698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26" presetClass="emph" presetSubtype="0" repeatCount="5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750" tmFilter="0, 0; .2, .5; .8, .5; 1, 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" dur="375" autoRev="1" fill="hold"/>
                                        <p:tgtEl>
                                          <p:spTgt spid="3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750"/>
                            </p:stCondLst>
                            <p:childTnLst>
                              <p:par>
                                <p:cTn id="13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3"/>
          <p:cNvSpPr txBox="1"/>
          <p:nvPr/>
        </p:nvSpPr>
        <p:spPr>
          <a:xfrm>
            <a:off x="6007485" y="2735599"/>
            <a:ext cx="553526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u="sng" dirty="0" smtClean="0">
                <a:solidFill>
                  <a:schemeClr val="accent4">
                    <a:lumMod val="75000"/>
                  </a:schemeClr>
                </a:solidFill>
              </a:rPr>
              <a:t>Aufgabe:</a:t>
            </a:r>
            <a:r>
              <a:rPr lang="de-DE" sz="2400" b="1" dirty="0" smtClean="0">
                <a:solidFill>
                  <a:schemeClr val="accent4">
                    <a:lumMod val="75000"/>
                  </a:schemeClr>
                </a:solidFill>
              </a:rPr>
              <a:t> Schalte mit Hilfe der Kurzwahl die Rufgruppe </a:t>
            </a:r>
            <a:r>
              <a:rPr lang="de-DE" sz="2400" b="1" dirty="0" err="1" smtClean="0">
                <a:solidFill>
                  <a:schemeClr val="accent4">
                    <a:lumMod val="75000"/>
                  </a:schemeClr>
                </a:solidFill>
              </a:rPr>
              <a:t>IdF_BOS</a:t>
            </a:r>
            <a:r>
              <a:rPr lang="de-DE" sz="2400" b="1" dirty="0" smtClean="0">
                <a:solidFill>
                  <a:schemeClr val="accent4">
                    <a:lumMod val="75000"/>
                  </a:schemeClr>
                </a:solidFill>
              </a:rPr>
              <a:t> (Kurzwahl: 7402)!</a:t>
            </a:r>
          </a:p>
          <a:p>
            <a:endParaRPr lang="de-DE" sz="2400" b="1" dirty="0" smtClean="0">
              <a:solidFill>
                <a:schemeClr val="accent4">
                  <a:lumMod val="75000"/>
                </a:schemeClr>
              </a:solidFill>
            </a:endParaRPr>
          </a:p>
          <a:p>
            <a:endParaRPr lang="de-DE" sz="2400" b="1" dirty="0">
              <a:solidFill>
                <a:schemeClr val="accent4">
                  <a:lumMod val="75000"/>
                </a:schemeClr>
              </a:solidFill>
            </a:endParaRPr>
          </a:p>
          <a:p>
            <a:r>
              <a:rPr lang="de-DE" sz="2400" b="1" dirty="0" smtClean="0">
                <a:solidFill>
                  <a:schemeClr val="accent4">
                    <a:lumMod val="75000"/>
                  </a:schemeClr>
                </a:solidFill>
              </a:rPr>
              <a:t>Hinweis: Das Gerät ist bereits entsperrt und nutzt bereits eine TMO-Rufgruppe!</a:t>
            </a:r>
            <a:endParaRPr lang="de-DE" sz="2400" b="1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7" name="Textfeld 6"/>
          <p:cNvSpPr txBox="1"/>
          <p:nvPr/>
        </p:nvSpPr>
        <p:spPr>
          <a:xfrm>
            <a:off x="704193" y="325821"/>
            <a:ext cx="98061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b="1" u="sng" dirty="0" smtClean="0">
                <a:solidFill>
                  <a:srgbClr val="FF0000"/>
                </a:solidFill>
              </a:rPr>
              <a:t>Prüfungstraining:</a:t>
            </a:r>
            <a:r>
              <a:rPr lang="de-DE" sz="3200" b="1" dirty="0" smtClean="0">
                <a:solidFill>
                  <a:schemeClr val="accent1">
                    <a:lumMod val="50000"/>
                  </a:schemeClr>
                </a:solidFill>
              </a:rPr>
              <a:t> Rufgruppenwechsel mittels Kurzwahl</a:t>
            </a:r>
            <a:endParaRPr lang="de-DE" sz="32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5" name="Abgerundetes Rechteck 44">
            <a:hlinkClick r:id="rId3" action="ppaction://hlinksldjump"/>
          </p:cNvPr>
          <p:cNvSpPr/>
          <p:nvPr/>
        </p:nvSpPr>
        <p:spPr>
          <a:xfrm>
            <a:off x="5047175" y="3529775"/>
            <a:ext cx="487351" cy="288246"/>
          </a:xfrm>
          <a:prstGeom prst="roundRect">
            <a:avLst/>
          </a:prstGeom>
          <a:noFill/>
          <a:ln>
            <a:solidFill>
              <a:srgbClr val="B2B2B2">
                <a:alpha val="14902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2" name="Abgerundetes Rechteck 51">
            <a:hlinkClick r:id="rId3" action="ppaction://hlinksldjump"/>
          </p:cNvPr>
          <p:cNvSpPr/>
          <p:nvPr/>
        </p:nvSpPr>
        <p:spPr>
          <a:xfrm>
            <a:off x="3900986" y="3524406"/>
            <a:ext cx="487351" cy="288246"/>
          </a:xfrm>
          <a:prstGeom prst="roundRect">
            <a:avLst/>
          </a:prstGeom>
          <a:noFill/>
          <a:ln>
            <a:solidFill>
              <a:srgbClr val="B2B2B2">
                <a:alpha val="14902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3" name="Abgerundetes Rechteck 52">
            <a:hlinkClick r:id="rId4" action="ppaction://hlinksldjump"/>
          </p:cNvPr>
          <p:cNvSpPr/>
          <p:nvPr/>
        </p:nvSpPr>
        <p:spPr>
          <a:xfrm>
            <a:off x="4446568" y="3529775"/>
            <a:ext cx="600607" cy="282877"/>
          </a:xfrm>
          <a:prstGeom prst="roundRect">
            <a:avLst/>
          </a:prstGeom>
          <a:noFill/>
          <a:ln>
            <a:solidFill>
              <a:srgbClr val="B2B2B2">
                <a:alpha val="14902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24" name="Grafik 23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574"/>
          <a:stretch/>
        </p:blipFill>
        <p:spPr>
          <a:xfrm>
            <a:off x="3753745" y="1014705"/>
            <a:ext cx="1936291" cy="4596186"/>
          </a:xfrm>
          <a:prstGeom prst="rect">
            <a:avLst/>
          </a:prstGeom>
        </p:spPr>
      </p:pic>
      <p:sp>
        <p:nvSpPr>
          <p:cNvPr id="62" name="Rechteck 61">
            <a:hlinkClick r:id="rId3" action="ppaction://hlinksldjump"/>
          </p:cNvPr>
          <p:cNvSpPr/>
          <p:nvPr/>
        </p:nvSpPr>
        <p:spPr>
          <a:xfrm>
            <a:off x="4547783" y="5266475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3" name="Rechteck 62">
            <a:hlinkClick r:id="rId3" action="ppaction://hlinksldjump"/>
          </p:cNvPr>
          <p:cNvSpPr/>
          <p:nvPr/>
        </p:nvSpPr>
        <p:spPr>
          <a:xfrm>
            <a:off x="4547783" y="5037875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4" name="Rechteck 63">
            <a:hlinkClick r:id="rId3" action="ppaction://hlinksldjump"/>
          </p:cNvPr>
          <p:cNvSpPr/>
          <p:nvPr/>
        </p:nvSpPr>
        <p:spPr>
          <a:xfrm>
            <a:off x="4547783" y="4809274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5" name="Rechteck 64">
            <a:hlinkClick r:id="rId3" action="ppaction://hlinksldjump"/>
          </p:cNvPr>
          <p:cNvSpPr/>
          <p:nvPr/>
        </p:nvSpPr>
        <p:spPr>
          <a:xfrm>
            <a:off x="4547783" y="4580673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6" name="Rechteck 65">
            <a:hlinkClick r:id="rId3" action="ppaction://hlinksldjump"/>
          </p:cNvPr>
          <p:cNvSpPr/>
          <p:nvPr/>
        </p:nvSpPr>
        <p:spPr>
          <a:xfrm>
            <a:off x="5064318" y="5260517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7" name="Rechteck 66">
            <a:hlinkClick r:id="rId3" action="ppaction://hlinksldjump"/>
          </p:cNvPr>
          <p:cNvSpPr/>
          <p:nvPr/>
        </p:nvSpPr>
        <p:spPr>
          <a:xfrm>
            <a:off x="5064318" y="5031917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8" name="Rechteck 67">
            <a:hlinkClick r:id="rId3" action="ppaction://hlinksldjump"/>
          </p:cNvPr>
          <p:cNvSpPr/>
          <p:nvPr/>
        </p:nvSpPr>
        <p:spPr>
          <a:xfrm>
            <a:off x="5064318" y="4803316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9" name="Rechteck 68">
            <a:hlinkClick r:id="rId3" action="ppaction://hlinksldjump"/>
          </p:cNvPr>
          <p:cNvSpPr/>
          <p:nvPr/>
        </p:nvSpPr>
        <p:spPr>
          <a:xfrm>
            <a:off x="5064318" y="4574715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0" name="Rechteck 69">
            <a:hlinkClick r:id="rId3" action="ppaction://hlinksldjump"/>
          </p:cNvPr>
          <p:cNvSpPr/>
          <p:nvPr/>
        </p:nvSpPr>
        <p:spPr>
          <a:xfrm>
            <a:off x="4048395" y="5260517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1" name="Rechteck 70">
            <a:hlinkClick r:id="rId3" action="ppaction://hlinksldjump"/>
          </p:cNvPr>
          <p:cNvSpPr/>
          <p:nvPr/>
        </p:nvSpPr>
        <p:spPr>
          <a:xfrm>
            <a:off x="4048395" y="5031917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2" name="Rechteck 71">
            <a:hlinkClick r:id="rId3" action="ppaction://hlinksldjump"/>
          </p:cNvPr>
          <p:cNvSpPr/>
          <p:nvPr/>
        </p:nvSpPr>
        <p:spPr>
          <a:xfrm>
            <a:off x="4048395" y="4803316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3" name="Rechteck 72">
            <a:hlinkClick r:id="rId3" action="ppaction://hlinksldjump"/>
          </p:cNvPr>
          <p:cNvSpPr/>
          <p:nvPr/>
        </p:nvSpPr>
        <p:spPr>
          <a:xfrm>
            <a:off x="4048395" y="4574715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4" name="Rechteck 73">
            <a:hlinkClick r:id="rId3" action="ppaction://hlinksldjump"/>
          </p:cNvPr>
          <p:cNvSpPr/>
          <p:nvPr/>
        </p:nvSpPr>
        <p:spPr>
          <a:xfrm>
            <a:off x="4034753" y="3737877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5" name="Rechteck 74">
            <a:hlinkClick r:id="rId3" action="ppaction://hlinksldjump"/>
          </p:cNvPr>
          <p:cNvSpPr/>
          <p:nvPr/>
        </p:nvSpPr>
        <p:spPr>
          <a:xfrm>
            <a:off x="5060817" y="3737877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6" name="Rechteck 75">
            <a:hlinkClick r:id="rId3" action="ppaction://hlinksldjump"/>
          </p:cNvPr>
          <p:cNvSpPr/>
          <p:nvPr/>
        </p:nvSpPr>
        <p:spPr>
          <a:xfrm>
            <a:off x="4514847" y="3737877"/>
            <a:ext cx="487739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7" name="Rechteck 76">
            <a:hlinkClick r:id="rId3" action="ppaction://hlinksldjump"/>
          </p:cNvPr>
          <p:cNvSpPr/>
          <p:nvPr/>
        </p:nvSpPr>
        <p:spPr>
          <a:xfrm>
            <a:off x="4084820" y="3993932"/>
            <a:ext cx="303518" cy="364458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8" name="Rechteck 77">
            <a:hlinkClick r:id="rId3" action="ppaction://hlinksldjump"/>
          </p:cNvPr>
          <p:cNvSpPr/>
          <p:nvPr/>
        </p:nvSpPr>
        <p:spPr>
          <a:xfrm>
            <a:off x="5108144" y="4000707"/>
            <a:ext cx="303518" cy="364458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9" name="Rechteck 78">
            <a:hlinkClick r:id="rId3" action="ppaction://hlinksldjump"/>
          </p:cNvPr>
          <p:cNvSpPr/>
          <p:nvPr/>
        </p:nvSpPr>
        <p:spPr>
          <a:xfrm>
            <a:off x="4432926" y="4084820"/>
            <a:ext cx="184044" cy="202367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0" name="Rechteck 79">
            <a:hlinkClick r:id="rId3" action="ppaction://hlinksldjump"/>
          </p:cNvPr>
          <p:cNvSpPr/>
          <p:nvPr/>
        </p:nvSpPr>
        <p:spPr>
          <a:xfrm>
            <a:off x="4850537" y="4082288"/>
            <a:ext cx="184044" cy="202367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1" name="Rechteck 80">
            <a:hlinkClick r:id="rId3" action="ppaction://hlinksldjump"/>
          </p:cNvPr>
          <p:cNvSpPr/>
          <p:nvPr/>
        </p:nvSpPr>
        <p:spPr>
          <a:xfrm rot="16200000">
            <a:off x="4641732" y="4227809"/>
            <a:ext cx="184044" cy="202367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2" name="Rechteck 81">
            <a:hlinkClick r:id="rId3" action="ppaction://hlinksldjump"/>
          </p:cNvPr>
          <p:cNvSpPr/>
          <p:nvPr/>
        </p:nvSpPr>
        <p:spPr>
          <a:xfrm rot="16200000">
            <a:off x="4634979" y="3947842"/>
            <a:ext cx="184044" cy="202367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3" name="Rechteck 82">
            <a:hlinkClick r:id="rId3" action="ppaction://hlinksldjump"/>
          </p:cNvPr>
          <p:cNvSpPr/>
          <p:nvPr/>
        </p:nvSpPr>
        <p:spPr>
          <a:xfrm>
            <a:off x="3716942" y="2343644"/>
            <a:ext cx="184044" cy="1076653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4" name="Rechteck 83">
            <a:hlinkClick r:id="rId3" action="ppaction://hlinksldjump"/>
          </p:cNvPr>
          <p:cNvSpPr/>
          <p:nvPr/>
        </p:nvSpPr>
        <p:spPr>
          <a:xfrm>
            <a:off x="3716942" y="2067188"/>
            <a:ext cx="184044" cy="202367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5" name="Rechteck 84">
            <a:hlinkClick r:id="rId3" action="ppaction://hlinksldjump"/>
          </p:cNvPr>
          <p:cNvSpPr/>
          <p:nvPr/>
        </p:nvSpPr>
        <p:spPr>
          <a:xfrm>
            <a:off x="3960616" y="1266670"/>
            <a:ext cx="472309" cy="485942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34" name="Grafik 3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3600" y="2134800"/>
            <a:ext cx="1194697" cy="1522800"/>
          </a:xfrm>
          <a:prstGeom prst="rect">
            <a:avLst/>
          </a:prstGeom>
        </p:spPr>
      </p:pic>
      <p:pic>
        <p:nvPicPr>
          <p:cNvPr id="35" name="Grafik 3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3269" y="3748828"/>
            <a:ext cx="359656" cy="183600"/>
          </a:xfrm>
          <a:prstGeom prst="rect">
            <a:avLst/>
          </a:prstGeom>
        </p:spPr>
      </p:pic>
      <p:pic>
        <p:nvPicPr>
          <p:cNvPr id="5" name="Grafik 4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3600" y="2134800"/>
            <a:ext cx="1194697" cy="1522800"/>
          </a:xfrm>
          <a:prstGeom prst="rect">
            <a:avLst/>
          </a:prstGeom>
        </p:spPr>
      </p:pic>
      <p:sp>
        <p:nvSpPr>
          <p:cNvPr id="37" name="Rechteck 36"/>
          <p:cNvSpPr/>
          <p:nvPr/>
        </p:nvSpPr>
        <p:spPr>
          <a:xfrm>
            <a:off x="2502569" y="5669937"/>
            <a:ext cx="4090737" cy="866273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 w="57150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 smtClean="0">
                <a:solidFill>
                  <a:schemeClr val="tx2">
                    <a:lumMod val="50000"/>
                  </a:schemeClr>
                </a:solidFill>
              </a:rPr>
              <a:t>Herzlichen Glückwunsch! Aufgabe erfolgreich gelöst!</a:t>
            </a:r>
            <a:endParaRPr lang="de-DE" sz="2400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38" name="Abgerundetes Rechteck 37">
            <a:hlinkClick r:id="rId9" action="ppaction://hlinksldjump"/>
          </p:cNvPr>
          <p:cNvSpPr/>
          <p:nvPr/>
        </p:nvSpPr>
        <p:spPr>
          <a:xfrm>
            <a:off x="8923282" y="3668110"/>
            <a:ext cx="2648607" cy="851338"/>
          </a:xfrm>
          <a:prstGeom prst="roundRect">
            <a:avLst/>
          </a:prstGeom>
          <a:gradFill flip="none" rotWithShape="1">
            <a:gsLst>
              <a:gs pos="34972">
                <a:srgbClr val="C1DCAE"/>
              </a:gs>
              <a:gs pos="30000">
                <a:srgbClr val="CBE2BB"/>
              </a:gs>
              <a:gs pos="0">
                <a:schemeClr val="accent6"/>
              </a:gs>
              <a:gs pos="74000">
                <a:schemeClr val="accent6"/>
              </a:gs>
              <a:gs pos="83000">
                <a:schemeClr val="accent6">
                  <a:lumMod val="75000"/>
                </a:schemeClr>
              </a:gs>
              <a:gs pos="100000">
                <a:schemeClr val="accent6">
                  <a:lumMod val="50000"/>
                </a:schemeClr>
              </a:gs>
            </a:gsLst>
            <a:lin ang="5400000" scaled="1"/>
            <a:tileRect/>
          </a:gradFill>
          <a:ln w="28575">
            <a:solidFill>
              <a:schemeClr val="accent6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 smtClean="0">
                <a:solidFill>
                  <a:schemeClr val="tx2">
                    <a:lumMod val="50000"/>
                  </a:schemeClr>
                </a:solidFill>
              </a:rPr>
              <a:t>Verstanden und weiter!</a:t>
            </a:r>
            <a:endParaRPr lang="de-DE" b="1" dirty="0">
              <a:solidFill>
                <a:schemeClr val="tx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03694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26" presetClass="emph" presetSubtype="0" repeatCount="5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750" tmFilter="0, 0; .2, .5; .8, .5; 1, 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" dur="375" autoRev="1" fill="hold"/>
                                        <p:tgtEl>
                                          <p:spTgt spid="3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750"/>
                            </p:stCondLst>
                            <p:childTnLst>
                              <p:par>
                                <p:cTn id="13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3750"/>
                            </p:stCondLst>
                            <p:childTnLst>
                              <p:par>
                                <p:cTn id="16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750"/>
                            </p:stCondLst>
                            <p:childTnLst>
                              <p:par>
                                <p:cTn id="20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37" grpId="0" animBg="1"/>
      <p:bldP spid="38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feld 6"/>
          <p:cNvSpPr txBox="1"/>
          <p:nvPr/>
        </p:nvSpPr>
        <p:spPr>
          <a:xfrm>
            <a:off x="704193" y="325821"/>
            <a:ext cx="98061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b="1" u="sng" dirty="0" smtClean="0">
                <a:solidFill>
                  <a:srgbClr val="FF0000"/>
                </a:solidFill>
              </a:rPr>
              <a:t>Prüfungstraining:</a:t>
            </a:r>
            <a:r>
              <a:rPr lang="de-DE" sz="3200" b="1" dirty="0" smtClean="0">
                <a:solidFill>
                  <a:schemeClr val="accent1">
                    <a:lumMod val="50000"/>
                  </a:schemeClr>
                </a:solidFill>
              </a:rPr>
              <a:t> Rufgruppenwechsel mittels Kurzwahl</a:t>
            </a:r>
            <a:endParaRPr lang="de-DE" sz="32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5" name="Abgerundetes Rechteck 44">
            <a:hlinkClick r:id="rId3" action="ppaction://hlinksldjump"/>
          </p:cNvPr>
          <p:cNvSpPr/>
          <p:nvPr/>
        </p:nvSpPr>
        <p:spPr>
          <a:xfrm>
            <a:off x="5047175" y="3529775"/>
            <a:ext cx="487351" cy="288246"/>
          </a:xfrm>
          <a:prstGeom prst="roundRect">
            <a:avLst/>
          </a:prstGeom>
          <a:noFill/>
          <a:ln>
            <a:solidFill>
              <a:srgbClr val="B2B2B2">
                <a:alpha val="14902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2" name="Abgerundetes Rechteck 51">
            <a:hlinkClick r:id="rId3" action="ppaction://hlinksldjump"/>
          </p:cNvPr>
          <p:cNvSpPr/>
          <p:nvPr/>
        </p:nvSpPr>
        <p:spPr>
          <a:xfrm>
            <a:off x="3900986" y="3524406"/>
            <a:ext cx="487351" cy="288246"/>
          </a:xfrm>
          <a:prstGeom prst="roundRect">
            <a:avLst/>
          </a:prstGeom>
          <a:noFill/>
          <a:ln>
            <a:solidFill>
              <a:srgbClr val="B2B2B2">
                <a:alpha val="14902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3" name="Abgerundetes Rechteck 52">
            <a:hlinkClick r:id="rId4" action="ppaction://hlinksldjump"/>
          </p:cNvPr>
          <p:cNvSpPr/>
          <p:nvPr/>
        </p:nvSpPr>
        <p:spPr>
          <a:xfrm>
            <a:off x="4446568" y="3529775"/>
            <a:ext cx="600607" cy="282877"/>
          </a:xfrm>
          <a:prstGeom prst="roundRect">
            <a:avLst/>
          </a:prstGeom>
          <a:noFill/>
          <a:ln>
            <a:solidFill>
              <a:srgbClr val="B2B2B2">
                <a:alpha val="14902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24" name="Grafik 23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574"/>
          <a:stretch/>
        </p:blipFill>
        <p:spPr>
          <a:xfrm>
            <a:off x="3753745" y="1014705"/>
            <a:ext cx="1936291" cy="4596186"/>
          </a:xfrm>
          <a:prstGeom prst="rect">
            <a:avLst/>
          </a:prstGeom>
        </p:spPr>
      </p:pic>
      <p:sp>
        <p:nvSpPr>
          <p:cNvPr id="62" name="Rechteck 61">
            <a:hlinkClick r:id="rId3" action="ppaction://hlinksldjump"/>
          </p:cNvPr>
          <p:cNvSpPr/>
          <p:nvPr/>
        </p:nvSpPr>
        <p:spPr>
          <a:xfrm>
            <a:off x="4547783" y="5266475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3" name="Rechteck 62">
            <a:hlinkClick r:id="rId3" action="ppaction://hlinksldjump"/>
          </p:cNvPr>
          <p:cNvSpPr/>
          <p:nvPr/>
        </p:nvSpPr>
        <p:spPr>
          <a:xfrm>
            <a:off x="4547783" y="5037875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4" name="Rechteck 63">
            <a:hlinkClick r:id="rId3" action="ppaction://hlinksldjump"/>
          </p:cNvPr>
          <p:cNvSpPr/>
          <p:nvPr/>
        </p:nvSpPr>
        <p:spPr>
          <a:xfrm>
            <a:off x="4547783" y="4809274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5" name="Rechteck 64">
            <a:hlinkClick r:id="rId3" action="ppaction://hlinksldjump"/>
          </p:cNvPr>
          <p:cNvSpPr/>
          <p:nvPr/>
        </p:nvSpPr>
        <p:spPr>
          <a:xfrm>
            <a:off x="4547783" y="4580673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6" name="Rechteck 65">
            <a:hlinkClick r:id="rId3" action="ppaction://hlinksldjump"/>
          </p:cNvPr>
          <p:cNvSpPr/>
          <p:nvPr/>
        </p:nvSpPr>
        <p:spPr>
          <a:xfrm>
            <a:off x="5064318" y="5260517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7" name="Rechteck 66">
            <a:hlinkClick r:id="rId3" action="ppaction://hlinksldjump"/>
          </p:cNvPr>
          <p:cNvSpPr/>
          <p:nvPr/>
        </p:nvSpPr>
        <p:spPr>
          <a:xfrm>
            <a:off x="5064318" y="5031917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8" name="Rechteck 67">
            <a:hlinkClick r:id="rId3" action="ppaction://hlinksldjump"/>
          </p:cNvPr>
          <p:cNvSpPr/>
          <p:nvPr/>
        </p:nvSpPr>
        <p:spPr>
          <a:xfrm>
            <a:off x="5064318" y="4803316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9" name="Rechteck 68">
            <a:hlinkClick r:id="rId3" action="ppaction://hlinksldjump"/>
          </p:cNvPr>
          <p:cNvSpPr/>
          <p:nvPr/>
        </p:nvSpPr>
        <p:spPr>
          <a:xfrm>
            <a:off x="5064318" y="4574715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0" name="Rechteck 69">
            <a:hlinkClick r:id="rId3" action="ppaction://hlinksldjump"/>
          </p:cNvPr>
          <p:cNvSpPr/>
          <p:nvPr/>
        </p:nvSpPr>
        <p:spPr>
          <a:xfrm>
            <a:off x="4048395" y="5260517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1" name="Rechteck 70">
            <a:hlinkClick r:id="rId3" action="ppaction://hlinksldjump"/>
          </p:cNvPr>
          <p:cNvSpPr/>
          <p:nvPr/>
        </p:nvSpPr>
        <p:spPr>
          <a:xfrm>
            <a:off x="4048395" y="5031917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2" name="Rechteck 71">
            <a:hlinkClick r:id="rId3" action="ppaction://hlinksldjump"/>
          </p:cNvPr>
          <p:cNvSpPr/>
          <p:nvPr/>
        </p:nvSpPr>
        <p:spPr>
          <a:xfrm>
            <a:off x="4048395" y="4803316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3" name="Rechteck 72">
            <a:hlinkClick r:id="rId3" action="ppaction://hlinksldjump"/>
          </p:cNvPr>
          <p:cNvSpPr/>
          <p:nvPr/>
        </p:nvSpPr>
        <p:spPr>
          <a:xfrm>
            <a:off x="4048395" y="4574715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4" name="Rechteck 73">
            <a:hlinkClick r:id="rId3" action="ppaction://hlinksldjump"/>
          </p:cNvPr>
          <p:cNvSpPr/>
          <p:nvPr/>
        </p:nvSpPr>
        <p:spPr>
          <a:xfrm>
            <a:off x="4034753" y="3737877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5" name="Rechteck 74">
            <a:hlinkClick r:id="rId3" action="ppaction://hlinksldjump"/>
          </p:cNvPr>
          <p:cNvSpPr/>
          <p:nvPr/>
        </p:nvSpPr>
        <p:spPr>
          <a:xfrm>
            <a:off x="5060817" y="3737877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6" name="Rechteck 75">
            <a:hlinkClick r:id="rId3" action="ppaction://hlinksldjump"/>
          </p:cNvPr>
          <p:cNvSpPr/>
          <p:nvPr/>
        </p:nvSpPr>
        <p:spPr>
          <a:xfrm>
            <a:off x="4514847" y="3737877"/>
            <a:ext cx="487739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7" name="Rechteck 76">
            <a:hlinkClick r:id="rId3" action="ppaction://hlinksldjump"/>
          </p:cNvPr>
          <p:cNvSpPr/>
          <p:nvPr/>
        </p:nvSpPr>
        <p:spPr>
          <a:xfrm>
            <a:off x="4084820" y="3993932"/>
            <a:ext cx="303518" cy="364458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8" name="Rechteck 77">
            <a:hlinkClick r:id="rId3" action="ppaction://hlinksldjump"/>
          </p:cNvPr>
          <p:cNvSpPr/>
          <p:nvPr/>
        </p:nvSpPr>
        <p:spPr>
          <a:xfrm>
            <a:off x="5108144" y="4000707"/>
            <a:ext cx="303518" cy="364458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9" name="Rechteck 78">
            <a:hlinkClick r:id="rId3" action="ppaction://hlinksldjump"/>
          </p:cNvPr>
          <p:cNvSpPr/>
          <p:nvPr/>
        </p:nvSpPr>
        <p:spPr>
          <a:xfrm>
            <a:off x="4432926" y="4084820"/>
            <a:ext cx="184044" cy="202367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0" name="Rechteck 79">
            <a:hlinkClick r:id="rId3" action="ppaction://hlinksldjump"/>
          </p:cNvPr>
          <p:cNvSpPr/>
          <p:nvPr/>
        </p:nvSpPr>
        <p:spPr>
          <a:xfrm>
            <a:off x="4850537" y="4082288"/>
            <a:ext cx="184044" cy="202367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1" name="Rechteck 80">
            <a:hlinkClick r:id="rId3" action="ppaction://hlinksldjump"/>
          </p:cNvPr>
          <p:cNvSpPr/>
          <p:nvPr/>
        </p:nvSpPr>
        <p:spPr>
          <a:xfrm rot="16200000">
            <a:off x="4641732" y="4227809"/>
            <a:ext cx="184044" cy="202367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2" name="Rechteck 81">
            <a:hlinkClick r:id="rId3" action="ppaction://hlinksldjump"/>
          </p:cNvPr>
          <p:cNvSpPr/>
          <p:nvPr/>
        </p:nvSpPr>
        <p:spPr>
          <a:xfrm rot="16200000">
            <a:off x="4634979" y="3947842"/>
            <a:ext cx="184044" cy="202367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3" name="Rechteck 82">
            <a:hlinkClick r:id="rId3" action="ppaction://hlinksldjump"/>
          </p:cNvPr>
          <p:cNvSpPr/>
          <p:nvPr/>
        </p:nvSpPr>
        <p:spPr>
          <a:xfrm>
            <a:off x="3716942" y="2343644"/>
            <a:ext cx="184044" cy="1076653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4" name="Rechteck 83">
            <a:hlinkClick r:id="rId3" action="ppaction://hlinksldjump"/>
          </p:cNvPr>
          <p:cNvSpPr/>
          <p:nvPr/>
        </p:nvSpPr>
        <p:spPr>
          <a:xfrm>
            <a:off x="3716942" y="2067188"/>
            <a:ext cx="184044" cy="202367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5" name="Rechteck 84">
            <a:hlinkClick r:id="rId3" action="ppaction://hlinksldjump"/>
          </p:cNvPr>
          <p:cNvSpPr/>
          <p:nvPr/>
        </p:nvSpPr>
        <p:spPr>
          <a:xfrm>
            <a:off x="3960616" y="1266670"/>
            <a:ext cx="472309" cy="485942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34" name="Grafik 3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3600" y="2134800"/>
            <a:ext cx="1194697" cy="1522800"/>
          </a:xfrm>
          <a:prstGeom prst="rect">
            <a:avLst/>
          </a:prstGeom>
        </p:spPr>
      </p:pic>
      <p:sp>
        <p:nvSpPr>
          <p:cNvPr id="33" name="Textfeld 32"/>
          <p:cNvSpPr txBox="1"/>
          <p:nvPr/>
        </p:nvSpPr>
        <p:spPr>
          <a:xfrm>
            <a:off x="6007485" y="2735599"/>
            <a:ext cx="553526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u="sng" dirty="0" smtClean="0">
                <a:solidFill>
                  <a:schemeClr val="accent4">
                    <a:lumMod val="75000"/>
                  </a:schemeClr>
                </a:solidFill>
              </a:rPr>
              <a:t>Aufgabe:</a:t>
            </a:r>
            <a:r>
              <a:rPr lang="de-DE" sz="2400" b="1" dirty="0" smtClean="0">
                <a:solidFill>
                  <a:schemeClr val="accent4">
                    <a:lumMod val="75000"/>
                  </a:schemeClr>
                </a:solidFill>
              </a:rPr>
              <a:t> Schalte mit Hilfe der Kurzwahl die Rufgruppe </a:t>
            </a:r>
            <a:r>
              <a:rPr lang="de-DE" sz="2400" b="1" dirty="0" err="1" smtClean="0">
                <a:solidFill>
                  <a:schemeClr val="accent4">
                    <a:lumMod val="75000"/>
                  </a:schemeClr>
                </a:solidFill>
              </a:rPr>
              <a:t>IdF_BOS</a:t>
            </a:r>
            <a:r>
              <a:rPr lang="de-DE" sz="2400" b="1" dirty="0" smtClean="0">
                <a:solidFill>
                  <a:schemeClr val="accent4">
                    <a:lumMod val="75000"/>
                  </a:schemeClr>
                </a:solidFill>
              </a:rPr>
              <a:t> (Kurzwahl: 7402)!</a:t>
            </a:r>
          </a:p>
          <a:p>
            <a:endParaRPr lang="de-DE" sz="2400" b="1" dirty="0" smtClean="0">
              <a:solidFill>
                <a:schemeClr val="accent4">
                  <a:lumMod val="75000"/>
                </a:schemeClr>
              </a:solidFill>
            </a:endParaRPr>
          </a:p>
          <a:p>
            <a:endParaRPr lang="de-DE" sz="2400" b="1" dirty="0">
              <a:solidFill>
                <a:schemeClr val="accent4">
                  <a:lumMod val="75000"/>
                </a:schemeClr>
              </a:solidFill>
            </a:endParaRPr>
          </a:p>
          <a:p>
            <a:r>
              <a:rPr lang="de-DE" sz="2400" b="1" dirty="0" smtClean="0">
                <a:solidFill>
                  <a:schemeClr val="accent4">
                    <a:lumMod val="75000"/>
                  </a:schemeClr>
                </a:solidFill>
              </a:rPr>
              <a:t>Hinweis: Das Gerät ist bereits entsperrt und nutzt bereits eine TMO-Rufgruppe!</a:t>
            </a:r>
            <a:endParaRPr lang="de-DE" sz="2400" b="1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35" name="Rechteck 34"/>
          <p:cNvSpPr/>
          <p:nvPr/>
        </p:nvSpPr>
        <p:spPr>
          <a:xfrm>
            <a:off x="2502569" y="5669937"/>
            <a:ext cx="4090737" cy="866273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 w="57150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 smtClean="0">
                <a:solidFill>
                  <a:schemeClr val="tx2">
                    <a:lumMod val="50000"/>
                  </a:schemeClr>
                </a:solidFill>
              </a:rPr>
              <a:t>Herzlichen Glückwunsch! Aufgabe erfolgreich gelöst!</a:t>
            </a:r>
            <a:endParaRPr lang="de-DE" sz="2400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36" name="Abgerundetes Rechteck 35">
            <a:hlinkClick r:id="rId7" action="ppaction://hlinksldjump"/>
          </p:cNvPr>
          <p:cNvSpPr/>
          <p:nvPr/>
        </p:nvSpPr>
        <p:spPr>
          <a:xfrm>
            <a:off x="8923282" y="3668110"/>
            <a:ext cx="2648607" cy="851338"/>
          </a:xfrm>
          <a:prstGeom prst="roundRect">
            <a:avLst/>
          </a:prstGeom>
          <a:gradFill flip="none" rotWithShape="1">
            <a:gsLst>
              <a:gs pos="34972">
                <a:srgbClr val="C1DCAE"/>
              </a:gs>
              <a:gs pos="30000">
                <a:srgbClr val="CBE2BB"/>
              </a:gs>
              <a:gs pos="0">
                <a:schemeClr val="accent6"/>
              </a:gs>
              <a:gs pos="74000">
                <a:schemeClr val="accent6"/>
              </a:gs>
              <a:gs pos="83000">
                <a:schemeClr val="accent6">
                  <a:lumMod val="75000"/>
                </a:schemeClr>
              </a:gs>
              <a:gs pos="100000">
                <a:schemeClr val="accent6">
                  <a:lumMod val="50000"/>
                </a:schemeClr>
              </a:gs>
            </a:gsLst>
            <a:lin ang="5400000" scaled="1"/>
            <a:tileRect/>
          </a:gradFill>
          <a:ln w="28575">
            <a:solidFill>
              <a:schemeClr val="accent6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 smtClean="0">
                <a:solidFill>
                  <a:schemeClr val="tx2">
                    <a:lumMod val="50000"/>
                  </a:schemeClr>
                </a:solidFill>
              </a:rPr>
              <a:t>Verstanden und weiter!</a:t>
            </a:r>
            <a:endParaRPr lang="de-DE" b="1" dirty="0">
              <a:solidFill>
                <a:schemeClr val="tx2">
                  <a:lumMod val="50000"/>
                </a:schemeClr>
              </a:solidFill>
            </a:endParaRPr>
          </a:p>
        </p:txBody>
      </p:sp>
      <p:pic>
        <p:nvPicPr>
          <p:cNvPr id="37" name="Grafik 36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3600" y="2134800"/>
            <a:ext cx="1194697" cy="1522800"/>
          </a:xfrm>
          <a:prstGeom prst="rect">
            <a:avLst/>
          </a:prstGeom>
        </p:spPr>
      </p:pic>
      <p:sp>
        <p:nvSpPr>
          <p:cNvPr id="2" name="Pfeil nach rechts 1"/>
          <p:cNvSpPr/>
          <p:nvPr/>
        </p:nvSpPr>
        <p:spPr>
          <a:xfrm>
            <a:off x="3090672" y="2735599"/>
            <a:ext cx="626270" cy="345929"/>
          </a:xfrm>
          <a:prstGeom prst="rightArrow">
            <a:avLst/>
          </a:prstGeom>
          <a:solidFill>
            <a:srgbClr val="FFC000"/>
          </a:solidFill>
          <a:ln w="57150">
            <a:solidFill>
              <a:srgbClr val="ED7D3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509262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26" presetClass="emph" presetSubtype="0" repeatCount="5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75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" dur="375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750"/>
                            </p:stCondLst>
                            <p:childTnLst>
                              <p:par>
                                <p:cTn id="13" presetID="1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3750"/>
                            </p:stCondLst>
                            <p:childTnLst>
                              <p:par>
                                <p:cTn id="16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750"/>
                            </p:stCondLst>
                            <p:childTnLst>
                              <p:par>
                                <p:cTn id="20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/>
      <p:bldP spid="35" grpId="0" animBg="1"/>
      <p:bldP spid="36" grpId="0" animBg="1"/>
      <p:bldP spid="2" grpId="0" animBg="1"/>
      <p:bldP spid="2" grpId="1" animBg="1"/>
      <p:bldP spid="2" grpId="2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feld 6"/>
          <p:cNvSpPr txBox="1"/>
          <p:nvPr/>
        </p:nvSpPr>
        <p:spPr>
          <a:xfrm>
            <a:off x="704193" y="325821"/>
            <a:ext cx="98061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b="1" u="sng" dirty="0" smtClean="0">
                <a:solidFill>
                  <a:srgbClr val="FF0000"/>
                </a:solidFill>
              </a:rPr>
              <a:t>Prüfungstraining:</a:t>
            </a:r>
            <a:r>
              <a:rPr lang="de-DE" sz="3200" b="1" dirty="0" smtClean="0">
                <a:solidFill>
                  <a:schemeClr val="accent1">
                    <a:lumMod val="50000"/>
                  </a:schemeClr>
                </a:solidFill>
              </a:rPr>
              <a:t> Rufgruppenwechsel mittels Kurzwahl</a:t>
            </a:r>
            <a:endParaRPr lang="de-DE" sz="32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8" name="Abgerundetes Rechteck 7">
            <a:hlinkClick r:id="rId3" action="ppaction://hlinksldjump"/>
          </p:cNvPr>
          <p:cNvSpPr/>
          <p:nvPr/>
        </p:nvSpPr>
        <p:spPr>
          <a:xfrm>
            <a:off x="8923282" y="3668110"/>
            <a:ext cx="2648607" cy="851338"/>
          </a:xfrm>
          <a:prstGeom prst="roundRect">
            <a:avLst/>
          </a:prstGeom>
          <a:gradFill flip="none" rotWithShape="1">
            <a:gsLst>
              <a:gs pos="34972">
                <a:srgbClr val="C1DCAE"/>
              </a:gs>
              <a:gs pos="30000">
                <a:srgbClr val="CBE2BB"/>
              </a:gs>
              <a:gs pos="0">
                <a:schemeClr val="accent6"/>
              </a:gs>
              <a:gs pos="74000">
                <a:schemeClr val="accent6"/>
              </a:gs>
              <a:gs pos="83000">
                <a:schemeClr val="accent6">
                  <a:lumMod val="75000"/>
                </a:schemeClr>
              </a:gs>
              <a:gs pos="100000">
                <a:schemeClr val="accent6">
                  <a:lumMod val="50000"/>
                </a:schemeClr>
              </a:gs>
            </a:gsLst>
            <a:lin ang="5400000" scaled="1"/>
            <a:tileRect/>
          </a:gradFill>
          <a:ln w="28575">
            <a:solidFill>
              <a:schemeClr val="accent6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 smtClean="0">
                <a:solidFill>
                  <a:schemeClr val="tx2">
                    <a:lumMod val="50000"/>
                  </a:schemeClr>
                </a:solidFill>
              </a:rPr>
              <a:t>Nochmal versuchen</a:t>
            </a:r>
            <a:endParaRPr lang="de-DE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3" name="Textfeld 2"/>
          <p:cNvSpPr txBox="1"/>
          <p:nvPr/>
        </p:nvSpPr>
        <p:spPr>
          <a:xfrm>
            <a:off x="1736309" y="4534664"/>
            <a:ext cx="585216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600" b="1" dirty="0" err="1" smtClean="0"/>
              <a:t>Upps</a:t>
            </a:r>
            <a:r>
              <a:rPr lang="de-DE" sz="3600" b="1" dirty="0" smtClean="0"/>
              <a:t>… passiert schon mal!</a:t>
            </a:r>
          </a:p>
          <a:p>
            <a:endParaRPr lang="de-DE" sz="3600" b="1" dirty="0"/>
          </a:p>
          <a:p>
            <a:r>
              <a:rPr lang="de-DE" sz="3600" b="1" dirty="0" smtClean="0"/>
              <a:t>Versuche es bitte nochmal!</a:t>
            </a:r>
            <a:endParaRPr lang="de-DE" sz="3600" b="1" dirty="0"/>
          </a:p>
        </p:txBody>
      </p:sp>
      <p:pic>
        <p:nvPicPr>
          <p:cNvPr id="6" name="Grafik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9854" y="1236669"/>
            <a:ext cx="1395986" cy="29719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73957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3"/>
          <p:cNvSpPr txBox="1"/>
          <p:nvPr/>
        </p:nvSpPr>
        <p:spPr>
          <a:xfrm>
            <a:off x="6007485" y="2735599"/>
            <a:ext cx="553526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u="sng" dirty="0" smtClean="0">
                <a:solidFill>
                  <a:schemeClr val="accent4">
                    <a:lumMod val="75000"/>
                  </a:schemeClr>
                </a:solidFill>
              </a:rPr>
              <a:t>Aufgabe:</a:t>
            </a:r>
            <a:r>
              <a:rPr lang="de-DE" sz="2400" b="1" dirty="0" smtClean="0">
                <a:solidFill>
                  <a:schemeClr val="accent4">
                    <a:lumMod val="75000"/>
                  </a:schemeClr>
                </a:solidFill>
              </a:rPr>
              <a:t> Schalte mit Hilfe der Kurzwahl die Rufgruppe 404_K* (Kurzwahl: 404)!</a:t>
            </a:r>
          </a:p>
          <a:p>
            <a:endParaRPr lang="de-DE" sz="2400" b="1" dirty="0" smtClean="0">
              <a:solidFill>
                <a:schemeClr val="accent4">
                  <a:lumMod val="75000"/>
                </a:schemeClr>
              </a:solidFill>
            </a:endParaRPr>
          </a:p>
          <a:p>
            <a:endParaRPr lang="de-DE" sz="2400" b="1" dirty="0">
              <a:solidFill>
                <a:schemeClr val="accent4">
                  <a:lumMod val="75000"/>
                </a:schemeClr>
              </a:solidFill>
            </a:endParaRPr>
          </a:p>
          <a:p>
            <a:r>
              <a:rPr lang="de-DE" sz="2400" b="1" dirty="0" smtClean="0">
                <a:solidFill>
                  <a:schemeClr val="accent4">
                    <a:lumMod val="75000"/>
                  </a:schemeClr>
                </a:solidFill>
              </a:rPr>
              <a:t>Hinweis: Das Gerät ist bereits entsperrt, nutzt aktuell aber eine TMO-Rufgruppe!</a:t>
            </a:r>
            <a:endParaRPr lang="de-DE" sz="2400" b="1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7" name="Textfeld 6"/>
          <p:cNvSpPr txBox="1"/>
          <p:nvPr/>
        </p:nvSpPr>
        <p:spPr>
          <a:xfrm>
            <a:off x="704193" y="325821"/>
            <a:ext cx="98061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b="1" u="sng" dirty="0" smtClean="0">
                <a:solidFill>
                  <a:srgbClr val="FF0000"/>
                </a:solidFill>
              </a:rPr>
              <a:t>Prüfungstraining:</a:t>
            </a:r>
            <a:r>
              <a:rPr lang="de-DE" sz="3200" b="1" dirty="0" smtClean="0">
                <a:solidFill>
                  <a:schemeClr val="accent1">
                    <a:lumMod val="50000"/>
                  </a:schemeClr>
                </a:solidFill>
              </a:rPr>
              <a:t> Rufgruppenwechsel mittels Kurzwahl</a:t>
            </a:r>
            <a:endParaRPr lang="de-DE" sz="32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23" name="Abgerundetes Rechteck 22">
            <a:hlinkClick r:id="rId3" action="ppaction://hlinksldjump"/>
          </p:cNvPr>
          <p:cNvSpPr/>
          <p:nvPr/>
        </p:nvSpPr>
        <p:spPr>
          <a:xfrm>
            <a:off x="8923282" y="1405758"/>
            <a:ext cx="2648607" cy="851338"/>
          </a:xfrm>
          <a:prstGeom prst="roundRect">
            <a:avLst/>
          </a:prstGeom>
          <a:gradFill flip="none" rotWithShape="1">
            <a:gsLst>
              <a:gs pos="34972">
                <a:schemeClr val="accent2">
                  <a:lumMod val="40000"/>
                  <a:lumOff val="60000"/>
                </a:schemeClr>
              </a:gs>
              <a:gs pos="30000">
                <a:schemeClr val="accent2">
                  <a:lumMod val="40000"/>
                  <a:lumOff val="60000"/>
                </a:schemeClr>
              </a:gs>
              <a:gs pos="0">
                <a:schemeClr val="accent2"/>
              </a:gs>
              <a:gs pos="74000">
                <a:schemeClr val="accent2">
                  <a:lumMod val="60000"/>
                  <a:lumOff val="40000"/>
                </a:schemeClr>
              </a:gs>
              <a:gs pos="83000">
                <a:schemeClr val="accent2"/>
              </a:gs>
              <a:gs pos="100000">
                <a:schemeClr val="accent2">
                  <a:lumMod val="75000"/>
                </a:schemeClr>
              </a:gs>
            </a:gsLst>
            <a:lin ang="5400000" scaled="1"/>
            <a:tileRect/>
          </a:gradFill>
          <a:ln w="38100">
            <a:solidFill>
              <a:schemeClr val="accent2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 smtClean="0">
                <a:solidFill>
                  <a:schemeClr val="tx2">
                    <a:lumMod val="75000"/>
                  </a:schemeClr>
                </a:solidFill>
              </a:rPr>
              <a:t>Nochmal zur Lerneinheit, bitte!</a:t>
            </a:r>
            <a:endParaRPr lang="de-DE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24" name="Abgerundetes Rechteck 23">
            <a:hlinkClick r:id="rId4" action="ppaction://hlinksldjump"/>
          </p:cNvPr>
          <p:cNvSpPr/>
          <p:nvPr/>
        </p:nvSpPr>
        <p:spPr>
          <a:xfrm>
            <a:off x="5047175" y="3529775"/>
            <a:ext cx="487351" cy="288246"/>
          </a:xfrm>
          <a:prstGeom prst="roundRect">
            <a:avLst/>
          </a:prstGeom>
          <a:noFill/>
          <a:ln>
            <a:solidFill>
              <a:srgbClr val="B2B2B2">
                <a:alpha val="14902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5" name="Abgerundetes Rechteck 24">
            <a:hlinkClick r:id="rId4" action="ppaction://hlinksldjump"/>
          </p:cNvPr>
          <p:cNvSpPr/>
          <p:nvPr/>
        </p:nvSpPr>
        <p:spPr>
          <a:xfrm>
            <a:off x="3900986" y="3524406"/>
            <a:ext cx="487351" cy="288246"/>
          </a:xfrm>
          <a:prstGeom prst="roundRect">
            <a:avLst/>
          </a:prstGeom>
          <a:noFill/>
          <a:ln>
            <a:solidFill>
              <a:srgbClr val="B2B2B2">
                <a:alpha val="14902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6" name="Abgerundetes Rechteck 25">
            <a:hlinkClick r:id="rId5" action="ppaction://hlinksldjump"/>
          </p:cNvPr>
          <p:cNvSpPr/>
          <p:nvPr/>
        </p:nvSpPr>
        <p:spPr>
          <a:xfrm>
            <a:off x="4446568" y="3529775"/>
            <a:ext cx="600607" cy="282877"/>
          </a:xfrm>
          <a:prstGeom prst="roundRect">
            <a:avLst/>
          </a:prstGeom>
          <a:noFill/>
          <a:ln>
            <a:solidFill>
              <a:srgbClr val="B2B2B2">
                <a:alpha val="14902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27" name="Grafik 26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574"/>
          <a:stretch/>
        </p:blipFill>
        <p:spPr>
          <a:xfrm>
            <a:off x="3753745" y="1014705"/>
            <a:ext cx="1936291" cy="4596186"/>
          </a:xfrm>
          <a:prstGeom prst="rect">
            <a:avLst/>
          </a:prstGeom>
        </p:spPr>
      </p:pic>
      <p:sp>
        <p:nvSpPr>
          <p:cNvPr id="28" name="Rechteck 27">
            <a:hlinkClick r:id="rId7" action="ppaction://hlinksldjump"/>
          </p:cNvPr>
          <p:cNvSpPr/>
          <p:nvPr/>
        </p:nvSpPr>
        <p:spPr>
          <a:xfrm>
            <a:off x="4547783" y="5266475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9" name="Rechteck 28">
            <a:hlinkClick r:id="rId7" action="ppaction://hlinksldjump"/>
          </p:cNvPr>
          <p:cNvSpPr/>
          <p:nvPr/>
        </p:nvSpPr>
        <p:spPr>
          <a:xfrm>
            <a:off x="4547783" y="5037875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0" name="Rechteck 29">
            <a:hlinkClick r:id="rId7" action="ppaction://hlinksldjump"/>
          </p:cNvPr>
          <p:cNvSpPr/>
          <p:nvPr/>
        </p:nvSpPr>
        <p:spPr>
          <a:xfrm>
            <a:off x="4547783" y="4809274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1" name="Rechteck 30">
            <a:hlinkClick r:id="rId7" action="ppaction://hlinksldjump"/>
          </p:cNvPr>
          <p:cNvSpPr/>
          <p:nvPr/>
        </p:nvSpPr>
        <p:spPr>
          <a:xfrm>
            <a:off x="4547783" y="4580673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2" name="Rechteck 31">
            <a:hlinkClick r:id="rId7" action="ppaction://hlinksldjump"/>
          </p:cNvPr>
          <p:cNvSpPr/>
          <p:nvPr/>
        </p:nvSpPr>
        <p:spPr>
          <a:xfrm>
            <a:off x="5064318" y="5260517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3" name="Rechteck 32">
            <a:hlinkClick r:id="rId7" action="ppaction://hlinksldjump"/>
          </p:cNvPr>
          <p:cNvSpPr/>
          <p:nvPr/>
        </p:nvSpPr>
        <p:spPr>
          <a:xfrm>
            <a:off x="5064318" y="5031917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5" name="Rechteck 34">
            <a:hlinkClick r:id="rId7" action="ppaction://hlinksldjump"/>
          </p:cNvPr>
          <p:cNvSpPr/>
          <p:nvPr/>
        </p:nvSpPr>
        <p:spPr>
          <a:xfrm>
            <a:off x="5064318" y="4803316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9" name="Rechteck 38">
            <a:hlinkClick r:id="rId7" action="ppaction://hlinksldjump"/>
          </p:cNvPr>
          <p:cNvSpPr/>
          <p:nvPr/>
        </p:nvSpPr>
        <p:spPr>
          <a:xfrm>
            <a:off x="5064318" y="4574715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4" name="Rechteck 53">
            <a:hlinkClick r:id="rId7" action="ppaction://hlinksldjump"/>
          </p:cNvPr>
          <p:cNvSpPr/>
          <p:nvPr/>
        </p:nvSpPr>
        <p:spPr>
          <a:xfrm>
            <a:off x="4048395" y="5260517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5" name="Rechteck 54">
            <a:hlinkClick r:id="rId7" action="ppaction://hlinksldjump"/>
          </p:cNvPr>
          <p:cNvSpPr/>
          <p:nvPr/>
        </p:nvSpPr>
        <p:spPr>
          <a:xfrm>
            <a:off x="4048395" y="5031917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6" name="Rechteck 55">
            <a:hlinkClick r:id="rId7" action="ppaction://hlinksldjump"/>
          </p:cNvPr>
          <p:cNvSpPr/>
          <p:nvPr/>
        </p:nvSpPr>
        <p:spPr>
          <a:xfrm>
            <a:off x="4048395" y="4803316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7" name="Rechteck 56">
            <a:hlinkClick r:id="rId7" action="ppaction://hlinksldjump"/>
          </p:cNvPr>
          <p:cNvSpPr/>
          <p:nvPr/>
        </p:nvSpPr>
        <p:spPr>
          <a:xfrm>
            <a:off x="4048395" y="4574715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8" name="Rechteck 57">
            <a:hlinkClick r:id="rId8" action="ppaction://hlinksldjump"/>
          </p:cNvPr>
          <p:cNvSpPr/>
          <p:nvPr/>
        </p:nvSpPr>
        <p:spPr>
          <a:xfrm>
            <a:off x="4034753" y="3737877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9" name="Rechteck 58">
            <a:hlinkClick r:id="rId7" action="ppaction://hlinksldjump"/>
          </p:cNvPr>
          <p:cNvSpPr/>
          <p:nvPr/>
        </p:nvSpPr>
        <p:spPr>
          <a:xfrm>
            <a:off x="5060817" y="3737877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0" name="Rechteck 59">
            <a:hlinkClick r:id="rId7" action="ppaction://hlinksldjump"/>
          </p:cNvPr>
          <p:cNvSpPr/>
          <p:nvPr/>
        </p:nvSpPr>
        <p:spPr>
          <a:xfrm>
            <a:off x="4514847" y="3737877"/>
            <a:ext cx="487739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1" name="Rechteck 60">
            <a:hlinkClick r:id="rId7" action="ppaction://hlinksldjump"/>
          </p:cNvPr>
          <p:cNvSpPr/>
          <p:nvPr/>
        </p:nvSpPr>
        <p:spPr>
          <a:xfrm>
            <a:off x="4084820" y="3993932"/>
            <a:ext cx="303518" cy="364458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2" name="Rechteck 61">
            <a:hlinkClick r:id="rId7" action="ppaction://hlinksldjump"/>
          </p:cNvPr>
          <p:cNvSpPr/>
          <p:nvPr/>
        </p:nvSpPr>
        <p:spPr>
          <a:xfrm>
            <a:off x="5108144" y="4000707"/>
            <a:ext cx="303518" cy="364458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3" name="Rechteck 62">
            <a:hlinkClick r:id="rId7" action="ppaction://hlinksldjump"/>
          </p:cNvPr>
          <p:cNvSpPr/>
          <p:nvPr/>
        </p:nvSpPr>
        <p:spPr>
          <a:xfrm>
            <a:off x="4432926" y="4084820"/>
            <a:ext cx="184044" cy="202367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4" name="Rechteck 63">
            <a:hlinkClick r:id="rId7" action="ppaction://hlinksldjump"/>
          </p:cNvPr>
          <p:cNvSpPr/>
          <p:nvPr/>
        </p:nvSpPr>
        <p:spPr>
          <a:xfrm>
            <a:off x="4850537" y="4082288"/>
            <a:ext cx="184044" cy="202367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5" name="Rechteck 64">
            <a:hlinkClick r:id="rId7" action="ppaction://hlinksldjump"/>
          </p:cNvPr>
          <p:cNvSpPr/>
          <p:nvPr/>
        </p:nvSpPr>
        <p:spPr>
          <a:xfrm rot="16200000">
            <a:off x="4634980" y="4199650"/>
            <a:ext cx="184044" cy="202367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6" name="Rechteck 65">
            <a:hlinkClick r:id="rId7" action="ppaction://hlinksldjump"/>
          </p:cNvPr>
          <p:cNvSpPr/>
          <p:nvPr/>
        </p:nvSpPr>
        <p:spPr>
          <a:xfrm rot="16200000">
            <a:off x="4634979" y="3947842"/>
            <a:ext cx="184044" cy="202367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7" name="Rechteck 66">
            <a:hlinkClick r:id="rId7" action="ppaction://hlinksldjump"/>
          </p:cNvPr>
          <p:cNvSpPr/>
          <p:nvPr/>
        </p:nvSpPr>
        <p:spPr>
          <a:xfrm>
            <a:off x="3716942" y="2343644"/>
            <a:ext cx="184044" cy="1076653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8" name="Rechteck 67">
            <a:hlinkClick r:id="rId9" action="ppaction://hlinksldjump"/>
          </p:cNvPr>
          <p:cNvSpPr/>
          <p:nvPr/>
        </p:nvSpPr>
        <p:spPr>
          <a:xfrm>
            <a:off x="3716942" y="2067188"/>
            <a:ext cx="184044" cy="202367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9" name="Rechteck 68">
            <a:hlinkClick r:id="rId7" action="ppaction://hlinksldjump"/>
          </p:cNvPr>
          <p:cNvSpPr/>
          <p:nvPr/>
        </p:nvSpPr>
        <p:spPr>
          <a:xfrm>
            <a:off x="3960616" y="1266670"/>
            <a:ext cx="472309" cy="485942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70" name="Grafik 69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4661" y="2135932"/>
            <a:ext cx="1194697" cy="152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9429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3"/>
          <p:cNvSpPr txBox="1"/>
          <p:nvPr/>
        </p:nvSpPr>
        <p:spPr>
          <a:xfrm>
            <a:off x="6007485" y="2735599"/>
            <a:ext cx="553526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u="sng" dirty="0" smtClean="0">
                <a:solidFill>
                  <a:schemeClr val="accent4">
                    <a:lumMod val="75000"/>
                  </a:schemeClr>
                </a:solidFill>
              </a:rPr>
              <a:t>Aufgabe:</a:t>
            </a:r>
            <a:r>
              <a:rPr lang="de-DE" sz="2400" b="1" dirty="0" smtClean="0">
                <a:solidFill>
                  <a:schemeClr val="accent4">
                    <a:lumMod val="75000"/>
                  </a:schemeClr>
                </a:solidFill>
              </a:rPr>
              <a:t> Schalte mit Hilfe der Kurzwahl die Rufgruppe 404_K* (Kurzwahl: 404)!</a:t>
            </a:r>
          </a:p>
          <a:p>
            <a:endParaRPr lang="de-DE" sz="2400" b="1" dirty="0" smtClean="0">
              <a:solidFill>
                <a:schemeClr val="accent4">
                  <a:lumMod val="75000"/>
                </a:schemeClr>
              </a:solidFill>
            </a:endParaRPr>
          </a:p>
          <a:p>
            <a:endParaRPr lang="de-DE" sz="2400" b="1" dirty="0">
              <a:solidFill>
                <a:schemeClr val="accent4">
                  <a:lumMod val="75000"/>
                </a:schemeClr>
              </a:solidFill>
            </a:endParaRPr>
          </a:p>
          <a:p>
            <a:r>
              <a:rPr lang="de-DE" sz="2400" b="1" dirty="0" smtClean="0">
                <a:solidFill>
                  <a:schemeClr val="accent4">
                    <a:lumMod val="75000"/>
                  </a:schemeClr>
                </a:solidFill>
              </a:rPr>
              <a:t>Hinweis: Das Gerät ist bereits entsperrt, nutzt aktuell aber eine TMO-Rufgruppe!</a:t>
            </a:r>
            <a:endParaRPr lang="de-DE" sz="2400" b="1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7" name="Textfeld 6"/>
          <p:cNvSpPr txBox="1"/>
          <p:nvPr/>
        </p:nvSpPr>
        <p:spPr>
          <a:xfrm>
            <a:off x="704193" y="325821"/>
            <a:ext cx="98061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b="1" u="sng" dirty="0" smtClean="0">
                <a:solidFill>
                  <a:srgbClr val="FF0000"/>
                </a:solidFill>
              </a:rPr>
              <a:t>Prüfungstraining:</a:t>
            </a:r>
            <a:r>
              <a:rPr lang="de-DE" sz="3200" b="1" dirty="0" smtClean="0">
                <a:solidFill>
                  <a:schemeClr val="accent1">
                    <a:lumMod val="50000"/>
                  </a:schemeClr>
                </a:solidFill>
              </a:rPr>
              <a:t> Rufgruppenwechsel mittels Kurzwahl</a:t>
            </a:r>
            <a:endParaRPr lang="de-DE" sz="32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24" name="Abgerundetes Rechteck 23">
            <a:hlinkClick r:id="rId3" action="ppaction://hlinksldjump"/>
          </p:cNvPr>
          <p:cNvSpPr/>
          <p:nvPr/>
        </p:nvSpPr>
        <p:spPr>
          <a:xfrm>
            <a:off x="5047175" y="3529775"/>
            <a:ext cx="487351" cy="288246"/>
          </a:xfrm>
          <a:prstGeom prst="roundRect">
            <a:avLst/>
          </a:prstGeom>
          <a:noFill/>
          <a:ln>
            <a:solidFill>
              <a:srgbClr val="B2B2B2">
                <a:alpha val="14902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5" name="Abgerundetes Rechteck 24">
            <a:hlinkClick r:id="rId3" action="ppaction://hlinksldjump"/>
          </p:cNvPr>
          <p:cNvSpPr/>
          <p:nvPr/>
        </p:nvSpPr>
        <p:spPr>
          <a:xfrm>
            <a:off x="3900986" y="3524406"/>
            <a:ext cx="487351" cy="288246"/>
          </a:xfrm>
          <a:prstGeom prst="roundRect">
            <a:avLst/>
          </a:prstGeom>
          <a:noFill/>
          <a:ln>
            <a:solidFill>
              <a:srgbClr val="B2B2B2">
                <a:alpha val="14902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6" name="Abgerundetes Rechteck 25">
            <a:hlinkClick r:id="rId4" action="ppaction://hlinksldjump"/>
          </p:cNvPr>
          <p:cNvSpPr/>
          <p:nvPr/>
        </p:nvSpPr>
        <p:spPr>
          <a:xfrm>
            <a:off x="4446568" y="3529775"/>
            <a:ext cx="600607" cy="282877"/>
          </a:xfrm>
          <a:prstGeom prst="roundRect">
            <a:avLst/>
          </a:prstGeom>
          <a:noFill/>
          <a:ln>
            <a:solidFill>
              <a:srgbClr val="B2B2B2">
                <a:alpha val="14902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27" name="Grafik 26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574"/>
          <a:stretch/>
        </p:blipFill>
        <p:spPr>
          <a:xfrm>
            <a:off x="3753745" y="1014705"/>
            <a:ext cx="1936291" cy="4596186"/>
          </a:xfrm>
          <a:prstGeom prst="rect">
            <a:avLst/>
          </a:prstGeom>
        </p:spPr>
      </p:pic>
      <p:sp>
        <p:nvSpPr>
          <p:cNvPr id="28" name="Rechteck 27">
            <a:hlinkClick r:id="rId6" action="ppaction://hlinksldjump"/>
          </p:cNvPr>
          <p:cNvSpPr/>
          <p:nvPr/>
        </p:nvSpPr>
        <p:spPr>
          <a:xfrm>
            <a:off x="4547783" y="5266475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9" name="Rechteck 28">
            <a:hlinkClick r:id="rId6" action="ppaction://hlinksldjump"/>
          </p:cNvPr>
          <p:cNvSpPr/>
          <p:nvPr/>
        </p:nvSpPr>
        <p:spPr>
          <a:xfrm>
            <a:off x="4547783" y="5037875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0" name="Rechteck 29">
            <a:hlinkClick r:id="rId6" action="ppaction://hlinksldjump"/>
          </p:cNvPr>
          <p:cNvSpPr/>
          <p:nvPr/>
        </p:nvSpPr>
        <p:spPr>
          <a:xfrm>
            <a:off x="4547783" y="4809274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1" name="Rechteck 30">
            <a:hlinkClick r:id="rId6" action="ppaction://hlinksldjump"/>
          </p:cNvPr>
          <p:cNvSpPr/>
          <p:nvPr/>
        </p:nvSpPr>
        <p:spPr>
          <a:xfrm>
            <a:off x="4547783" y="4580673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2" name="Rechteck 31">
            <a:hlinkClick r:id="rId6" action="ppaction://hlinksldjump"/>
          </p:cNvPr>
          <p:cNvSpPr/>
          <p:nvPr/>
        </p:nvSpPr>
        <p:spPr>
          <a:xfrm>
            <a:off x="5064318" y="5260517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3" name="Rechteck 32">
            <a:hlinkClick r:id="rId6" action="ppaction://hlinksldjump"/>
          </p:cNvPr>
          <p:cNvSpPr/>
          <p:nvPr/>
        </p:nvSpPr>
        <p:spPr>
          <a:xfrm>
            <a:off x="5064318" y="5031917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5" name="Rechteck 34">
            <a:hlinkClick r:id="rId6" action="ppaction://hlinksldjump"/>
          </p:cNvPr>
          <p:cNvSpPr/>
          <p:nvPr/>
        </p:nvSpPr>
        <p:spPr>
          <a:xfrm>
            <a:off x="5064318" y="4803316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9" name="Rechteck 38">
            <a:hlinkClick r:id="rId6" action="ppaction://hlinksldjump"/>
          </p:cNvPr>
          <p:cNvSpPr/>
          <p:nvPr/>
        </p:nvSpPr>
        <p:spPr>
          <a:xfrm>
            <a:off x="5064318" y="4574715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4" name="Rechteck 53">
            <a:hlinkClick r:id="rId6" action="ppaction://hlinksldjump"/>
          </p:cNvPr>
          <p:cNvSpPr/>
          <p:nvPr/>
        </p:nvSpPr>
        <p:spPr>
          <a:xfrm>
            <a:off x="4048395" y="5260517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5" name="Rechteck 54">
            <a:hlinkClick r:id="rId6" action="ppaction://hlinksldjump"/>
          </p:cNvPr>
          <p:cNvSpPr/>
          <p:nvPr/>
        </p:nvSpPr>
        <p:spPr>
          <a:xfrm>
            <a:off x="4048395" y="5031917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6" name="Rechteck 55">
            <a:hlinkClick r:id="rId6" action="ppaction://hlinksldjump"/>
          </p:cNvPr>
          <p:cNvSpPr/>
          <p:nvPr/>
        </p:nvSpPr>
        <p:spPr>
          <a:xfrm>
            <a:off x="4048395" y="4803316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7" name="Rechteck 56">
            <a:hlinkClick r:id="rId6" action="ppaction://hlinksldjump"/>
          </p:cNvPr>
          <p:cNvSpPr/>
          <p:nvPr/>
        </p:nvSpPr>
        <p:spPr>
          <a:xfrm>
            <a:off x="4048395" y="4574715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8" name="Rechteck 57">
            <a:hlinkClick r:id="rId6" action="ppaction://hlinksldjump"/>
          </p:cNvPr>
          <p:cNvSpPr/>
          <p:nvPr/>
        </p:nvSpPr>
        <p:spPr>
          <a:xfrm>
            <a:off x="4034753" y="3737877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9" name="Rechteck 58">
            <a:hlinkClick r:id="rId6" action="ppaction://hlinksldjump"/>
          </p:cNvPr>
          <p:cNvSpPr/>
          <p:nvPr/>
        </p:nvSpPr>
        <p:spPr>
          <a:xfrm>
            <a:off x="5060817" y="3737877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0" name="Rechteck 59">
            <a:hlinkClick r:id="rId6" action="ppaction://hlinksldjump"/>
          </p:cNvPr>
          <p:cNvSpPr/>
          <p:nvPr/>
        </p:nvSpPr>
        <p:spPr>
          <a:xfrm>
            <a:off x="4514847" y="3737877"/>
            <a:ext cx="487739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1" name="Rechteck 60">
            <a:hlinkClick r:id="rId6" action="ppaction://hlinksldjump"/>
          </p:cNvPr>
          <p:cNvSpPr/>
          <p:nvPr/>
        </p:nvSpPr>
        <p:spPr>
          <a:xfrm>
            <a:off x="4084820" y="3993932"/>
            <a:ext cx="303518" cy="364458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2" name="Rechteck 61">
            <a:hlinkClick r:id="rId6" action="ppaction://hlinksldjump"/>
          </p:cNvPr>
          <p:cNvSpPr/>
          <p:nvPr/>
        </p:nvSpPr>
        <p:spPr>
          <a:xfrm>
            <a:off x="5108144" y="4000707"/>
            <a:ext cx="303518" cy="364458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3" name="Rechteck 62">
            <a:hlinkClick r:id="rId6" action="ppaction://hlinksldjump"/>
          </p:cNvPr>
          <p:cNvSpPr/>
          <p:nvPr/>
        </p:nvSpPr>
        <p:spPr>
          <a:xfrm>
            <a:off x="4432926" y="4084820"/>
            <a:ext cx="184044" cy="202367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4" name="Rechteck 63">
            <a:hlinkClick r:id="rId6" action="ppaction://hlinksldjump"/>
          </p:cNvPr>
          <p:cNvSpPr/>
          <p:nvPr/>
        </p:nvSpPr>
        <p:spPr>
          <a:xfrm>
            <a:off x="4850537" y="4082288"/>
            <a:ext cx="184044" cy="202367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5" name="Rechteck 64">
            <a:hlinkClick r:id="rId7" action="ppaction://hlinksldjump"/>
          </p:cNvPr>
          <p:cNvSpPr/>
          <p:nvPr/>
        </p:nvSpPr>
        <p:spPr>
          <a:xfrm rot="16200000">
            <a:off x="4641732" y="4227809"/>
            <a:ext cx="184044" cy="202367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6" name="Rechteck 65">
            <a:hlinkClick r:id="rId6" action="ppaction://hlinksldjump"/>
          </p:cNvPr>
          <p:cNvSpPr/>
          <p:nvPr/>
        </p:nvSpPr>
        <p:spPr>
          <a:xfrm rot="16200000">
            <a:off x="4634979" y="3947842"/>
            <a:ext cx="184044" cy="202367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7" name="Rechteck 66">
            <a:hlinkClick r:id="rId6" action="ppaction://hlinksldjump"/>
          </p:cNvPr>
          <p:cNvSpPr/>
          <p:nvPr/>
        </p:nvSpPr>
        <p:spPr>
          <a:xfrm>
            <a:off x="3716942" y="2343644"/>
            <a:ext cx="184044" cy="1076653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8" name="Rechteck 67">
            <a:hlinkClick r:id="rId3" action="ppaction://hlinksldjump"/>
          </p:cNvPr>
          <p:cNvSpPr/>
          <p:nvPr/>
        </p:nvSpPr>
        <p:spPr>
          <a:xfrm>
            <a:off x="3716942" y="2067188"/>
            <a:ext cx="184044" cy="202367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9" name="Rechteck 68">
            <a:hlinkClick r:id="rId6" action="ppaction://hlinksldjump"/>
          </p:cNvPr>
          <p:cNvSpPr/>
          <p:nvPr/>
        </p:nvSpPr>
        <p:spPr>
          <a:xfrm>
            <a:off x="3960616" y="1266670"/>
            <a:ext cx="472309" cy="485942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70" name="Grafik 6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4661" y="2135932"/>
            <a:ext cx="1194697" cy="1522800"/>
          </a:xfrm>
          <a:prstGeom prst="rect">
            <a:avLst/>
          </a:prstGeom>
        </p:spPr>
      </p:pic>
      <p:pic>
        <p:nvPicPr>
          <p:cNvPr id="2" name="Grafik 1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3600" y="2134800"/>
            <a:ext cx="1194697" cy="1522800"/>
          </a:xfrm>
          <a:prstGeom prst="rect">
            <a:avLst/>
          </a:prstGeom>
        </p:spPr>
      </p:pic>
      <p:pic>
        <p:nvPicPr>
          <p:cNvPr id="36" name="Grafik 35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0091" y="3749545"/>
            <a:ext cx="359656" cy="18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44734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26" presetClass="emph" presetSubtype="0" repeatCount="5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750" tmFilter="0, 0; .2, .5; .8, .5; 1, 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" dur="375" autoRev="1" fill="hold"/>
                                        <p:tgtEl>
                                          <p:spTgt spid="3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750"/>
                            </p:stCondLst>
                            <p:childTnLst>
                              <p:par>
                                <p:cTn id="13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3"/>
          <p:cNvSpPr txBox="1"/>
          <p:nvPr/>
        </p:nvSpPr>
        <p:spPr>
          <a:xfrm>
            <a:off x="6007485" y="2735599"/>
            <a:ext cx="553526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u="sng" dirty="0" smtClean="0">
                <a:solidFill>
                  <a:schemeClr val="accent4">
                    <a:lumMod val="75000"/>
                  </a:schemeClr>
                </a:solidFill>
              </a:rPr>
              <a:t>Aufgabe:</a:t>
            </a:r>
            <a:r>
              <a:rPr lang="de-DE" sz="2400" b="1" dirty="0" smtClean="0">
                <a:solidFill>
                  <a:schemeClr val="accent4">
                    <a:lumMod val="75000"/>
                  </a:schemeClr>
                </a:solidFill>
              </a:rPr>
              <a:t> Schalte mit Hilfe der Kurzwahl die Rufgruppe 404_K* (Kurzwahl: 404)!</a:t>
            </a:r>
          </a:p>
          <a:p>
            <a:endParaRPr lang="de-DE" sz="2400" b="1" dirty="0" smtClean="0">
              <a:solidFill>
                <a:schemeClr val="accent4">
                  <a:lumMod val="75000"/>
                </a:schemeClr>
              </a:solidFill>
            </a:endParaRPr>
          </a:p>
          <a:p>
            <a:endParaRPr lang="de-DE" sz="2400" b="1" dirty="0">
              <a:solidFill>
                <a:schemeClr val="accent4">
                  <a:lumMod val="75000"/>
                </a:schemeClr>
              </a:solidFill>
            </a:endParaRPr>
          </a:p>
          <a:p>
            <a:r>
              <a:rPr lang="de-DE" sz="2400" b="1" dirty="0" smtClean="0">
                <a:solidFill>
                  <a:schemeClr val="accent4">
                    <a:lumMod val="75000"/>
                  </a:schemeClr>
                </a:solidFill>
              </a:rPr>
              <a:t>Hinweis: Das Gerät ist bereits entsperrt, nutzt aktuell aber eine TMO-Rufgruppe!</a:t>
            </a:r>
            <a:endParaRPr lang="de-DE" sz="2400" b="1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7" name="Textfeld 6"/>
          <p:cNvSpPr txBox="1"/>
          <p:nvPr/>
        </p:nvSpPr>
        <p:spPr>
          <a:xfrm>
            <a:off x="704193" y="325821"/>
            <a:ext cx="98061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b="1" u="sng" dirty="0" smtClean="0">
                <a:solidFill>
                  <a:srgbClr val="FF0000"/>
                </a:solidFill>
              </a:rPr>
              <a:t>Prüfungstraining:</a:t>
            </a:r>
            <a:r>
              <a:rPr lang="de-DE" sz="3200" b="1" dirty="0" smtClean="0">
                <a:solidFill>
                  <a:schemeClr val="accent1">
                    <a:lumMod val="50000"/>
                  </a:schemeClr>
                </a:solidFill>
              </a:rPr>
              <a:t> Rufgruppenwechsel mittels Kurzwahl</a:t>
            </a:r>
            <a:endParaRPr lang="de-DE" sz="32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24" name="Abgerundetes Rechteck 23">
            <a:hlinkClick r:id="rId3" action="ppaction://hlinksldjump"/>
          </p:cNvPr>
          <p:cNvSpPr/>
          <p:nvPr/>
        </p:nvSpPr>
        <p:spPr>
          <a:xfrm>
            <a:off x="5047175" y="3529775"/>
            <a:ext cx="487351" cy="288246"/>
          </a:xfrm>
          <a:prstGeom prst="roundRect">
            <a:avLst/>
          </a:prstGeom>
          <a:noFill/>
          <a:ln>
            <a:solidFill>
              <a:srgbClr val="B2B2B2">
                <a:alpha val="14902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5" name="Abgerundetes Rechteck 24">
            <a:hlinkClick r:id="rId3" action="ppaction://hlinksldjump"/>
          </p:cNvPr>
          <p:cNvSpPr/>
          <p:nvPr/>
        </p:nvSpPr>
        <p:spPr>
          <a:xfrm>
            <a:off x="3900986" y="3524406"/>
            <a:ext cx="487351" cy="288246"/>
          </a:xfrm>
          <a:prstGeom prst="roundRect">
            <a:avLst/>
          </a:prstGeom>
          <a:noFill/>
          <a:ln>
            <a:solidFill>
              <a:srgbClr val="B2B2B2">
                <a:alpha val="14902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6" name="Abgerundetes Rechteck 25">
            <a:hlinkClick r:id="rId4" action="ppaction://hlinksldjump"/>
          </p:cNvPr>
          <p:cNvSpPr/>
          <p:nvPr/>
        </p:nvSpPr>
        <p:spPr>
          <a:xfrm>
            <a:off x="4446568" y="3529775"/>
            <a:ext cx="600607" cy="282877"/>
          </a:xfrm>
          <a:prstGeom prst="roundRect">
            <a:avLst/>
          </a:prstGeom>
          <a:noFill/>
          <a:ln>
            <a:solidFill>
              <a:srgbClr val="B2B2B2">
                <a:alpha val="14902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27" name="Grafik 26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574"/>
          <a:stretch/>
        </p:blipFill>
        <p:spPr>
          <a:xfrm>
            <a:off x="3753745" y="1014705"/>
            <a:ext cx="1936291" cy="4596186"/>
          </a:xfrm>
          <a:prstGeom prst="rect">
            <a:avLst/>
          </a:prstGeom>
        </p:spPr>
      </p:pic>
      <p:sp>
        <p:nvSpPr>
          <p:cNvPr id="28" name="Rechteck 27">
            <a:hlinkClick r:id="rId6" action="ppaction://hlinksldjump"/>
          </p:cNvPr>
          <p:cNvSpPr/>
          <p:nvPr/>
        </p:nvSpPr>
        <p:spPr>
          <a:xfrm>
            <a:off x="4547783" y="5266475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9" name="Rechteck 28">
            <a:hlinkClick r:id="rId6" action="ppaction://hlinksldjump"/>
          </p:cNvPr>
          <p:cNvSpPr/>
          <p:nvPr/>
        </p:nvSpPr>
        <p:spPr>
          <a:xfrm>
            <a:off x="4547783" y="5037875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0" name="Rechteck 29">
            <a:hlinkClick r:id="rId6" action="ppaction://hlinksldjump"/>
          </p:cNvPr>
          <p:cNvSpPr/>
          <p:nvPr/>
        </p:nvSpPr>
        <p:spPr>
          <a:xfrm>
            <a:off x="4547783" y="4809274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1" name="Rechteck 30">
            <a:hlinkClick r:id="rId6" action="ppaction://hlinksldjump"/>
          </p:cNvPr>
          <p:cNvSpPr/>
          <p:nvPr/>
        </p:nvSpPr>
        <p:spPr>
          <a:xfrm>
            <a:off x="4547783" y="4580673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2" name="Rechteck 31">
            <a:hlinkClick r:id="rId6" action="ppaction://hlinksldjump"/>
          </p:cNvPr>
          <p:cNvSpPr/>
          <p:nvPr/>
        </p:nvSpPr>
        <p:spPr>
          <a:xfrm>
            <a:off x="5064318" y="5260517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3" name="Rechteck 32">
            <a:hlinkClick r:id="rId6" action="ppaction://hlinksldjump"/>
          </p:cNvPr>
          <p:cNvSpPr/>
          <p:nvPr/>
        </p:nvSpPr>
        <p:spPr>
          <a:xfrm>
            <a:off x="5064318" y="5031917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5" name="Rechteck 34">
            <a:hlinkClick r:id="rId6" action="ppaction://hlinksldjump"/>
          </p:cNvPr>
          <p:cNvSpPr/>
          <p:nvPr/>
        </p:nvSpPr>
        <p:spPr>
          <a:xfrm>
            <a:off x="5064318" y="4803316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9" name="Rechteck 38">
            <a:hlinkClick r:id="rId6" action="ppaction://hlinksldjump"/>
          </p:cNvPr>
          <p:cNvSpPr/>
          <p:nvPr/>
        </p:nvSpPr>
        <p:spPr>
          <a:xfrm>
            <a:off x="5064318" y="4574715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4" name="Rechteck 53">
            <a:hlinkClick r:id="rId6" action="ppaction://hlinksldjump"/>
          </p:cNvPr>
          <p:cNvSpPr/>
          <p:nvPr/>
        </p:nvSpPr>
        <p:spPr>
          <a:xfrm>
            <a:off x="4048395" y="5260517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5" name="Rechteck 54">
            <a:hlinkClick r:id="rId6" action="ppaction://hlinksldjump"/>
          </p:cNvPr>
          <p:cNvSpPr/>
          <p:nvPr/>
        </p:nvSpPr>
        <p:spPr>
          <a:xfrm>
            <a:off x="4048395" y="5031917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6" name="Rechteck 55">
            <a:hlinkClick r:id="rId6" action="ppaction://hlinksldjump"/>
          </p:cNvPr>
          <p:cNvSpPr/>
          <p:nvPr/>
        </p:nvSpPr>
        <p:spPr>
          <a:xfrm>
            <a:off x="4048395" y="4803316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7" name="Rechteck 56">
            <a:hlinkClick r:id="rId6" action="ppaction://hlinksldjump"/>
          </p:cNvPr>
          <p:cNvSpPr/>
          <p:nvPr/>
        </p:nvSpPr>
        <p:spPr>
          <a:xfrm>
            <a:off x="4048395" y="4574715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8" name="Rechteck 57">
            <a:hlinkClick r:id="rId6" action="ppaction://hlinksldjump"/>
          </p:cNvPr>
          <p:cNvSpPr/>
          <p:nvPr/>
        </p:nvSpPr>
        <p:spPr>
          <a:xfrm>
            <a:off x="4034753" y="3737877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9" name="Rechteck 58">
            <a:hlinkClick r:id="rId6" action="ppaction://hlinksldjump"/>
          </p:cNvPr>
          <p:cNvSpPr/>
          <p:nvPr/>
        </p:nvSpPr>
        <p:spPr>
          <a:xfrm>
            <a:off x="5060817" y="3737877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0" name="Rechteck 59">
            <a:hlinkClick r:id="rId6" action="ppaction://hlinksldjump"/>
          </p:cNvPr>
          <p:cNvSpPr/>
          <p:nvPr/>
        </p:nvSpPr>
        <p:spPr>
          <a:xfrm>
            <a:off x="4514847" y="3737877"/>
            <a:ext cx="487739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1" name="Rechteck 60">
            <a:hlinkClick r:id="rId6" action="ppaction://hlinksldjump"/>
          </p:cNvPr>
          <p:cNvSpPr/>
          <p:nvPr/>
        </p:nvSpPr>
        <p:spPr>
          <a:xfrm>
            <a:off x="4084820" y="3993932"/>
            <a:ext cx="303518" cy="364458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2" name="Rechteck 61">
            <a:hlinkClick r:id="rId6" action="ppaction://hlinksldjump"/>
          </p:cNvPr>
          <p:cNvSpPr/>
          <p:nvPr/>
        </p:nvSpPr>
        <p:spPr>
          <a:xfrm>
            <a:off x="5108144" y="4000707"/>
            <a:ext cx="303518" cy="364458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3" name="Rechteck 62">
            <a:hlinkClick r:id="rId6" action="ppaction://hlinksldjump"/>
          </p:cNvPr>
          <p:cNvSpPr/>
          <p:nvPr/>
        </p:nvSpPr>
        <p:spPr>
          <a:xfrm>
            <a:off x="4432926" y="4084820"/>
            <a:ext cx="184044" cy="202367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4" name="Rechteck 63">
            <a:hlinkClick r:id="rId6" action="ppaction://hlinksldjump"/>
          </p:cNvPr>
          <p:cNvSpPr/>
          <p:nvPr/>
        </p:nvSpPr>
        <p:spPr>
          <a:xfrm>
            <a:off x="4850537" y="4082288"/>
            <a:ext cx="184044" cy="202367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7" name="Rechteck 66">
            <a:hlinkClick r:id="rId6" action="ppaction://hlinksldjump"/>
          </p:cNvPr>
          <p:cNvSpPr/>
          <p:nvPr/>
        </p:nvSpPr>
        <p:spPr>
          <a:xfrm>
            <a:off x="3716942" y="2343644"/>
            <a:ext cx="184044" cy="1076653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8" name="Rechteck 67">
            <a:hlinkClick r:id="rId3" action="ppaction://hlinksldjump"/>
          </p:cNvPr>
          <p:cNvSpPr/>
          <p:nvPr/>
        </p:nvSpPr>
        <p:spPr>
          <a:xfrm>
            <a:off x="3716942" y="2067188"/>
            <a:ext cx="184044" cy="202367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9" name="Rechteck 68">
            <a:hlinkClick r:id="rId6" action="ppaction://hlinksldjump"/>
          </p:cNvPr>
          <p:cNvSpPr/>
          <p:nvPr/>
        </p:nvSpPr>
        <p:spPr>
          <a:xfrm>
            <a:off x="3960616" y="1266670"/>
            <a:ext cx="472309" cy="485942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70" name="Grafik 6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4661" y="2135932"/>
            <a:ext cx="1194697" cy="1522800"/>
          </a:xfrm>
          <a:prstGeom prst="rect">
            <a:avLst/>
          </a:prstGeom>
        </p:spPr>
      </p:pic>
      <p:pic>
        <p:nvPicPr>
          <p:cNvPr id="2" name="Grafik 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3600" y="2134800"/>
            <a:ext cx="1194697" cy="1522800"/>
          </a:xfrm>
          <a:prstGeom prst="rect">
            <a:avLst/>
          </a:prstGeom>
        </p:spPr>
      </p:pic>
      <p:pic>
        <p:nvPicPr>
          <p:cNvPr id="3" name="Grafik 2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3600" y="2134800"/>
            <a:ext cx="1194697" cy="1522800"/>
          </a:xfrm>
          <a:prstGeom prst="rect">
            <a:avLst/>
          </a:prstGeom>
        </p:spPr>
      </p:pic>
      <p:pic>
        <p:nvPicPr>
          <p:cNvPr id="6" name="Grafik 5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6568" y="3985929"/>
            <a:ext cx="565562" cy="407395"/>
          </a:xfrm>
          <a:prstGeom prst="rect">
            <a:avLst/>
          </a:prstGeom>
        </p:spPr>
      </p:pic>
      <p:sp>
        <p:nvSpPr>
          <p:cNvPr id="66" name="Rechteck 65">
            <a:hlinkClick r:id="rId11" action="ppaction://hlinksldjump"/>
          </p:cNvPr>
          <p:cNvSpPr/>
          <p:nvPr/>
        </p:nvSpPr>
        <p:spPr>
          <a:xfrm rot="16200000">
            <a:off x="4640405" y="3944072"/>
            <a:ext cx="176503" cy="202367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5" name="Rechteck 64">
            <a:hlinkClick r:id="rId12" action="ppaction://hlinksldjump"/>
          </p:cNvPr>
          <p:cNvSpPr/>
          <p:nvPr/>
        </p:nvSpPr>
        <p:spPr>
          <a:xfrm rot="16200000">
            <a:off x="4636636" y="4228454"/>
            <a:ext cx="184044" cy="202367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729977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26" presetClass="emph" presetSubtype="0" repeatCount="5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75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" dur="375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750"/>
                            </p:stCondLst>
                            <p:childTnLst>
                              <p:par>
                                <p:cTn id="13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3"/>
          <p:cNvSpPr txBox="1"/>
          <p:nvPr/>
        </p:nvSpPr>
        <p:spPr>
          <a:xfrm>
            <a:off x="6007485" y="2735599"/>
            <a:ext cx="553526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u="sng" dirty="0" smtClean="0">
                <a:solidFill>
                  <a:schemeClr val="accent4">
                    <a:lumMod val="75000"/>
                  </a:schemeClr>
                </a:solidFill>
              </a:rPr>
              <a:t>Aufgabe:</a:t>
            </a:r>
            <a:r>
              <a:rPr lang="de-DE" sz="2400" b="1" dirty="0" smtClean="0">
                <a:solidFill>
                  <a:schemeClr val="accent4">
                    <a:lumMod val="75000"/>
                  </a:schemeClr>
                </a:solidFill>
              </a:rPr>
              <a:t> Schalte mit Hilfe der Kurzwahl die Rufgruppe 404_K* (Kurzwahl: 404)!</a:t>
            </a:r>
          </a:p>
          <a:p>
            <a:endParaRPr lang="de-DE" sz="2400" b="1" dirty="0" smtClean="0">
              <a:solidFill>
                <a:schemeClr val="accent4">
                  <a:lumMod val="75000"/>
                </a:schemeClr>
              </a:solidFill>
            </a:endParaRPr>
          </a:p>
          <a:p>
            <a:endParaRPr lang="de-DE" sz="2400" b="1" dirty="0">
              <a:solidFill>
                <a:schemeClr val="accent4">
                  <a:lumMod val="75000"/>
                </a:schemeClr>
              </a:solidFill>
            </a:endParaRPr>
          </a:p>
          <a:p>
            <a:r>
              <a:rPr lang="de-DE" sz="2400" b="1" dirty="0" smtClean="0">
                <a:solidFill>
                  <a:schemeClr val="accent4">
                    <a:lumMod val="75000"/>
                  </a:schemeClr>
                </a:solidFill>
              </a:rPr>
              <a:t>Hinweis: Das Gerät ist bereits entsperrt, nutzt aktuell aber eine TMO-Rufgruppe!</a:t>
            </a:r>
            <a:endParaRPr lang="de-DE" sz="2400" b="1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7" name="Textfeld 6"/>
          <p:cNvSpPr txBox="1"/>
          <p:nvPr/>
        </p:nvSpPr>
        <p:spPr>
          <a:xfrm>
            <a:off x="704193" y="325821"/>
            <a:ext cx="98061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b="1" u="sng" dirty="0" smtClean="0">
                <a:solidFill>
                  <a:srgbClr val="FF0000"/>
                </a:solidFill>
              </a:rPr>
              <a:t>Prüfungstraining:</a:t>
            </a:r>
            <a:r>
              <a:rPr lang="de-DE" sz="3200" b="1" dirty="0" smtClean="0">
                <a:solidFill>
                  <a:schemeClr val="accent1">
                    <a:lumMod val="50000"/>
                  </a:schemeClr>
                </a:solidFill>
              </a:rPr>
              <a:t> Rufgruppenwechsel mittels Kurzwahl</a:t>
            </a:r>
            <a:endParaRPr lang="de-DE" sz="32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24" name="Abgerundetes Rechteck 23">
            <a:hlinkClick r:id="rId3" action="ppaction://hlinksldjump"/>
          </p:cNvPr>
          <p:cNvSpPr/>
          <p:nvPr/>
        </p:nvSpPr>
        <p:spPr>
          <a:xfrm>
            <a:off x="5047175" y="3529775"/>
            <a:ext cx="487351" cy="288246"/>
          </a:xfrm>
          <a:prstGeom prst="roundRect">
            <a:avLst/>
          </a:prstGeom>
          <a:noFill/>
          <a:ln>
            <a:solidFill>
              <a:srgbClr val="B2B2B2">
                <a:alpha val="14902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5" name="Abgerundetes Rechteck 24">
            <a:hlinkClick r:id="rId3" action="ppaction://hlinksldjump"/>
          </p:cNvPr>
          <p:cNvSpPr/>
          <p:nvPr/>
        </p:nvSpPr>
        <p:spPr>
          <a:xfrm>
            <a:off x="3900986" y="3524406"/>
            <a:ext cx="487351" cy="288246"/>
          </a:xfrm>
          <a:prstGeom prst="roundRect">
            <a:avLst/>
          </a:prstGeom>
          <a:noFill/>
          <a:ln>
            <a:solidFill>
              <a:srgbClr val="B2B2B2">
                <a:alpha val="14902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6" name="Abgerundetes Rechteck 25">
            <a:hlinkClick r:id="rId4" action="ppaction://hlinksldjump"/>
          </p:cNvPr>
          <p:cNvSpPr/>
          <p:nvPr/>
        </p:nvSpPr>
        <p:spPr>
          <a:xfrm>
            <a:off x="4446568" y="3529775"/>
            <a:ext cx="600607" cy="282877"/>
          </a:xfrm>
          <a:prstGeom prst="roundRect">
            <a:avLst/>
          </a:prstGeom>
          <a:noFill/>
          <a:ln>
            <a:solidFill>
              <a:srgbClr val="B2B2B2">
                <a:alpha val="14902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27" name="Grafik 26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574"/>
          <a:stretch/>
        </p:blipFill>
        <p:spPr>
          <a:xfrm>
            <a:off x="3753745" y="1014705"/>
            <a:ext cx="1936291" cy="4596186"/>
          </a:xfrm>
          <a:prstGeom prst="rect">
            <a:avLst/>
          </a:prstGeom>
        </p:spPr>
      </p:pic>
      <p:sp>
        <p:nvSpPr>
          <p:cNvPr id="28" name="Rechteck 27">
            <a:hlinkClick r:id="rId6" action="ppaction://hlinksldjump"/>
          </p:cNvPr>
          <p:cNvSpPr/>
          <p:nvPr/>
        </p:nvSpPr>
        <p:spPr>
          <a:xfrm>
            <a:off x="4547783" y="5266475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9" name="Rechteck 28">
            <a:hlinkClick r:id="rId6" action="ppaction://hlinksldjump"/>
          </p:cNvPr>
          <p:cNvSpPr/>
          <p:nvPr/>
        </p:nvSpPr>
        <p:spPr>
          <a:xfrm>
            <a:off x="4547783" y="5037875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0" name="Rechteck 29">
            <a:hlinkClick r:id="rId6" action="ppaction://hlinksldjump"/>
          </p:cNvPr>
          <p:cNvSpPr/>
          <p:nvPr/>
        </p:nvSpPr>
        <p:spPr>
          <a:xfrm>
            <a:off x="4547783" y="4809274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1" name="Rechteck 30">
            <a:hlinkClick r:id="rId6" action="ppaction://hlinksldjump"/>
          </p:cNvPr>
          <p:cNvSpPr/>
          <p:nvPr/>
        </p:nvSpPr>
        <p:spPr>
          <a:xfrm>
            <a:off x="4547783" y="4580673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2" name="Rechteck 31">
            <a:hlinkClick r:id="rId6" action="ppaction://hlinksldjump"/>
          </p:cNvPr>
          <p:cNvSpPr/>
          <p:nvPr/>
        </p:nvSpPr>
        <p:spPr>
          <a:xfrm>
            <a:off x="5064318" y="5260517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3" name="Rechteck 32">
            <a:hlinkClick r:id="rId6" action="ppaction://hlinksldjump"/>
          </p:cNvPr>
          <p:cNvSpPr/>
          <p:nvPr/>
        </p:nvSpPr>
        <p:spPr>
          <a:xfrm>
            <a:off x="5064318" y="5031917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5" name="Rechteck 34">
            <a:hlinkClick r:id="rId6" action="ppaction://hlinksldjump"/>
          </p:cNvPr>
          <p:cNvSpPr/>
          <p:nvPr/>
        </p:nvSpPr>
        <p:spPr>
          <a:xfrm>
            <a:off x="5064318" y="4803316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9" name="Rechteck 38">
            <a:hlinkClick r:id="rId6" action="ppaction://hlinksldjump"/>
          </p:cNvPr>
          <p:cNvSpPr/>
          <p:nvPr/>
        </p:nvSpPr>
        <p:spPr>
          <a:xfrm>
            <a:off x="5064318" y="4574715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4" name="Rechteck 53">
            <a:hlinkClick r:id="rId6" action="ppaction://hlinksldjump"/>
          </p:cNvPr>
          <p:cNvSpPr/>
          <p:nvPr/>
        </p:nvSpPr>
        <p:spPr>
          <a:xfrm>
            <a:off x="4048395" y="5260517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5" name="Rechteck 54">
            <a:hlinkClick r:id="rId6" action="ppaction://hlinksldjump"/>
          </p:cNvPr>
          <p:cNvSpPr/>
          <p:nvPr/>
        </p:nvSpPr>
        <p:spPr>
          <a:xfrm>
            <a:off x="4048395" y="5031917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6" name="Rechteck 55">
            <a:hlinkClick r:id="rId6" action="ppaction://hlinksldjump"/>
          </p:cNvPr>
          <p:cNvSpPr/>
          <p:nvPr/>
        </p:nvSpPr>
        <p:spPr>
          <a:xfrm>
            <a:off x="4048395" y="4803316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7" name="Rechteck 56">
            <a:hlinkClick r:id="rId6" action="ppaction://hlinksldjump"/>
          </p:cNvPr>
          <p:cNvSpPr/>
          <p:nvPr/>
        </p:nvSpPr>
        <p:spPr>
          <a:xfrm>
            <a:off x="4048395" y="4574715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8" name="Rechteck 57">
            <a:hlinkClick r:id="rId6" action="ppaction://hlinksldjump"/>
          </p:cNvPr>
          <p:cNvSpPr/>
          <p:nvPr/>
        </p:nvSpPr>
        <p:spPr>
          <a:xfrm>
            <a:off x="4034753" y="3737877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9" name="Rechteck 58">
            <a:hlinkClick r:id="rId6" action="ppaction://hlinksldjump"/>
          </p:cNvPr>
          <p:cNvSpPr/>
          <p:nvPr/>
        </p:nvSpPr>
        <p:spPr>
          <a:xfrm>
            <a:off x="5060817" y="3737877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0" name="Rechteck 59">
            <a:hlinkClick r:id="rId6" action="ppaction://hlinksldjump"/>
          </p:cNvPr>
          <p:cNvSpPr/>
          <p:nvPr/>
        </p:nvSpPr>
        <p:spPr>
          <a:xfrm>
            <a:off x="4514847" y="3737877"/>
            <a:ext cx="487739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1" name="Rechteck 60">
            <a:hlinkClick r:id="rId6" action="ppaction://hlinksldjump"/>
          </p:cNvPr>
          <p:cNvSpPr/>
          <p:nvPr/>
        </p:nvSpPr>
        <p:spPr>
          <a:xfrm>
            <a:off x="4084820" y="3993932"/>
            <a:ext cx="303518" cy="364458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2" name="Rechteck 61">
            <a:hlinkClick r:id="rId6" action="ppaction://hlinksldjump"/>
          </p:cNvPr>
          <p:cNvSpPr/>
          <p:nvPr/>
        </p:nvSpPr>
        <p:spPr>
          <a:xfrm>
            <a:off x="5108144" y="4000707"/>
            <a:ext cx="303518" cy="364458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3" name="Rechteck 62">
            <a:hlinkClick r:id="rId6" action="ppaction://hlinksldjump"/>
          </p:cNvPr>
          <p:cNvSpPr/>
          <p:nvPr/>
        </p:nvSpPr>
        <p:spPr>
          <a:xfrm>
            <a:off x="4432926" y="4084820"/>
            <a:ext cx="184044" cy="202367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4" name="Rechteck 63">
            <a:hlinkClick r:id="rId6" action="ppaction://hlinksldjump"/>
          </p:cNvPr>
          <p:cNvSpPr/>
          <p:nvPr/>
        </p:nvSpPr>
        <p:spPr>
          <a:xfrm>
            <a:off x="4850537" y="4082288"/>
            <a:ext cx="184044" cy="202367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7" name="Rechteck 66">
            <a:hlinkClick r:id="rId6" action="ppaction://hlinksldjump"/>
          </p:cNvPr>
          <p:cNvSpPr/>
          <p:nvPr/>
        </p:nvSpPr>
        <p:spPr>
          <a:xfrm>
            <a:off x="3716942" y="2343644"/>
            <a:ext cx="184044" cy="1076653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8" name="Rechteck 67">
            <a:hlinkClick r:id="rId3" action="ppaction://hlinksldjump"/>
          </p:cNvPr>
          <p:cNvSpPr/>
          <p:nvPr/>
        </p:nvSpPr>
        <p:spPr>
          <a:xfrm>
            <a:off x="3716942" y="2067188"/>
            <a:ext cx="184044" cy="202367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9" name="Rechteck 68">
            <a:hlinkClick r:id="rId6" action="ppaction://hlinksldjump"/>
          </p:cNvPr>
          <p:cNvSpPr/>
          <p:nvPr/>
        </p:nvSpPr>
        <p:spPr>
          <a:xfrm>
            <a:off x="3960616" y="1266670"/>
            <a:ext cx="472309" cy="485942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70" name="Grafik 6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4661" y="2135932"/>
            <a:ext cx="1194697" cy="1522800"/>
          </a:xfrm>
          <a:prstGeom prst="rect">
            <a:avLst/>
          </a:prstGeom>
        </p:spPr>
      </p:pic>
      <p:pic>
        <p:nvPicPr>
          <p:cNvPr id="3" name="Grafik 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3600" y="2134800"/>
            <a:ext cx="1194697" cy="1522800"/>
          </a:xfrm>
          <a:prstGeom prst="rect">
            <a:avLst/>
          </a:prstGeom>
        </p:spPr>
      </p:pic>
      <p:pic>
        <p:nvPicPr>
          <p:cNvPr id="5" name="Grafik 4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3600" y="2134800"/>
            <a:ext cx="1194697" cy="1522800"/>
          </a:xfrm>
          <a:prstGeom prst="rect">
            <a:avLst/>
          </a:prstGeom>
        </p:spPr>
      </p:pic>
      <p:pic>
        <p:nvPicPr>
          <p:cNvPr id="36" name="Grafik 35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4914" y="3985929"/>
            <a:ext cx="565562" cy="424800"/>
          </a:xfrm>
          <a:prstGeom prst="rect">
            <a:avLst/>
          </a:prstGeom>
        </p:spPr>
      </p:pic>
      <p:sp>
        <p:nvSpPr>
          <p:cNvPr id="65" name="Rechteck 64">
            <a:hlinkClick r:id="rId11" action="ppaction://hlinksldjump"/>
          </p:cNvPr>
          <p:cNvSpPr/>
          <p:nvPr/>
        </p:nvSpPr>
        <p:spPr>
          <a:xfrm rot="16200000">
            <a:off x="4641732" y="4227809"/>
            <a:ext cx="184044" cy="202367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6" name="Rechteck 65">
            <a:hlinkClick r:id="rId12" action="ppaction://hlinksldjump"/>
          </p:cNvPr>
          <p:cNvSpPr/>
          <p:nvPr/>
        </p:nvSpPr>
        <p:spPr>
          <a:xfrm rot="16200000">
            <a:off x="4634979" y="3947842"/>
            <a:ext cx="184044" cy="202367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15269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26" presetClass="emph" presetSubtype="0" repeatCount="5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750" tmFilter="0, 0; .2, .5; .8, .5; 1, 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" dur="375" autoRev="1" fill="hold"/>
                                        <p:tgtEl>
                                          <p:spTgt spid="3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750"/>
                            </p:stCondLst>
                            <p:childTnLst>
                              <p:par>
                                <p:cTn id="13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3"/>
          <p:cNvSpPr txBox="1"/>
          <p:nvPr/>
        </p:nvSpPr>
        <p:spPr>
          <a:xfrm>
            <a:off x="6007485" y="2735599"/>
            <a:ext cx="553526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u="sng" dirty="0" smtClean="0">
                <a:solidFill>
                  <a:schemeClr val="accent4">
                    <a:lumMod val="75000"/>
                  </a:schemeClr>
                </a:solidFill>
              </a:rPr>
              <a:t>Aufgabe:</a:t>
            </a:r>
            <a:r>
              <a:rPr lang="de-DE" sz="2400" b="1" dirty="0" smtClean="0">
                <a:solidFill>
                  <a:schemeClr val="accent4">
                    <a:lumMod val="75000"/>
                  </a:schemeClr>
                </a:solidFill>
              </a:rPr>
              <a:t> Schalte mit Hilfe der Kurzwahl die Rufgruppe 404_K* (Kurzwahl: 404)!</a:t>
            </a:r>
          </a:p>
          <a:p>
            <a:endParaRPr lang="de-DE" sz="2400" b="1" dirty="0" smtClean="0">
              <a:solidFill>
                <a:schemeClr val="accent4">
                  <a:lumMod val="75000"/>
                </a:schemeClr>
              </a:solidFill>
            </a:endParaRPr>
          </a:p>
          <a:p>
            <a:endParaRPr lang="de-DE" sz="2400" b="1" dirty="0">
              <a:solidFill>
                <a:schemeClr val="accent4">
                  <a:lumMod val="75000"/>
                </a:schemeClr>
              </a:solidFill>
            </a:endParaRPr>
          </a:p>
          <a:p>
            <a:r>
              <a:rPr lang="de-DE" sz="2400" b="1" dirty="0" smtClean="0">
                <a:solidFill>
                  <a:schemeClr val="accent4">
                    <a:lumMod val="75000"/>
                  </a:schemeClr>
                </a:solidFill>
              </a:rPr>
              <a:t>Hinweis: Das Gerät ist bereits entsperrt, nutzt aktuell aber eine TMO-Rufgruppe!</a:t>
            </a:r>
            <a:endParaRPr lang="de-DE" sz="2400" b="1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7" name="Textfeld 6"/>
          <p:cNvSpPr txBox="1"/>
          <p:nvPr/>
        </p:nvSpPr>
        <p:spPr>
          <a:xfrm>
            <a:off x="704193" y="325821"/>
            <a:ext cx="98061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b="1" u="sng" dirty="0" smtClean="0">
                <a:solidFill>
                  <a:srgbClr val="FF0000"/>
                </a:solidFill>
              </a:rPr>
              <a:t>Prüfungstraining:</a:t>
            </a:r>
            <a:r>
              <a:rPr lang="de-DE" sz="3200" b="1" dirty="0" smtClean="0">
                <a:solidFill>
                  <a:schemeClr val="accent1">
                    <a:lumMod val="50000"/>
                  </a:schemeClr>
                </a:solidFill>
              </a:rPr>
              <a:t> Rufgruppenwechsel mittels Kurzwahl</a:t>
            </a:r>
            <a:endParaRPr lang="de-DE" sz="32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24" name="Abgerundetes Rechteck 23">
            <a:hlinkClick r:id="rId3" action="ppaction://hlinksldjump"/>
          </p:cNvPr>
          <p:cNvSpPr/>
          <p:nvPr/>
        </p:nvSpPr>
        <p:spPr>
          <a:xfrm>
            <a:off x="5047175" y="3529775"/>
            <a:ext cx="487351" cy="288246"/>
          </a:xfrm>
          <a:prstGeom prst="roundRect">
            <a:avLst/>
          </a:prstGeom>
          <a:noFill/>
          <a:ln>
            <a:solidFill>
              <a:srgbClr val="B2B2B2">
                <a:alpha val="14902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5" name="Abgerundetes Rechteck 24">
            <a:hlinkClick r:id="rId3" action="ppaction://hlinksldjump"/>
          </p:cNvPr>
          <p:cNvSpPr/>
          <p:nvPr/>
        </p:nvSpPr>
        <p:spPr>
          <a:xfrm>
            <a:off x="3900986" y="3524406"/>
            <a:ext cx="487351" cy="288246"/>
          </a:xfrm>
          <a:prstGeom prst="roundRect">
            <a:avLst/>
          </a:prstGeom>
          <a:noFill/>
          <a:ln>
            <a:solidFill>
              <a:srgbClr val="B2B2B2">
                <a:alpha val="14902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6" name="Abgerundetes Rechteck 25">
            <a:hlinkClick r:id="rId4" action="ppaction://hlinksldjump"/>
          </p:cNvPr>
          <p:cNvSpPr/>
          <p:nvPr/>
        </p:nvSpPr>
        <p:spPr>
          <a:xfrm>
            <a:off x="4446568" y="3529775"/>
            <a:ext cx="600607" cy="282877"/>
          </a:xfrm>
          <a:prstGeom prst="roundRect">
            <a:avLst/>
          </a:prstGeom>
          <a:noFill/>
          <a:ln>
            <a:solidFill>
              <a:srgbClr val="B2B2B2">
                <a:alpha val="14902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27" name="Grafik 26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574"/>
          <a:stretch/>
        </p:blipFill>
        <p:spPr>
          <a:xfrm>
            <a:off x="3753745" y="1014705"/>
            <a:ext cx="1936291" cy="4596186"/>
          </a:xfrm>
          <a:prstGeom prst="rect">
            <a:avLst/>
          </a:prstGeom>
        </p:spPr>
      </p:pic>
      <p:sp>
        <p:nvSpPr>
          <p:cNvPr id="28" name="Rechteck 27">
            <a:hlinkClick r:id="rId6" action="ppaction://hlinksldjump"/>
          </p:cNvPr>
          <p:cNvSpPr/>
          <p:nvPr/>
        </p:nvSpPr>
        <p:spPr>
          <a:xfrm>
            <a:off x="4547783" y="5266475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9" name="Rechteck 28">
            <a:hlinkClick r:id="rId6" action="ppaction://hlinksldjump"/>
          </p:cNvPr>
          <p:cNvSpPr/>
          <p:nvPr/>
        </p:nvSpPr>
        <p:spPr>
          <a:xfrm>
            <a:off x="4547783" y="5037875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0" name="Rechteck 29">
            <a:hlinkClick r:id="rId6" action="ppaction://hlinksldjump"/>
          </p:cNvPr>
          <p:cNvSpPr/>
          <p:nvPr/>
        </p:nvSpPr>
        <p:spPr>
          <a:xfrm>
            <a:off x="4547783" y="4809274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1" name="Rechteck 30">
            <a:hlinkClick r:id="rId6" action="ppaction://hlinksldjump"/>
          </p:cNvPr>
          <p:cNvSpPr/>
          <p:nvPr/>
        </p:nvSpPr>
        <p:spPr>
          <a:xfrm>
            <a:off x="4547783" y="4580673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2" name="Rechteck 31">
            <a:hlinkClick r:id="rId6" action="ppaction://hlinksldjump"/>
          </p:cNvPr>
          <p:cNvSpPr/>
          <p:nvPr/>
        </p:nvSpPr>
        <p:spPr>
          <a:xfrm>
            <a:off x="5064318" y="5260517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3" name="Rechteck 32">
            <a:hlinkClick r:id="rId6" action="ppaction://hlinksldjump"/>
          </p:cNvPr>
          <p:cNvSpPr/>
          <p:nvPr/>
        </p:nvSpPr>
        <p:spPr>
          <a:xfrm>
            <a:off x="5064318" y="5031917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5" name="Rechteck 34">
            <a:hlinkClick r:id="rId6" action="ppaction://hlinksldjump"/>
          </p:cNvPr>
          <p:cNvSpPr/>
          <p:nvPr/>
        </p:nvSpPr>
        <p:spPr>
          <a:xfrm>
            <a:off x="5064318" y="4803316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9" name="Rechteck 38">
            <a:hlinkClick r:id="rId6" action="ppaction://hlinksldjump"/>
          </p:cNvPr>
          <p:cNvSpPr/>
          <p:nvPr/>
        </p:nvSpPr>
        <p:spPr>
          <a:xfrm>
            <a:off x="5064318" y="4574715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4" name="Rechteck 53">
            <a:hlinkClick r:id="rId6" action="ppaction://hlinksldjump"/>
          </p:cNvPr>
          <p:cNvSpPr/>
          <p:nvPr/>
        </p:nvSpPr>
        <p:spPr>
          <a:xfrm>
            <a:off x="4048395" y="5260517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5" name="Rechteck 54">
            <a:hlinkClick r:id="rId6" action="ppaction://hlinksldjump"/>
          </p:cNvPr>
          <p:cNvSpPr/>
          <p:nvPr/>
        </p:nvSpPr>
        <p:spPr>
          <a:xfrm>
            <a:off x="4048395" y="5031917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6" name="Rechteck 55">
            <a:hlinkClick r:id="rId6" action="ppaction://hlinksldjump"/>
          </p:cNvPr>
          <p:cNvSpPr/>
          <p:nvPr/>
        </p:nvSpPr>
        <p:spPr>
          <a:xfrm>
            <a:off x="4048395" y="4803316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7" name="Rechteck 56">
            <a:hlinkClick r:id="rId6" action="ppaction://hlinksldjump"/>
          </p:cNvPr>
          <p:cNvSpPr/>
          <p:nvPr/>
        </p:nvSpPr>
        <p:spPr>
          <a:xfrm>
            <a:off x="4048395" y="4574715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8" name="Rechteck 57">
            <a:hlinkClick r:id="rId7" action="ppaction://hlinksldjump"/>
          </p:cNvPr>
          <p:cNvSpPr/>
          <p:nvPr/>
        </p:nvSpPr>
        <p:spPr>
          <a:xfrm>
            <a:off x="4034753" y="3737877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9" name="Rechteck 58">
            <a:hlinkClick r:id="rId6" action="ppaction://hlinksldjump"/>
          </p:cNvPr>
          <p:cNvSpPr/>
          <p:nvPr/>
        </p:nvSpPr>
        <p:spPr>
          <a:xfrm>
            <a:off x="5060817" y="3737877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0" name="Rechteck 59">
            <a:hlinkClick r:id="rId6" action="ppaction://hlinksldjump"/>
          </p:cNvPr>
          <p:cNvSpPr/>
          <p:nvPr/>
        </p:nvSpPr>
        <p:spPr>
          <a:xfrm>
            <a:off x="4514847" y="3737877"/>
            <a:ext cx="487739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1" name="Rechteck 60">
            <a:hlinkClick r:id="rId6" action="ppaction://hlinksldjump"/>
          </p:cNvPr>
          <p:cNvSpPr/>
          <p:nvPr/>
        </p:nvSpPr>
        <p:spPr>
          <a:xfrm>
            <a:off x="4084820" y="3993932"/>
            <a:ext cx="303518" cy="364458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2" name="Rechteck 61">
            <a:hlinkClick r:id="rId6" action="ppaction://hlinksldjump"/>
          </p:cNvPr>
          <p:cNvSpPr/>
          <p:nvPr/>
        </p:nvSpPr>
        <p:spPr>
          <a:xfrm>
            <a:off x="5108144" y="4000707"/>
            <a:ext cx="303518" cy="364458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3" name="Rechteck 62">
            <a:hlinkClick r:id="rId6" action="ppaction://hlinksldjump"/>
          </p:cNvPr>
          <p:cNvSpPr/>
          <p:nvPr/>
        </p:nvSpPr>
        <p:spPr>
          <a:xfrm>
            <a:off x="4432926" y="4084820"/>
            <a:ext cx="184044" cy="202367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4" name="Rechteck 63">
            <a:hlinkClick r:id="rId6" action="ppaction://hlinksldjump"/>
          </p:cNvPr>
          <p:cNvSpPr/>
          <p:nvPr/>
        </p:nvSpPr>
        <p:spPr>
          <a:xfrm>
            <a:off x="4850537" y="4082288"/>
            <a:ext cx="184044" cy="202367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7" name="Rechteck 66">
            <a:hlinkClick r:id="rId6" action="ppaction://hlinksldjump"/>
          </p:cNvPr>
          <p:cNvSpPr/>
          <p:nvPr/>
        </p:nvSpPr>
        <p:spPr>
          <a:xfrm>
            <a:off x="3716942" y="2343644"/>
            <a:ext cx="184044" cy="1076653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8" name="Rechteck 67">
            <a:hlinkClick r:id="rId3" action="ppaction://hlinksldjump"/>
          </p:cNvPr>
          <p:cNvSpPr/>
          <p:nvPr/>
        </p:nvSpPr>
        <p:spPr>
          <a:xfrm>
            <a:off x="3716942" y="2067188"/>
            <a:ext cx="184044" cy="202367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9" name="Rechteck 68">
            <a:hlinkClick r:id="rId6" action="ppaction://hlinksldjump"/>
          </p:cNvPr>
          <p:cNvSpPr/>
          <p:nvPr/>
        </p:nvSpPr>
        <p:spPr>
          <a:xfrm>
            <a:off x="3960616" y="1266670"/>
            <a:ext cx="472309" cy="485942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70" name="Grafik 6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4661" y="2135932"/>
            <a:ext cx="1194697" cy="1522800"/>
          </a:xfrm>
          <a:prstGeom prst="rect">
            <a:avLst/>
          </a:prstGeom>
        </p:spPr>
      </p:pic>
      <p:pic>
        <p:nvPicPr>
          <p:cNvPr id="5" name="Grafik 4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3600" y="2134800"/>
            <a:ext cx="1194697" cy="1522800"/>
          </a:xfrm>
          <a:prstGeom prst="rect">
            <a:avLst/>
          </a:prstGeom>
        </p:spPr>
      </p:pic>
      <p:pic>
        <p:nvPicPr>
          <p:cNvPr id="36" name="Grafik 35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4914" y="3985929"/>
            <a:ext cx="565562" cy="424800"/>
          </a:xfrm>
          <a:prstGeom prst="rect">
            <a:avLst/>
          </a:prstGeom>
        </p:spPr>
      </p:pic>
      <p:sp>
        <p:nvSpPr>
          <p:cNvPr id="65" name="Rechteck 64">
            <a:hlinkClick r:id="rId6" action="ppaction://hlinksldjump"/>
          </p:cNvPr>
          <p:cNvSpPr/>
          <p:nvPr/>
        </p:nvSpPr>
        <p:spPr>
          <a:xfrm rot="16200000">
            <a:off x="4641733" y="4227809"/>
            <a:ext cx="184044" cy="202367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6" name="Rechteck 65">
            <a:hlinkClick r:id="rId11" action="ppaction://hlinksldjump"/>
          </p:cNvPr>
          <p:cNvSpPr/>
          <p:nvPr/>
        </p:nvSpPr>
        <p:spPr>
          <a:xfrm rot="16200000">
            <a:off x="4634979" y="3947842"/>
            <a:ext cx="184044" cy="202367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2" name="Grafik 1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3600" y="2135400"/>
            <a:ext cx="1194697" cy="152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35217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26" presetClass="emph" presetSubtype="0" repeatCount="5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750" tmFilter="0, 0; .2, .5; .8, .5; 1, 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" dur="375" autoRev="1" fill="hold"/>
                                        <p:tgtEl>
                                          <p:spTgt spid="3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750"/>
                            </p:stCondLst>
                            <p:childTnLst>
                              <p:par>
                                <p:cTn id="13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3"/>
          <p:cNvSpPr txBox="1"/>
          <p:nvPr/>
        </p:nvSpPr>
        <p:spPr>
          <a:xfrm>
            <a:off x="6007485" y="2735599"/>
            <a:ext cx="553526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u="sng" dirty="0" smtClean="0">
                <a:solidFill>
                  <a:schemeClr val="accent4">
                    <a:lumMod val="75000"/>
                  </a:schemeClr>
                </a:solidFill>
              </a:rPr>
              <a:t>Aufgabe:</a:t>
            </a:r>
            <a:r>
              <a:rPr lang="de-DE" sz="2400" b="1" dirty="0" smtClean="0">
                <a:solidFill>
                  <a:schemeClr val="accent4">
                    <a:lumMod val="75000"/>
                  </a:schemeClr>
                </a:solidFill>
              </a:rPr>
              <a:t> Schalte mit Hilfe der Kurzwahl die Rufgruppe 404_K* (Kurzwahl: 404)!</a:t>
            </a:r>
          </a:p>
          <a:p>
            <a:endParaRPr lang="de-DE" sz="2400" b="1" dirty="0" smtClean="0">
              <a:solidFill>
                <a:schemeClr val="accent4">
                  <a:lumMod val="75000"/>
                </a:schemeClr>
              </a:solidFill>
            </a:endParaRPr>
          </a:p>
          <a:p>
            <a:endParaRPr lang="de-DE" sz="2400" b="1" dirty="0">
              <a:solidFill>
                <a:schemeClr val="accent4">
                  <a:lumMod val="75000"/>
                </a:schemeClr>
              </a:solidFill>
            </a:endParaRPr>
          </a:p>
          <a:p>
            <a:r>
              <a:rPr lang="de-DE" sz="2400" b="1" dirty="0" smtClean="0">
                <a:solidFill>
                  <a:schemeClr val="accent4">
                    <a:lumMod val="75000"/>
                  </a:schemeClr>
                </a:solidFill>
              </a:rPr>
              <a:t>Hinweis: Das Gerät ist bereits entsperrt, nutzt aktuell aber eine TMO-Rufgruppe!</a:t>
            </a:r>
            <a:endParaRPr lang="de-DE" sz="2400" b="1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7" name="Textfeld 6"/>
          <p:cNvSpPr txBox="1"/>
          <p:nvPr/>
        </p:nvSpPr>
        <p:spPr>
          <a:xfrm>
            <a:off x="704193" y="325821"/>
            <a:ext cx="98061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b="1" u="sng" dirty="0" smtClean="0">
                <a:solidFill>
                  <a:srgbClr val="FF0000"/>
                </a:solidFill>
              </a:rPr>
              <a:t>Prüfungstraining:</a:t>
            </a:r>
            <a:r>
              <a:rPr lang="de-DE" sz="3200" b="1" dirty="0" smtClean="0">
                <a:solidFill>
                  <a:schemeClr val="accent1">
                    <a:lumMod val="50000"/>
                  </a:schemeClr>
                </a:solidFill>
              </a:rPr>
              <a:t> Rufgruppenwechsel mittels Kurzwahl</a:t>
            </a:r>
            <a:endParaRPr lang="de-DE" sz="32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24" name="Abgerundetes Rechteck 23">
            <a:hlinkClick r:id="rId3" action="ppaction://hlinksldjump"/>
          </p:cNvPr>
          <p:cNvSpPr/>
          <p:nvPr/>
        </p:nvSpPr>
        <p:spPr>
          <a:xfrm>
            <a:off x="5047175" y="3529775"/>
            <a:ext cx="487351" cy="288246"/>
          </a:xfrm>
          <a:prstGeom prst="roundRect">
            <a:avLst/>
          </a:prstGeom>
          <a:noFill/>
          <a:ln>
            <a:solidFill>
              <a:srgbClr val="B2B2B2">
                <a:alpha val="14902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5" name="Abgerundetes Rechteck 24">
            <a:hlinkClick r:id="rId3" action="ppaction://hlinksldjump"/>
          </p:cNvPr>
          <p:cNvSpPr/>
          <p:nvPr/>
        </p:nvSpPr>
        <p:spPr>
          <a:xfrm>
            <a:off x="3900986" y="3524406"/>
            <a:ext cx="487351" cy="288246"/>
          </a:xfrm>
          <a:prstGeom prst="roundRect">
            <a:avLst/>
          </a:prstGeom>
          <a:noFill/>
          <a:ln>
            <a:solidFill>
              <a:srgbClr val="B2B2B2">
                <a:alpha val="14902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6" name="Abgerundetes Rechteck 25">
            <a:hlinkClick r:id="rId4" action="ppaction://hlinksldjump"/>
          </p:cNvPr>
          <p:cNvSpPr/>
          <p:nvPr/>
        </p:nvSpPr>
        <p:spPr>
          <a:xfrm>
            <a:off x="4446568" y="3529775"/>
            <a:ext cx="600607" cy="282877"/>
          </a:xfrm>
          <a:prstGeom prst="roundRect">
            <a:avLst/>
          </a:prstGeom>
          <a:noFill/>
          <a:ln>
            <a:solidFill>
              <a:srgbClr val="B2B2B2">
                <a:alpha val="14902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27" name="Grafik 26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574"/>
          <a:stretch/>
        </p:blipFill>
        <p:spPr>
          <a:xfrm>
            <a:off x="3753745" y="1014705"/>
            <a:ext cx="1936291" cy="4596186"/>
          </a:xfrm>
          <a:prstGeom prst="rect">
            <a:avLst/>
          </a:prstGeom>
        </p:spPr>
      </p:pic>
      <p:sp>
        <p:nvSpPr>
          <p:cNvPr id="28" name="Rechteck 27">
            <a:hlinkClick r:id="rId6" action="ppaction://hlinksldjump"/>
          </p:cNvPr>
          <p:cNvSpPr/>
          <p:nvPr/>
        </p:nvSpPr>
        <p:spPr>
          <a:xfrm>
            <a:off x="4547783" y="5266475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9" name="Rechteck 28">
            <a:hlinkClick r:id="rId6" action="ppaction://hlinksldjump"/>
          </p:cNvPr>
          <p:cNvSpPr/>
          <p:nvPr/>
        </p:nvSpPr>
        <p:spPr>
          <a:xfrm>
            <a:off x="4547783" y="5037875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0" name="Rechteck 29">
            <a:hlinkClick r:id="rId6" action="ppaction://hlinksldjump"/>
          </p:cNvPr>
          <p:cNvSpPr/>
          <p:nvPr/>
        </p:nvSpPr>
        <p:spPr>
          <a:xfrm>
            <a:off x="4547783" y="4809274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1" name="Rechteck 30">
            <a:hlinkClick r:id="rId6" action="ppaction://hlinksldjump"/>
          </p:cNvPr>
          <p:cNvSpPr/>
          <p:nvPr/>
        </p:nvSpPr>
        <p:spPr>
          <a:xfrm>
            <a:off x="4547783" y="4580673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2" name="Rechteck 31">
            <a:hlinkClick r:id="rId6" action="ppaction://hlinksldjump"/>
          </p:cNvPr>
          <p:cNvSpPr/>
          <p:nvPr/>
        </p:nvSpPr>
        <p:spPr>
          <a:xfrm>
            <a:off x="5064318" y="5260517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3" name="Rechteck 32">
            <a:hlinkClick r:id="rId6" action="ppaction://hlinksldjump"/>
          </p:cNvPr>
          <p:cNvSpPr/>
          <p:nvPr/>
        </p:nvSpPr>
        <p:spPr>
          <a:xfrm>
            <a:off x="5064318" y="5031917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5" name="Rechteck 34">
            <a:hlinkClick r:id="rId6" action="ppaction://hlinksldjump"/>
          </p:cNvPr>
          <p:cNvSpPr/>
          <p:nvPr/>
        </p:nvSpPr>
        <p:spPr>
          <a:xfrm>
            <a:off x="5064318" y="4803316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9" name="Rechteck 38">
            <a:hlinkClick r:id="rId6" action="ppaction://hlinksldjump"/>
          </p:cNvPr>
          <p:cNvSpPr/>
          <p:nvPr/>
        </p:nvSpPr>
        <p:spPr>
          <a:xfrm>
            <a:off x="5064318" y="4574715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4" name="Rechteck 53">
            <a:hlinkClick r:id="rId6" action="ppaction://hlinksldjump"/>
          </p:cNvPr>
          <p:cNvSpPr/>
          <p:nvPr/>
        </p:nvSpPr>
        <p:spPr>
          <a:xfrm>
            <a:off x="4048395" y="5260517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5" name="Rechteck 54">
            <a:hlinkClick r:id="rId6" action="ppaction://hlinksldjump"/>
          </p:cNvPr>
          <p:cNvSpPr/>
          <p:nvPr/>
        </p:nvSpPr>
        <p:spPr>
          <a:xfrm>
            <a:off x="4048395" y="5031917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6" name="Rechteck 55">
            <a:hlinkClick r:id="rId7" action="ppaction://hlinksldjump"/>
          </p:cNvPr>
          <p:cNvSpPr/>
          <p:nvPr/>
        </p:nvSpPr>
        <p:spPr>
          <a:xfrm>
            <a:off x="4048395" y="4803316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7" name="Rechteck 56">
            <a:hlinkClick r:id="rId6" action="ppaction://hlinksldjump"/>
          </p:cNvPr>
          <p:cNvSpPr/>
          <p:nvPr/>
        </p:nvSpPr>
        <p:spPr>
          <a:xfrm>
            <a:off x="4048395" y="4574715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8" name="Rechteck 57">
            <a:hlinkClick r:id="rId6" action="ppaction://hlinksldjump"/>
          </p:cNvPr>
          <p:cNvSpPr/>
          <p:nvPr/>
        </p:nvSpPr>
        <p:spPr>
          <a:xfrm>
            <a:off x="4034753" y="3737877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9" name="Rechteck 58">
            <a:hlinkClick r:id="rId6" action="ppaction://hlinksldjump"/>
          </p:cNvPr>
          <p:cNvSpPr/>
          <p:nvPr/>
        </p:nvSpPr>
        <p:spPr>
          <a:xfrm>
            <a:off x="5060817" y="3737877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0" name="Rechteck 59">
            <a:hlinkClick r:id="rId6" action="ppaction://hlinksldjump"/>
          </p:cNvPr>
          <p:cNvSpPr/>
          <p:nvPr/>
        </p:nvSpPr>
        <p:spPr>
          <a:xfrm>
            <a:off x="4514847" y="3737877"/>
            <a:ext cx="487739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1" name="Rechteck 60">
            <a:hlinkClick r:id="rId6" action="ppaction://hlinksldjump"/>
          </p:cNvPr>
          <p:cNvSpPr/>
          <p:nvPr/>
        </p:nvSpPr>
        <p:spPr>
          <a:xfrm>
            <a:off x="4084820" y="3993932"/>
            <a:ext cx="303518" cy="364458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2" name="Rechteck 61">
            <a:hlinkClick r:id="rId6" action="ppaction://hlinksldjump"/>
          </p:cNvPr>
          <p:cNvSpPr/>
          <p:nvPr/>
        </p:nvSpPr>
        <p:spPr>
          <a:xfrm>
            <a:off x="5108144" y="4000707"/>
            <a:ext cx="303518" cy="364458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3" name="Rechteck 62">
            <a:hlinkClick r:id="rId6" action="ppaction://hlinksldjump"/>
          </p:cNvPr>
          <p:cNvSpPr/>
          <p:nvPr/>
        </p:nvSpPr>
        <p:spPr>
          <a:xfrm>
            <a:off x="4432926" y="4084820"/>
            <a:ext cx="184044" cy="202367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4" name="Rechteck 63">
            <a:hlinkClick r:id="rId6" action="ppaction://hlinksldjump"/>
          </p:cNvPr>
          <p:cNvSpPr/>
          <p:nvPr/>
        </p:nvSpPr>
        <p:spPr>
          <a:xfrm>
            <a:off x="4850537" y="4082288"/>
            <a:ext cx="184044" cy="202367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7" name="Rechteck 66">
            <a:hlinkClick r:id="rId6" action="ppaction://hlinksldjump"/>
          </p:cNvPr>
          <p:cNvSpPr/>
          <p:nvPr/>
        </p:nvSpPr>
        <p:spPr>
          <a:xfrm>
            <a:off x="3716942" y="2343644"/>
            <a:ext cx="184044" cy="1076653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8" name="Rechteck 67">
            <a:hlinkClick r:id="rId3" action="ppaction://hlinksldjump"/>
          </p:cNvPr>
          <p:cNvSpPr/>
          <p:nvPr/>
        </p:nvSpPr>
        <p:spPr>
          <a:xfrm>
            <a:off x="3716942" y="2067188"/>
            <a:ext cx="184044" cy="202367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9" name="Rechteck 68">
            <a:hlinkClick r:id="rId6" action="ppaction://hlinksldjump"/>
          </p:cNvPr>
          <p:cNvSpPr/>
          <p:nvPr/>
        </p:nvSpPr>
        <p:spPr>
          <a:xfrm>
            <a:off x="3960616" y="1266670"/>
            <a:ext cx="472309" cy="485942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70" name="Grafik 6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4661" y="2135932"/>
            <a:ext cx="1194697" cy="1522800"/>
          </a:xfrm>
          <a:prstGeom prst="rect">
            <a:avLst/>
          </a:prstGeom>
        </p:spPr>
      </p:pic>
      <p:pic>
        <p:nvPicPr>
          <p:cNvPr id="2" name="Grafik 1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3600" y="2135400"/>
            <a:ext cx="1194697" cy="1522800"/>
          </a:xfrm>
          <a:prstGeom prst="rect">
            <a:avLst/>
          </a:prstGeom>
        </p:spPr>
      </p:pic>
      <p:sp>
        <p:nvSpPr>
          <p:cNvPr id="65" name="Rechteck 64">
            <a:hlinkClick r:id="rId6" action="ppaction://hlinksldjump"/>
          </p:cNvPr>
          <p:cNvSpPr/>
          <p:nvPr/>
        </p:nvSpPr>
        <p:spPr>
          <a:xfrm rot="16200000">
            <a:off x="4641732" y="4227809"/>
            <a:ext cx="184044" cy="202367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6" name="Rechteck 65">
            <a:hlinkClick r:id="rId6" action="ppaction://hlinksldjump"/>
          </p:cNvPr>
          <p:cNvSpPr/>
          <p:nvPr/>
        </p:nvSpPr>
        <p:spPr>
          <a:xfrm rot="16200000">
            <a:off x="4634979" y="3947842"/>
            <a:ext cx="184044" cy="202367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37" name="Grafik 36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3269" y="3748828"/>
            <a:ext cx="359656" cy="183600"/>
          </a:xfrm>
          <a:prstGeom prst="rect">
            <a:avLst/>
          </a:prstGeom>
        </p:spPr>
      </p:pic>
      <p:pic>
        <p:nvPicPr>
          <p:cNvPr id="38" name="Grafik 3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4661" y="2135932"/>
            <a:ext cx="1194697" cy="1522800"/>
          </a:xfrm>
          <a:prstGeom prst="rect">
            <a:avLst/>
          </a:prstGeom>
        </p:spPr>
      </p:pic>
      <p:pic>
        <p:nvPicPr>
          <p:cNvPr id="40" name="Grafik 39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3600" y="2134800"/>
            <a:ext cx="1194697" cy="1522800"/>
          </a:xfrm>
          <a:prstGeom prst="rect">
            <a:avLst/>
          </a:prstGeom>
        </p:spPr>
      </p:pic>
      <p:pic>
        <p:nvPicPr>
          <p:cNvPr id="41" name="Grafik 40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3600" y="2134800"/>
            <a:ext cx="1194697" cy="152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11708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26" presetClass="emph" presetSubtype="0" repeatCount="5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750" tmFilter="0, 0; .2, .5; .8, .5; 1, 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" dur="375" autoRev="1" fill="hold"/>
                                        <p:tgtEl>
                                          <p:spTgt spid="3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750"/>
                            </p:stCondLst>
                            <p:childTnLst>
                              <p:par>
                                <p:cTn id="13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3750"/>
                            </p:stCondLst>
                            <p:childTnLst>
                              <p:par>
                                <p:cTn id="16" presetID="1" presetClass="entr" presetSubtype="0" fill="hold" nodeType="after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xit" presetSubtype="0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/>
          <p:cNvSpPr txBox="1"/>
          <p:nvPr/>
        </p:nvSpPr>
        <p:spPr>
          <a:xfrm>
            <a:off x="704193" y="325821"/>
            <a:ext cx="98061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b="1" dirty="0" smtClean="0">
                <a:solidFill>
                  <a:schemeClr val="accent1">
                    <a:lumMod val="50000"/>
                  </a:schemeClr>
                </a:solidFill>
              </a:rPr>
              <a:t>Hinweis</a:t>
            </a:r>
            <a:endParaRPr lang="de-DE" sz="32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5" name="Textfeld 4"/>
          <p:cNvSpPr txBox="1"/>
          <p:nvPr/>
        </p:nvSpPr>
        <p:spPr>
          <a:xfrm>
            <a:off x="1199214" y="1730209"/>
            <a:ext cx="7490292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 smtClean="0">
                <a:solidFill>
                  <a:srgbClr val="990000"/>
                </a:solidFill>
              </a:rPr>
              <a:t>Aus didaktischen Gründen werden in dieser Präsentation nur einige beispielhafte Möglichkeiten zum Auswählen einer Rufgruppe in einem Digitalfunkgerät dargestellt.</a:t>
            </a:r>
          </a:p>
          <a:p>
            <a:endParaRPr lang="de-DE" sz="2800" dirty="0">
              <a:solidFill>
                <a:srgbClr val="990000"/>
              </a:solidFill>
            </a:endParaRPr>
          </a:p>
          <a:p>
            <a:r>
              <a:rPr lang="de-DE" sz="2800" dirty="0" smtClean="0">
                <a:solidFill>
                  <a:srgbClr val="990000"/>
                </a:solidFill>
              </a:rPr>
              <a:t>Du solltest Dir klar machen, dass es noch weitere, hier nicht aufgezählte Wege gibt.</a:t>
            </a:r>
            <a:endParaRPr lang="de-DE" sz="2800" dirty="0">
              <a:solidFill>
                <a:srgbClr val="990000"/>
              </a:solidFill>
            </a:endParaRPr>
          </a:p>
        </p:txBody>
      </p:sp>
      <p:sp>
        <p:nvSpPr>
          <p:cNvPr id="4" name="Abgerundetes Rechteck 3">
            <a:hlinkClick r:id="rId2" action="ppaction://hlinksldjump"/>
          </p:cNvPr>
          <p:cNvSpPr/>
          <p:nvPr/>
        </p:nvSpPr>
        <p:spPr>
          <a:xfrm>
            <a:off x="8923282" y="3668110"/>
            <a:ext cx="2648607" cy="851338"/>
          </a:xfrm>
          <a:prstGeom prst="roundRect">
            <a:avLst/>
          </a:prstGeom>
          <a:gradFill flip="none" rotWithShape="1">
            <a:gsLst>
              <a:gs pos="34972">
                <a:srgbClr val="C1DCAE"/>
              </a:gs>
              <a:gs pos="30000">
                <a:srgbClr val="CBE2BB"/>
              </a:gs>
              <a:gs pos="0">
                <a:schemeClr val="accent6"/>
              </a:gs>
              <a:gs pos="74000">
                <a:schemeClr val="accent6"/>
              </a:gs>
              <a:gs pos="83000">
                <a:schemeClr val="accent6">
                  <a:lumMod val="75000"/>
                </a:schemeClr>
              </a:gs>
              <a:gs pos="100000">
                <a:schemeClr val="accent6">
                  <a:lumMod val="50000"/>
                </a:schemeClr>
              </a:gs>
            </a:gsLst>
            <a:lin ang="5400000" scaled="1"/>
            <a:tileRect/>
          </a:gradFill>
          <a:ln w="28575">
            <a:solidFill>
              <a:schemeClr val="accent6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 smtClean="0">
                <a:solidFill>
                  <a:schemeClr val="tx2">
                    <a:lumMod val="50000"/>
                  </a:schemeClr>
                </a:solidFill>
              </a:rPr>
              <a:t>Verstanden und weiter!</a:t>
            </a:r>
            <a:endParaRPr lang="de-DE" b="1" dirty="0">
              <a:solidFill>
                <a:schemeClr val="tx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0032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3"/>
          <p:cNvSpPr txBox="1"/>
          <p:nvPr/>
        </p:nvSpPr>
        <p:spPr>
          <a:xfrm>
            <a:off x="6007485" y="2735599"/>
            <a:ext cx="553526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u="sng" dirty="0" smtClean="0">
                <a:solidFill>
                  <a:schemeClr val="accent4">
                    <a:lumMod val="75000"/>
                  </a:schemeClr>
                </a:solidFill>
              </a:rPr>
              <a:t>Aufgabe:</a:t>
            </a:r>
            <a:r>
              <a:rPr lang="de-DE" sz="2400" b="1" dirty="0" smtClean="0">
                <a:solidFill>
                  <a:schemeClr val="accent4">
                    <a:lumMod val="75000"/>
                  </a:schemeClr>
                </a:solidFill>
              </a:rPr>
              <a:t> Schalte mit Hilfe der Kurzwahl die Rufgruppe 404_K* (Kurzwahl: 404)!</a:t>
            </a:r>
          </a:p>
          <a:p>
            <a:endParaRPr lang="de-DE" sz="2400" b="1" dirty="0" smtClean="0">
              <a:solidFill>
                <a:schemeClr val="accent4">
                  <a:lumMod val="75000"/>
                </a:schemeClr>
              </a:solidFill>
            </a:endParaRPr>
          </a:p>
          <a:p>
            <a:endParaRPr lang="de-DE" sz="2400" b="1" dirty="0">
              <a:solidFill>
                <a:schemeClr val="accent4">
                  <a:lumMod val="75000"/>
                </a:schemeClr>
              </a:solidFill>
            </a:endParaRPr>
          </a:p>
          <a:p>
            <a:r>
              <a:rPr lang="de-DE" sz="2400" b="1" dirty="0" smtClean="0">
                <a:solidFill>
                  <a:schemeClr val="accent4">
                    <a:lumMod val="75000"/>
                  </a:schemeClr>
                </a:solidFill>
              </a:rPr>
              <a:t>Hinweis: Das Gerät ist bereits entsperrt!</a:t>
            </a:r>
            <a:endParaRPr lang="de-DE" sz="2400" b="1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7" name="Textfeld 6"/>
          <p:cNvSpPr txBox="1"/>
          <p:nvPr/>
        </p:nvSpPr>
        <p:spPr>
          <a:xfrm>
            <a:off x="704193" y="325821"/>
            <a:ext cx="98061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b="1" u="sng" dirty="0" smtClean="0">
                <a:solidFill>
                  <a:srgbClr val="FF0000"/>
                </a:solidFill>
              </a:rPr>
              <a:t>Prüfungstraining:</a:t>
            </a:r>
            <a:r>
              <a:rPr lang="de-DE" sz="3200" b="1" dirty="0" smtClean="0">
                <a:solidFill>
                  <a:schemeClr val="accent1">
                    <a:lumMod val="50000"/>
                  </a:schemeClr>
                </a:solidFill>
              </a:rPr>
              <a:t> Rufgruppenwechsel mittels Kurzwahl</a:t>
            </a:r>
            <a:endParaRPr lang="de-DE" sz="32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24" name="Abgerundetes Rechteck 23">
            <a:hlinkClick r:id="rId3" action="ppaction://hlinksldjump"/>
          </p:cNvPr>
          <p:cNvSpPr/>
          <p:nvPr/>
        </p:nvSpPr>
        <p:spPr>
          <a:xfrm>
            <a:off x="5047175" y="3529775"/>
            <a:ext cx="487351" cy="288246"/>
          </a:xfrm>
          <a:prstGeom prst="roundRect">
            <a:avLst/>
          </a:prstGeom>
          <a:noFill/>
          <a:ln>
            <a:solidFill>
              <a:srgbClr val="B2B2B2">
                <a:alpha val="14902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5" name="Abgerundetes Rechteck 24">
            <a:hlinkClick r:id="rId3" action="ppaction://hlinksldjump"/>
          </p:cNvPr>
          <p:cNvSpPr/>
          <p:nvPr/>
        </p:nvSpPr>
        <p:spPr>
          <a:xfrm>
            <a:off x="3900986" y="3524406"/>
            <a:ext cx="487351" cy="288246"/>
          </a:xfrm>
          <a:prstGeom prst="roundRect">
            <a:avLst/>
          </a:prstGeom>
          <a:noFill/>
          <a:ln>
            <a:solidFill>
              <a:srgbClr val="B2B2B2">
                <a:alpha val="14902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6" name="Abgerundetes Rechteck 25">
            <a:hlinkClick r:id="rId4" action="ppaction://hlinksldjump"/>
          </p:cNvPr>
          <p:cNvSpPr/>
          <p:nvPr/>
        </p:nvSpPr>
        <p:spPr>
          <a:xfrm>
            <a:off x="4446568" y="3529775"/>
            <a:ext cx="600607" cy="282877"/>
          </a:xfrm>
          <a:prstGeom prst="roundRect">
            <a:avLst/>
          </a:prstGeom>
          <a:noFill/>
          <a:ln>
            <a:solidFill>
              <a:srgbClr val="B2B2B2">
                <a:alpha val="14902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27" name="Grafik 26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574"/>
          <a:stretch/>
        </p:blipFill>
        <p:spPr>
          <a:xfrm>
            <a:off x="3753745" y="1014705"/>
            <a:ext cx="1936291" cy="4596186"/>
          </a:xfrm>
          <a:prstGeom prst="rect">
            <a:avLst/>
          </a:prstGeom>
        </p:spPr>
      </p:pic>
      <p:sp>
        <p:nvSpPr>
          <p:cNvPr id="28" name="Rechteck 27">
            <a:hlinkClick r:id="rId6" action="ppaction://hlinksldjump"/>
          </p:cNvPr>
          <p:cNvSpPr/>
          <p:nvPr/>
        </p:nvSpPr>
        <p:spPr>
          <a:xfrm>
            <a:off x="4547783" y="5266475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9" name="Rechteck 28">
            <a:hlinkClick r:id="rId6" action="ppaction://hlinksldjump"/>
          </p:cNvPr>
          <p:cNvSpPr/>
          <p:nvPr/>
        </p:nvSpPr>
        <p:spPr>
          <a:xfrm>
            <a:off x="4547783" y="5037875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0" name="Rechteck 29">
            <a:hlinkClick r:id="rId6" action="ppaction://hlinksldjump"/>
          </p:cNvPr>
          <p:cNvSpPr/>
          <p:nvPr/>
        </p:nvSpPr>
        <p:spPr>
          <a:xfrm>
            <a:off x="4547783" y="4809274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1" name="Rechteck 30">
            <a:hlinkClick r:id="rId6" action="ppaction://hlinksldjump"/>
          </p:cNvPr>
          <p:cNvSpPr/>
          <p:nvPr/>
        </p:nvSpPr>
        <p:spPr>
          <a:xfrm>
            <a:off x="4547783" y="4580673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2" name="Rechteck 31">
            <a:hlinkClick r:id="rId6" action="ppaction://hlinksldjump"/>
          </p:cNvPr>
          <p:cNvSpPr/>
          <p:nvPr/>
        </p:nvSpPr>
        <p:spPr>
          <a:xfrm>
            <a:off x="5064318" y="5260517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3" name="Rechteck 32">
            <a:hlinkClick r:id="rId6" action="ppaction://hlinksldjump"/>
          </p:cNvPr>
          <p:cNvSpPr/>
          <p:nvPr/>
        </p:nvSpPr>
        <p:spPr>
          <a:xfrm>
            <a:off x="5064318" y="5031917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5" name="Rechteck 34">
            <a:hlinkClick r:id="rId6" action="ppaction://hlinksldjump"/>
          </p:cNvPr>
          <p:cNvSpPr/>
          <p:nvPr/>
        </p:nvSpPr>
        <p:spPr>
          <a:xfrm>
            <a:off x="5064318" y="4803316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9" name="Rechteck 38">
            <a:hlinkClick r:id="rId6" action="ppaction://hlinksldjump"/>
          </p:cNvPr>
          <p:cNvSpPr/>
          <p:nvPr/>
        </p:nvSpPr>
        <p:spPr>
          <a:xfrm>
            <a:off x="5064318" y="4574715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4" name="Rechteck 53">
            <a:hlinkClick r:id="rId6" action="ppaction://hlinksldjump"/>
          </p:cNvPr>
          <p:cNvSpPr/>
          <p:nvPr/>
        </p:nvSpPr>
        <p:spPr>
          <a:xfrm>
            <a:off x="4048395" y="5260517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5" name="Rechteck 54">
            <a:hlinkClick r:id="rId6" action="ppaction://hlinksldjump"/>
          </p:cNvPr>
          <p:cNvSpPr/>
          <p:nvPr/>
        </p:nvSpPr>
        <p:spPr>
          <a:xfrm>
            <a:off x="4048395" y="5031917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6" name="Rechteck 55">
            <a:hlinkClick r:id="rId7" action="ppaction://hlinksldjump"/>
          </p:cNvPr>
          <p:cNvSpPr/>
          <p:nvPr/>
        </p:nvSpPr>
        <p:spPr>
          <a:xfrm>
            <a:off x="4048395" y="4803316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7" name="Rechteck 56">
            <a:hlinkClick r:id="rId6" action="ppaction://hlinksldjump"/>
          </p:cNvPr>
          <p:cNvSpPr/>
          <p:nvPr/>
        </p:nvSpPr>
        <p:spPr>
          <a:xfrm>
            <a:off x="4048395" y="4574715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8" name="Rechteck 57">
            <a:hlinkClick r:id="rId6" action="ppaction://hlinksldjump"/>
          </p:cNvPr>
          <p:cNvSpPr/>
          <p:nvPr/>
        </p:nvSpPr>
        <p:spPr>
          <a:xfrm>
            <a:off x="4034753" y="3737877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9" name="Rechteck 58">
            <a:hlinkClick r:id="rId6" action="ppaction://hlinksldjump"/>
          </p:cNvPr>
          <p:cNvSpPr/>
          <p:nvPr/>
        </p:nvSpPr>
        <p:spPr>
          <a:xfrm>
            <a:off x="5060817" y="3737877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0" name="Rechteck 59">
            <a:hlinkClick r:id="rId6" action="ppaction://hlinksldjump"/>
          </p:cNvPr>
          <p:cNvSpPr/>
          <p:nvPr/>
        </p:nvSpPr>
        <p:spPr>
          <a:xfrm>
            <a:off x="4514847" y="3737877"/>
            <a:ext cx="487739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1" name="Rechteck 60">
            <a:hlinkClick r:id="rId6" action="ppaction://hlinksldjump"/>
          </p:cNvPr>
          <p:cNvSpPr/>
          <p:nvPr/>
        </p:nvSpPr>
        <p:spPr>
          <a:xfrm>
            <a:off x="4084820" y="3993932"/>
            <a:ext cx="303518" cy="364458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2" name="Rechteck 61">
            <a:hlinkClick r:id="rId6" action="ppaction://hlinksldjump"/>
          </p:cNvPr>
          <p:cNvSpPr/>
          <p:nvPr/>
        </p:nvSpPr>
        <p:spPr>
          <a:xfrm>
            <a:off x="5108144" y="4000707"/>
            <a:ext cx="303518" cy="364458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3" name="Rechteck 62">
            <a:hlinkClick r:id="rId6" action="ppaction://hlinksldjump"/>
          </p:cNvPr>
          <p:cNvSpPr/>
          <p:nvPr/>
        </p:nvSpPr>
        <p:spPr>
          <a:xfrm>
            <a:off x="4432926" y="4084820"/>
            <a:ext cx="184044" cy="202367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4" name="Rechteck 63">
            <a:hlinkClick r:id="rId6" action="ppaction://hlinksldjump"/>
          </p:cNvPr>
          <p:cNvSpPr/>
          <p:nvPr/>
        </p:nvSpPr>
        <p:spPr>
          <a:xfrm>
            <a:off x="4850537" y="4082288"/>
            <a:ext cx="184044" cy="202367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5" name="Rechteck 64">
            <a:hlinkClick r:id="rId6" action="ppaction://hlinksldjump"/>
          </p:cNvPr>
          <p:cNvSpPr/>
          <p:nvPr/>
        </p:nvSpPr>
        <p:spPr>
          <a:xfrm rot="16200000">
            <a:off x="4641732" y="4227809"/>
            <a:ext cx="184044" cy="202367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6" name="Rechteck 65">
            <a:hlinkClick r:id="rId6" action="ppaction://hlinksldjump"/>
          </p:cNvPr>
          <p:cNvSpPr/>
          <p:nvPr/>
        </p:nvSpPr>
        <p:spPr>
          <a:xfrm rot="16200000">
            <a:off x="4634979" y="3947842"/>
            <a:ext cx="184044" cy="202367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7" name="Rechteck 66">
            <a:hlinkClick r:id="rId6" action="ppaction://hlinksldjump"/>
          </p:cNvPr>
          <p:cNvSpPr/>
          <p:nvPr/>
        </p:nvSpPr>
        <p:spPr>
          <a:xfrm>
            <a:off x="3716942" y="2343644"/>
            <a:ext cx="184044" cy="1076653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8" name="Rechteck 67">
            <a:hlinkClick r:id="rId6" action="ppaction://hlinksldjump"/>
          </p:cNvPr>
          <p:cNvSpPr/>
          <p:nvPr/>
        </p:nvSpPr>
        <p:spPr>
          <a:xfrm>
            <a:off x="3716942" y="2067188"/>
            <a:ext cx="184044" cy="202367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9" name="Rechteck 68">
            <a:hlinkClick r:id="rId6" action="ppaction://hlinksldjump"/>
          </p:cNvPr>
          <p:cNvSpPr/>
          <p:nvPr/>
        </p:nvSpPr>
        <p:spPr>
          <a:xfrm>
            <a:off x="3960616" y="1266670"/>
            <a:ext cx="472309" cy="485942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70" name="Grafik 6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4661" y="2135932"/>
            <a:ext cx="1194697" cy="1522800"/>
          </a:xfrm>
          <a:prstGeom prst="rect">
            <a:avLst/>
          </a:prstGeom>
        </p:spPr>
      </p:pic>
      <p:pic>
        <p:nvPicPr>
          <p:cNvPr id="2" name="Grafik 1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3600" y="2134800"/>
            <a:ext cx="1194697" cy="1522800"/>
          </a:xfrm>
          <a:prstGeom prst="rect">
            <a:avLst/>
          </a:prstGeom>
        </p:spPr>
      </p:pic>
      <p:pic>
        <p:nvPicPr>
          <p:cNvPr id="3" name="Grafik 2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3600" y="2134800"/>
            <a:ext cx="1194697" cy="1522800"/>
          </a:xfrm>
          <a:prstGeom prst="rect">
            <a:avLst/>
          </a:prstGeom>
        </p:spPr>
      </p:pic>
      <p:pic>
        <p:nvPicPr>
          <p:cNvPr id="5" name="Grafik 4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0008" y="2074924"/>
            <a:ext cx="57912" cy="195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89690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26" presetClass="emph" presetSubtype="0" repeatCount="5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75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" dur="375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750"/>
                            </p:stCondLst>
                            <p:childTnLst>
                              <p:par>
                                <p:cTn id="13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3750"/>
                            </p:stCondLst>
                            <p:childTnLst>
                              <p:par>
                                <p:cTn id="16" presetID="1" presetClass="entr" presetSubtype="0" fill="hold" nodeType="after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xit" presetSubtype="0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3"/>
          <p:cNvSpPr txBox="1"/>
          <p:nvPr/>
        </p:nvSpPr>
        <p:spPr>
          <a:xfrm>
            <a:off x="6007485" y="2735599"/>
            <a:ext cx="553526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u="sng" dirty="0" smtClean="0">
                <a:solidFill>
                  <a:schemeClr val="accent4">
                    <a:lumMod val="75000"/>
                  </a:schemeClr>
                </a:solidFill>
              </a:rPr>
              <a:t>Aufgabe:</a:t>
            </a:r>
            <a:r>
              <a:rPr lang="de-DE" sz="2400" b="1" dirty="0" smtClean="0">
                <a:solidFill>
                  <a:schemeClr val="accent4">
                    <a:lumMod val="75000"/>
                  </a:schemeClr>
                </a:solidFill>
              </a:rPr>
              <a:t> Schalte mit Hilfe der Kurzwahl die Rufgruppe 404_K* (Kurzwahl: 404)!</a:t>
            </a:r>
          </a:p>
          <a:p>
            <a:endParaRPr lang="de-DE" sz="2400" b="1" dirty="0" smtClean="0">
              <a:solidFill>
                <a:schemeClr val="accent4">
                  <a:lumMod val="75000"/>
                </a:schemeClr>
              </a:solidFill>
            </a:endParaRPr>
          </a:p>
          <a:p>
            <a:endParaRPr lang="de-DE" sz="2400" b="1" dirty="0">
              <a:solidFill>
                <a:schemeClr val="accent4">
                  <a:lumMod val="75000"/>
                </a:schemeClr>
              </a:solidFill>
            </a:endParaRPr>
          </a:p>
          <a:p>
            <a:r>
              <a:rPr lang="de-DE" sz="2400" b="1" dirty="0" smtClean="0">
                <a:solidFill>
                  <a:schemeClr val="accent4">
                    <a:lumMod val="75000"/>
                  </a:schemeClr>
                </a:solidFill>
              </a:rPr>
              <a:t>Hinweis: Das Gerät ist bereits entsperrt!</a:t>
            </a:r>
            <a:endParaRPr lang="de-DE" sz="2400" b="1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7" name="Textfeld 6"/>
          <p:cNvSpPr txBox="1"/>
          <p:nvPr/>
        </p:nvSpPr>
        <p:spPr>
          <a:xfrm>
            <a:off x="704193" y="325821"/>
            <a:ext cx="98061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b="1" u="sng" dirty="0" smtClean="0">
                <a:solidFill>
                  <a:srgbClr val="FF0000"/>
                </a:solidFill>
              </a:rPr>
              <a:t>Prüfungstraining:</a:t>
            </a:r>
            <a:r>
              <a:rPr lang="de-DE" sz="3200" b="1" dirty="0" smtClean="0">
                <a:solidFill>
                  <a:schemeClr val="accent1">
                    <a:lumMod val="50000"/>
                  </a:schemeClr>
                </a:solidFill>
              </a:rPr>
              <a:t> Rufgruppenwechsel mittels Kurzwahl</a:t>
            </a:r>
            <a:endParaRPr lang="de-DE" sz="32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24" name="Abgerundetes Rechteck 23">
            <a:hlinkClick r:id="rId3" action="ppaction://hlinksldjump"/>
          </p:cNvPr>
          <p:cNvSpPr/>
          <p:nvPr/>
        </p:nvSpPr>
        <p:spPr>
          <a:xfrm>
            <a:off x="5047175" y="3529775"/>
            <a:ext cx="487351" cy="288246"/>
          </a:xfrm>
          <a:prstGeom prst="roundRect">
            <a:avLst/>
          </a:prstGeom>
          <a:noFill/>
          <a:ln>
            <a:solidFill>
              <a:srgbClr val="B2B2B2">
                <a:alpha val="14902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5" name="Abgerundetes Rechteck 24">
            <a:hlinkClick r:id="rId3" action="ppaction://hlinksldjump"/>
          </p:cNvPr>
          <p:cNvSpPr/>
          <p:nvPr/>
        </p:nvSpPr>
        <p:spPr>
          <a:xfrm>
            <a:off x="3900986" y="3524406"/>
            <a:ext cx="487351" cy="288246"/>
          </a:xfrm>
          <a:prstGeom prst="roundRect">
            <a:avLst/>
          </a:prstGeom>
          <a:noFill/>
          <a:ln>
            <a:solidFill>
              <a:srgbClr val="B2B2B2">
                <a:alpha val="14902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6" name="Abgerundetes Rechteck 25">
            <a:hlinkClick r:id="rId4" action="ppaction://hlinksldjump"/>
          </p:cNvPr>
          <p:cNvSpPr/>
          <p:nvPr/>
        </p:nvSpPr>
        <p:spPr>
          <a:xfrm>
            <a:off x="4446568" y="3529775"/>
            <a:ext cx="600607" cy="282877"/>
          </a:xfrm>
          <a:prstGeom prst="roundRect">
            <a:avLst/>
          </a:prstGeom>
          <a:noFill/>
          <a:ln>
            <a:solidFill>
              <a:srgbClr val="B2B2B2">
                <a:alpha val="14902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27" name="Grafik 26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574"/>
          <a:stretch/>
        </p:blipFill>
        <p:spPr>
          <a:xfrm>
            <a:off x="3753745" y="1014705"/>
            <a:ext cx="1936291" cy="4596186"/>
          </a:xfrm>
          <a:prstGeom prst="rect">
            <a:avLst/>
          </a:prstGeom>
        </p:spPr>
      </p:pic>
      <p:sp>
        <p:nvSpPr>
          <p:cNvPr id="28" name="Rechteck 27">
            <a:hlinkClick r:id="rId6" action="ppaction://hlinksldjump"/>
          </p:cNvPr>
          <p:cNvSpPr/>
          <p:nvPr/>
        </p:nvSpPr>
        <p:spPr>
          <a:xfrm>
            <a:off x="4547783" y="5266475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9" name="Rechteck 28">
            <a:hlinkClick r:id="rId7" action="ppaction://hlinksldjump"/>
          </p:cNvPr>
          <p:cNvSpPr/>
          <p:nvPr/>
        </p:nvSpPr>
        <p:spPr>
          <a:xfrm>
            <a:off x="4547783" y="5037875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0" name="Rechteck 29">
            <a:hlinkClick r:id="rId7" action="ppaction://hlinksldjump"/>
          </p:cNvPr>
          <p:cNvSpPr/>
          <p:nvPr/>
        </p:nvSpPr>
        <p:spPr>
          <a:xfrm>
            <a:off x="4547783" y="4809274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1" name="Rechteck 30">
            <a:hlinkClick r:id="rId7" action="ppaction://hlinksldjump"/>
          </p:cNvPr>
          <p:cNvSpPr/>
          <p:nvPr/>
        </p:nvSpPr>
        <p:spPr>
          <a:xfrm>
            <a:off x="4547783" y="4580673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2" name="Rechteck 31">
            <a:hlinkClick r:id="rId7" action="ppaction://hlinksldjump"/>
          </p:cNvPr>
          <p:cNvSpPr/>
          <p:nvPr/>
        </p:nvSpPr>
        <p:spPr>
          <a:xfrm>
            <a:off x="5064318" y="5260517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3" name="Rechteck 32">
            <a:hlinkClick r:id="rId7" action="ppaction://hlinksldjump"/>
          </p:cNvPr>
          <p:cNvSpPr/>
          <p:nvPr/>
        </p:nvSpPr>
        <p:spPr>
          <a:xfrm>
            <a:off x="5064318" y="5031917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5" name="Rechteck 34">
            <a:hlinkClick r:id="rId7" action="ppaction://hlinksldjump"/>
          </p:cNvPr>
          <p:cNvSpPr/>
          <p:nvPr/>
        </p:nvSpPr>
        <p:spPr>
          <a:xfrm>
            <a:off x="5064318" y="4803316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9" name="Rechteck 38">
            <a:hlinkClick r:id="rId7" action="ppaction://hlinksldjump"/>
          </p:cNvPr>
          <p:cNvSpPr/>
          <p:nvPr/>
        </p:nvSpPr>
        <p:spPr>
          <a:xfrm>
            <a:off x="5064318" y="4574715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4" name="Rechteck 53">
            <a:hlinkClick r:id="rId7" action="ppaction://hlinksldjump"/>
          </p:cNvPr>
          <p:cNvSpPr/>
          <p:nvPr/>
        </p:nvSpPr>
        <p:spPr>
          <a:xfrm>
            <a:off x="4048395" y="5260517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5" name="Rechteck 54">
            <a:hlinkClick r:id="rId7" action="ppaction://hlinksldjump"/>
          </p:cNvPr>
          <p:cNvSpPr/>
          <p:nvPr/>
        </p:nvSpPr>
        <p:spPr>
          <a:xfrm>
            <a:off x="4048395" y="5031917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6" name="Rechteck 55">
            <a:hlinkClick r:id="rId7" action="ppaction://hlinksldjump"/>
          </p:cNvPr>
          <p:cNvSpPr/>
          <p:nvPr/>
        </p:nvSpPr>
        <p:spPr>
          <a:xfrm>
            <a:off x="4048395" y="4803316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7" name="Rechteck 56">
            <a:hlinkClick r:id="rId7" action="ppaction://hlinksldjump"/>
          </p:cNvPr>
          <p:cNvSpPr/>
          <p:nvPr/>
        </p:nvSpPr>
        <p:spPr>
          <a:xfrm>
            <a:off x="4048395" y="4574715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8" name="Rechteck 57">
            <a:hlinkClick r:id="rId7" action="ppaction://hlinksldjump"/>
          </p:cNvPr>
          <p:cNvSpPr/>
          <p:nvPr/>
        </p:nvSpPr>
        <p:spPr>
          <a:xfrm>
            <a:off x="4034753" y="3737877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9" name="Rechteck 58">
            <a:hlinkClick r:id="rId7" action="ppaction://hlinksldjump"/>
          </p:cNvPr>
          <p:cNvSpPr/>
          <p:nvPr/>
        </p:nvSpPr>
        <p:spPr>
          <a:xfrm>
            <a:off x="5060817" y="3737877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0" name="Rechteck 59">
            <a:hlinkClick r:id="rId7" action="ppaction://hlinksldjump"/>
          </p:cNvPr>
          <p:cNvSpPr/>
          <p:nvPr/>
        </p:nvSpPr>
        <p:spPr>
          <a:xfrm>
            <a:off x="4514847" y="3737877"/>
            <a:ext cx="487739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1" name="Rechteck 60">
            <a:hlinkClick r:id="rId7" action="ppaction://hlinksldjump"/>
          </p:cNvPr>
          <p:cNvSpPr/>
          <p:nvPr/>
        </p:nvSpPr>
        <p:spPr>
          <a:xfrm>
            <a:off x="4084820" y="3993932"/>
            <a:ext cx="303518" cy="364458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2" name="Rechteck 61">
            <a:hlinkClick r:id="rId7" action="ppaction://hlinksldjump"/>
          </p:cNvPr>
          <p:cNvSpPr/>
          <p:nvPr/>
        </p:nvSpPr>
        <p:spPr>
          <a:xfrm>
            <a:off x="5108144" y="4000707"/>
            <a:ext cx="303518" cy="364458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3" name="Rechteck 62">
            <a:hlinkClick r:id="rId7" action="ppaction://hlinksldjump"/>
          </p:cNvPr>
          <p:cNvSpPr/>
          <p:nvPr/>
        </p:nvSpPr>
        <p:spPr>
          <a:xfrm>
            <a:off x="4432926" y="4084820"/>
            <a:ext cx="184044" cy="202367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4" name="Rechteck 63">
            <a:hlinkClick r:id="rId7" action="ppaction://hlinksldjump"/>
          </p:cNvPr>
          <p:cNvSpPr/>
          <p:nvPr/>
        </p:nvSpPr>
        <p:spPr>
          <a:xfrm>
            <a:off x="4850537" y="4082288"/>
            <a:ext cx="184044" cy="202367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5" name="Rechteck 64">
            <a:hlinkClick r:id="rId7" action="ppaction://hlinksldjump"/>
          </p:cNvPr>
          <p:cNvSpPr/>
          <p:nvPr/>
        </p:nvSpPr>
        <p:spPr>
          <a:xfrm rot="16200000">
            <a:off x="4641732" y="4227809"/>
            <a:ext cx="184044" cy="202367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6" name="Rechteck 65">
            <a:hlinkClick r:id="rId7" action="ppaction://hlinksldjump"/>
          </p:cNvPr>
          <p:cNvSpPr/>
          <p:nvPr/>
        </p:nvSpPr>
        <p:spPr>
          <a:xfrm rot="16200000">
            <a:off x="4634979" y="3947842"/>
            <a:ext cx="184044" cy="202367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7" name="Rechteck 66">
            <a:hlinkClick r:id="rId7" action="ppaction://hlinksldjump"/>
          </p:cNvPr>
          <p:cNvSpPr/>
          <p:nvPr/>
        </p:nvSpPr>
        <p:spPr>
          <a:xfrm>
            <a:off x="3716942" y="2343644"/>
            <a:ext cx="184044" cy="1076653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8" name="Rechteck 67">
            <a:hlinkClick r:id="rId7" action="ppaction://hlinksldjump"/>
          </p:cNvPr>
          <p:cNvSpPr/>
          <p:nvPr/>
        </p:nvSpPr>
        <p:spPr>
          <a:xfrm>
            <a:off x="3716942" y="2067188"/>
            <a:ext cx="184044" cy="202367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9" name="Rechteck 68">
            <a:hlinkClick r:id="rId7" action="ppaction://hlinksldjump"/>
          </p:cNvPr>
          <p:cNvSpPr/>
          <p:nvPr/>
        </p:nvSpPr>
        <p:spPr>
          <a:xfrm>
            <a:off x="3960616" y="1266670"/>
            <a:ext cx="472309" cy="485942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3" name="Grafik 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3600" y="2134800"/>
            <a:ext cx="1194697" cy="1522800"/>
          </a:xfrm>
          <a:prstGeom prst="rect">
            <a:avLst/>
          </a:prstGeom>
        </p:spPr>
      </p:pic>
      <p:pic>
        <p:nvPicPr>
          <p:cNvPr id="6" name="Grafik 5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7653" y="4830606"/>
            <a:ext cx="359656" cy="183600"/>
          </a:xfrm>
          <a:prstGeom prst="rect">
            <a:avLst/>
          </a:prstGeom>
        </p:spPr>
      </p:pic>
      <p:pic>
        <p:nvPicPr>
          <p:cNvPr id="8" name="Grafik 7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3600" y="2134800"/>
            <a:ext cx="1194697" cy="152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46710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26" presetClass="emph" presetSubtype="0" repeatCount="5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75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" dur="375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750"/>
                            </p:stCondLst>
                            <p:childTnLst>
                              <p:par>
                                <p:cTn id="13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3"/>
          <p:cNvSpPr txBox="1"/>
          <p:nvPr/>
        </p:nvSpPr>
        <p:spPr>
          <a:xfrm>
            <a:off x="6007485" y="2735599"/>
            <a:ext cx="553526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u="sng" dirty="0" smtClean="0">
                <a:solidFill>
                  <a:schemeClr val="accent4">
                    <a:lumMod val="75000"/>
                  </a:schemeClr>
                </a:solidFill>
              </a:rPr>
              <a:t>Aufgabe:</a:t>
            </a:r>
            <a:r>
              <a:rPr lang="de-DE" sz="2400" b="1" dirty="0" smtClean="0">
                <a:solidFill>
                  <a:schemeClr val="accent4">
                    <a:lumMod val="75000"/>
                  </a:schemeClr>
                </a:solidFill>
              </a:rPr>
              <a:t> Schalte mit Hilfe der Kurzwahl die Rufgruppe 404_K* (Kurzwahl: 404)!</a:t>
            </a:r>
          </a:p>
          <a:p>
            <a:endParaRPr lang="de-DE" sz="2400" b="1" dirty="0" smtClean="0">
              <a:solidFill>
                <a:schemeClr val="accent4">
                  <a:lumMod val="75000"/>
                </a:schemeClr>
              </a:solidFill>
            </a:endParaRPr>
          </a:p>
          <a:p>
            <a:endParaRPr lang="de-DE" sz="2400" b="1" dirty="0">
              <a:solidFill>
                <a:schemeClr val="accent4">
                  <a:lumMod val="75000"/>
                </a:schemeClr>
              </a:solidFill>
            </a:endParaRPr>
          </a:p>
          <a:p>
            <a:r>
              <a:rPr lang="de-DE" sz="2400" b="1" dirty="0" smtClean="0">
                <a:solidFill>
                  <a:schemeClr val="accent4">
                    <a:lumMod val="75000"/>
                  </a:schemeClr>
                </a:solidFill>
              </a:rPr>
              <a:t>Hinweis: Das Gerät ist bereits entsperrt!</a:t>
            </a:r>
            <a:endParaRPr lang="de-DE" sz="2400" b="1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7" name="Textfeld 6"/>
          <p:cNvSpPr txBox="1"/>
          <p:nvPr/>
        </p:nvSpPr>
        <p:spPr>
          <a:xfrm>
            <a:off x="704193" y="325821"/>
            <a:ext cx="98061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b="1" u="sng" dirty="0" smtClean="0">
                <a:solidFill>
                  <a:srgbClr val="FF0000"/>
                </a:solidFill>
              </a:rPr>
              <a:t>Prüfungstraining:</a:t>
            </a:r>
            <a:r>
              <a:rPr lang="de-DE" sz="3200" b="1" dirty="0" smtClean="0">
                <a:solidFill>
                  <a:schemeClr val="accent1">
                    <a:lumMod val="50000"/>
                  </a:schemeClr>
                </a:solidFill>
              </a:rPr>
              <a:t> Rufgruppenwechsel mittels Kurzwahl</a:t>
            </a:r>
            <a:endParaRPr lang="de-DE" sz="32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24" name="Abgerundetes Rechteck 23">
            <a:hlinkClick r:id="rId3" action="ppaction://hlinksldjump"/>
          </p:cNvPr>
          <p:cNvSpPr/>
          <p:nvPr/>
        </p:nvSpPr>
        <p:spPr>
          <a:xfrm>
            <a:off x="5047175" y="3529775"/>
            <a:ext cx="487351" cy="288246"/>
          </a:xfrm>
          <a:prstGeom prst="roundRect">
            <a:avLst/>
          </a:prstGeom>
          <a:noFill/>
          <a:ln>
            <a:solidFill>
              <a:srgbClr val="B2B2B2">
                <a:alpha val="14902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5" name="Abgerundetes Rechteck 24">
            <a:hlinkClick r:id="rId3" action="ppaction://hlinksldjump"/>
          </p:cNvPr>
          <p:cNvSpPr/>
          <p:nvPr/>
        </p:nvSpPr>
        <p:spPr>
          <a:xfrm>
            <a:off x="3900986" y="3524406"/>
            <a:ext cx="487351" cy="288246"/>
          </a:xfrm>
          <a:prstGeom prst="roundRect">
            <a:avLst/>
          </a:prstGeom>
          <a:noFill/>
          <a:ln>
            <a:solidFill>
              <a:srgbClr val="B2B2B2">
                <a:alpha val="14902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6" name="Abgerundetes Rechteck 25">
            <a:hlinkClick r:id="rId4" action="ppaction://hlinksldjump"/>
          </p:cNvPr>
          <p:cNvSpPr/>
          <p:nvPr/>
        </p:nvSpPr>
        <p:spPr>
          <a:xfrm>
            <a:off x="4446568" y="3529775"/>
            <a:ext cx="600607" cy="282877"/>
          </a:xfrm>
          <a:prstGeom prst="roundRect">
            <a:avLst/>
          </a:prstGeom>
          <a:noFill/>
          <a:ln>
            <a:solidFill>
              <a:srgbClr val="B2B2B2">
                <a:alpha val="14902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27" name="Grafik 26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574"/>
          <a:stretch/>
        </p:blipFill>
        <p:spPr>
          <a:xfrm>
            <a:off x="3753745" y="1014705"/>
            <a:ext cx="1936291" cy="4596186"/>
          </a:xfrm>
          <a:prstGeom prst="rect">
            <a:avLst/>
          </a:prstGeom>
        </p:spPr>
      </p:pic>
      <p:sp>
        <p:nvSpPr>
          <p:cNvPr id="28" name="Rechteck 27">
            <a:hlinkClick r:id="rId6" action="ppaction://hlinksldjump"/>
          </p:cNvPr>
          <p:cNvSpPr/>
          <p:nvPr/>
        </p:nvSpPr>
        <p:spPr>
          <a:xfrm>
            <a:off x="4547783" y="5266475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9" name="Rechteck 28">
            <a:hlinkClick r:id="rId6" action="ppaction://hlinksldjump"/>
          </p:cNvPr>
          <p:cNvSpPr/>
          <p:nvPr/>
        </p:nvSpPr>
        <p:spPr>
          <a:xfrm>
            <a:off x="4547783" y="5037875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0" name="Rechteck 29">
            <a:hlinkClick r:id="rId6" action="ppaction://hlinksldjump"/>
          </p:cNvPr>
          <p:cNvSpPr/>
          <p:nvPr/>
        </p:nvSpPr>
        <p:spPr>
          <a:xfrm>
            <a:off x="4547783" y="4809274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1" name="Rechteck 30">
            <a:hlinkClick r:id="rId6" action="ppaction://hlinksldjump"/>
          </p:cNvPr>
          <p:cNvSpPr/>
          <p:nvPr/>
        </p:nvSpPr>
        <p:spPr>
          <a:xfrm>
            <a:off x="4547783" y="4580673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2" name="Rechteck 31">
            <a:hlinkClick r:id="rId6" action="ppaction://hlinksldjump"/>
          </p:cNvPr>
          <p:cNvSpPr/>
          <p:nvPr/>
        </p:nvSpPr>
        <p:spPr>
          <a:xfrm>
            <a:off x="5064318" y="5260517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3" name="Rechteck 32">
            <a:hlinkClick r:id="rId6" action="ppaction://hlinksldjump"/>
          </p:cNvPr>
          <p:cNvSpPr/>
          <p:nvPr/>
        </p:nvSpPr>
        <p:spPr>
          <a:xfrm>
            <a:off x="5064318" y="5031917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5" name="Rechteck 34">
            <a:hlinkClick r:id="rId6" action="ppaction://hlinksldjump"/>
          </p:cNvPr>
          <p:cNvSpPr/>
          <p:nvPr/>
        </p:nvSpPr>
        <p:spPr>
          <a:xfrm>
            <a:off x="5064318" y="4803316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9" name="Rechteck 38">
            <a:hlinkClick r:id="rId6" action="ppaction://hlinksldjump"/>
          </p:cNvPr>
          <p:cNvSpPr/>
          <p:nvPr/>
        </p:nvSpPr>
        <p:spPr>
          <a:xfrm>
            <a:off x="5064318" y="4574715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4" name="Rechteck 53">
            <a:hlinkClick r:id="rId6" action="ppaction://hlinksldjump"/>
          </p:cNvPr>
          <p:cNvSpPr/>
          <p:nvPr/>
        </p:nvSpPr>
        <p:spPr>
          <a:xfrm>
            <a:off x="4048395" y="5260517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5" name="Rechteck 54">
            <a:hlinkClick r:id="rId6" action="ppaction://hlinksldjump"/>
          </p:cNvPr>
          <p:cNvSpPr/>
          <p:nvPr/>
        </p:nvSpPr>
        <p:spPr>
          <a:xfrm>
            <a:off x="4048395" y="5031917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6" name="Rechteck 55">
            <a:hlinkClick r:id="rId7" action="ppaction://hlinksldjump"/>
          </p:cNvPr>
          <p:cNvSpPr/>
          <p:nvPr/>
        </p:nvSpPr>
        <p:spPr>
          <a:xfrm>
            <a:off x="4048395" y="4803316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7" name="Rechteck 56">
            <a:hlinkClick r:id="rId6" action="ppaction://hlinksldjump"/>
          </p:cNvPr>
          <p:cNvSpPr/>
          <p:nvPr/>
        </p:nvSpPr>
        <p:spPr>
          <a:xfrm>
            <a:off x="4048395" y="4574715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8" name="Rechteck 57">
            <a:hlinkClick r:id="rId6" action="ppaction://hlinksldjump"/>
          </p:cNvPr>
          <p:cNvSpPr/>
          <p:nvPr/>
        </p:nvSpPr>
        <p:spPr>
          <a:xfrm>
            <a:off x="4034753" y="3737877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9" name="Rechteck 58">
            <a:hlinkClick r:id="rId6" action="ppaction://hlinksldjump"/>
          </p:cNvPr>
          <p:cNvSpPr/>
          <p:nvPr/>
        </p:nvSpPr>
        <p:spPr>
          <a:xfrm>
            <a:off x="5060817" y="3737877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0" name="Rechteck 59">
            <a:hlinkClick r:id="rId6" action="ppaction://hlinksldjump"/>
          </p:cNvPr>
          <p:cNvSpPr/>
          <p:nvPr/>
        </p:nvSpPr>
        <p:spPr>
          <a:xfrm>
            <a:off x="4514847" y="3737877"/>
            <a:ext cx="487739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1" name="Rechteck 60">
            <a:hlinkClick r:id="rId6" action="ppaction://hlinksldjump"/>
          </p:cNvPr>
          <p:cNvSpPr/>
          <p:nvPr/>
        </p:nvSpPr>
        <p:spPr>
          <a:xfrm>
            <a:off x="4084820" y="3993932"/>
            <a:ext cx="303518" cy="364458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2" name="Rechteck 61">
            <a:hlinkClick r:id="rId6" action="ppaction://hlinksldjump"/>
          </p:cNvPr>
          <p:cNvSpPr/>
          <p:nvPr/>
        </p:nvSpPr>
        <p:spPr>
          <a:xfrm>
            <a:off x="5108144" y="4000707"/>
            <a:ext cx="303518" cy="364458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3" name="Rechteck 62">
            <a:hlinkClick r:id="rId6" action="ppaction://hlinksldjump"/>
          </p:cNvPr>
          <p:cNvSpPr/>
          <p:nvPr/>
        </p:nvSpPr>
        <p:spPr>
          <a:xfrm>
            <a:off x="4432926" y="4084820"/>
            <a:ext cx="184044" cy="202367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4" name="Rechteck 63">
            <a:hlinkClick r:id="rId6" action="ppaction://hlinksldjump"/>
          </p:cNvPr>
          <p:cNvSpPr/>
          <p:nvPr/>
        </p:nvSpPr>
        <p:spPr>
          <a:xfrm>
            <a:off x="4850537" y="4082288"/>
            <a:ext cx="184044" cy="202367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5" name="Rechteck 64">
            <a:hlinkClick r:id="rId6" action="ppaction://hlinksldjump"/>
          </p:cNvPr>
          <p:cNvSpPr/>
          <p:nvPr/>
        </p:nvSpPr>
        <p:spPr>
          <a:xfrm rot="16200000">
            <a:off x="4641732" y="4227809"/>
            <a:ext cx="184044" cy="202367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6" name="Rechteck 65">
            <a:hlinkClick r:id="rId6" action="ppaction://hlinksldjump"/>
          </p:cNvPr>
          <p:cNvSpPr/>
          <p:nvPr/>
        </p:nvSpPr>
        <p:spPr>
          <a:xfrm rot="16200000">
            <a:off x="4634979" y="3947842"/>
            <a:ext cx="184044" cy="202367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7" name="Rechteck 66">
            <a:hlinkClick r:id="rId6" action="ppaction://hlinksldjump"/>
          </p:cNvPr>
          <p:cNvSpPr/>
          <p:nvPr/>
        </p:nvSpPr>
        <p:spPr>
          <a:xfrm>
            <a:off x="3716942" y="2343644"/>
            <a:ext cx="184044" cy="1076653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8" name="Rechteck 67">
            <a:hlinkClick r:id="rId6" action="ppaction://hlinksldjump"/>
          </p:cNvPr>
          <p:cNvSpPr/>
          <p:nvPr/>
        </p:nvSpPr>
        <p:spPr>
          <a:xfrm>
            <a:off x="3716942" y="2067188"/>
            <a:ext cx="184044" cy="202367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9" name="Rechteck 68">
            <a:hlinkClick r:id="rId6" action="ppaction://hlinksldjump"/>
          </p:cNvPr>
          <p:cNvSpPr/>
          <p:nvPr/>
        </p:nvSpPr>
        <p:spPr>
          <a:xfrm>
            <a:off x="3960616" y="1266670"/>
            <a:ext cx="472309" cy="485942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8" name="Grafik 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3600" y="2134800"/>
            <a:ext cx="1194697" cy="1522800"/>
          </a:xfrm>
          <a:prstGeom prst="rect">
            <a:avLst/>
          </a:prstGeom>
        </p:spPr>
      </p:pic>
      <p:pic>
        <p:nvPicPr>
          <p:cNvPr id="2" name="Grafik 1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3600" y="2134800"/>
            <a:ext cx="1194697" cy="1522800"/>
          </a:xfrm>
          <a:prstGeom prst="rect">
            <a:avLst/>
          </a:prstGeom>
        </p:spPr>
      </p:pic>
      <p:pic>
        <p:nvPicPr>
          <p:cNvPr id="36" name="Grafik 35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4930" y="5278676"/>
            <a:ext cx="369787" cy="18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74249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26" presetClass="emph" presetSubtype="0" repeatCount="5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750" tmFilter="0, 0; .2, .5; .8, .5; 1, 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" dur="375" autoRev="1" fill="hold"/>
                                        <p:tgtEl>
                                          <p:spTgt spid="3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750"/>
                            </p:stCondLst>
                            <p:childTnLst>
                              <p:par>
                                <p:cTn id="13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3"/>
          <p:cNvSpPr txBox="1"/>
          <p:nvPr/>
        </p:nvSpPr>
        <p:spPr>
          <a:xfrm>
            <a:off x="6007485" y="2735599"/>
            <a:ext cx="553526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u="sng" dirty="0" smtClean="0">
                <a:solidFill>
                  <a:schemeClr val="accent4">
                    <a:lumMod val="75000"/>
                  </a:schemeClr>
                </a:solidFill>
              </a:rPr>
              <a:t>Aufgabe:</a:t>
            </a:r>
            <a:r>
              <a:rPr lang="de-DE" sz="2400" b="1" dirty="0" smtClean="0">
                <a:solidFill>
                  <a:schemeClr val="accent4">
                    <a:lumMod val="75000"/>
                  </a:schemeClr>
                </a:solidFill>
              </a:rPr>
              <a:t> Schalte mit Hilfe der Kurzwahl die Rufgruppe 404_K* (Kurzwahl: 404)!</a:t>
            </a:r>
          </a:p>
          <a:p>
            <a:endParaRPr lang="de-DE" sz="2400" b="1" dirty="0" smtClean="0">
              <a:solidFill>
                <a:schemeClr val="accent4">
                  <a:lumMod val="75000"/>
                </a:schemeClr>
              </a:solidFill>
            </a:endParaRPr>
          </a:p>
          <a:p>
            <a:endParaRPr lang="de-DE" sz="2400" b="1" dirty="0">
              <a:solidFill>
                <a:schemeClr val="accent4">
                  <a:lumMod val="75000"/>
                </a:schemeClr>
              </a:solidFill>
            </a:endParaRPr>
          </a:p>
          <a:p>
            <a:r>
              <a:rPr lang="de-DE" sz="2400" b="1" dirty="0" smtClean="0">
                <a:solidFill>
                  <a:schemeClr val="accent4">
                    <a:lumMod val="75000"/>
                  </a:schemeClr>
                </a:solidFill>
              </a:rPr>
              <a:t>Hinweis: Das Gerät ist bereits entsperrt!</a:t>
            </a:r>
            <a:endParaRPr lang="de-DE" sz="2400" b="1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7" name="Textfeld 6"/>
          <p:cNvSpPr txBox="1"/>
          <p:nvPr/>
        </p:nvSpPr>
        <p:spPr>
          <a:xfrm>
            <a:off x="704193" y="325821"/>
            <a:ext cx="98061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b="1" u="sng" dirty="0" smtClean="0">
                <a:solidFill>
                  <a:srgbClr val="FF0000"/>
                </a:solidFill>
              </a:rPr>
              <a:t>Prüfungstraining:</a:t>
            </a:r>
            <a:r>
              <a:rPr lang="de-DE" sz="3200" b="1" dirty="0" smtClean="0">
                <a:solidFill>
                  <a:schemeClr val="accent1">
                    <a:lumMod val="50000"/>
                  </a:schemeClr>
                </a:solidFill>
              </a:rPr>
              <a:t> Rufgruppenwechsel mittels Kurzwahl</a:t>
            </a:r>
            <a:endParaRPr lang="de-DE" sz="32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24" name="Abgerundetes Rechteck 23">
            <a:hlinkClick r:id="rId3" action="ppaction://hlinksldjump"/>
          </p:cNvPr>
          <p:cNvSpPr/>
          <p:nvPr/>
        </p:nvSpPr>
        <p:spPr>
          <a:xfrm>
            <a:off x="5047175" y="3529775"/>
            <a:ext cx="487351" cy="288246"/>
          </a:xfrm>
          <a:prstGeom prst="roundRect">
            <a:avLst/>
          </a:prstGeom>
          <a:noFill/>
          <a:ln>
            <a:solidFill>
              <a:srgbClr val="B2B2B2">
                <a:alpha val="14902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5" name="Abgerundetes Rechteck 24">
            <a:hlinkClick r:id="rId3" action="ppaction://hlinksldjump"/>
          </p:cNvPr>
          <p:cNvSpPr/>
          <p:nvPr/>
        </p:nvSpPr>
        <p:spPr>
          <a:xfrm>
            <a:off x="3900986" y="3524406"/>
            <a:ext cx="487351" cy="288246"/>
          </a:xfrm>
          <a:prstGeom prst="roundRect">
            <a:avLst/>
          </a:prstGeom>
          <a:noFill/>
          <a:ln>
            <a:solidFill>
              <a:srgbClr val="B2B2B2">
                <a:alpha val="14902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6" name="Abgerundetes Rechteck 25">
            <a:hlinkClick r:id="rId4" action="ppaction://hlinksldjump"/>
          </p:cNvPr>
          <p:cNvSpPr/>
          <p:nvPr/>
        </p:nvSpPr>
        <p:spPr>
          <a:xfrm>
            <a:off x="4446568" y="3529775"/>
            <a:ext cx="600607" cy="282877"/>
          </a:xfrm>
          <a:prstGeom prst="roundRect">
            <a:avLst/>
          </a:prstGeom>
          <a:noFill/>
          <a:ln>
            <a:solidFill>
              <a:srgbClr val="B2B2B2">
                <a:alpha val="14902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27" name="Grafik 26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574"/>
          <a:stretch/>
        </p:blipFill>
        <p:spPr>
          <a:xfrm>
            <a:off x="3753745" y="1014705"/>
            <a:ext cx="1936291" cy="4596186"/>
          </a:xfrm>
          <a:prstGeom prst="rect">
            <a:avLst/>
          </a:prstGeom>
        </p:spPr>
      </p:pic>
      <p:sp>
        <p:nvSpPr>
          <p:cNvPr id="28" name="Rechteck 27">
            <a:hlinkClick r:id="rId6" action="ppaction://hlinksldjump"/>
          </p:cNvPr>
          <p:cNvSpPr/>
          <p:nvPr/>
        </p:nvSpPr>
        <p:spPr>
          <a:xfrm>
            <a:off x="4547783" y="5266475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9" name="Rechteck 28">
            <a:hlinkClick r:id="rId6" action="ppaction://hlinksldjump"/>
          </p:cNvPr>
          <p:cNvSpPr/>
          <p:nvPr/>
        </p:nvSpPr>
        <p:spPr>
          <a:xfrm>
            <a:off x="4547783" y="5037875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0" name="Rechteck 29">
            <a:hlinkClick r:id="rId6" action="ppaction://hlinksldjump"/>
          </p:cNvPr>
          <p:cNvSpPr/>
          <p:nvPr/>
        </p:nvSpPr>
        <p:spPr>
          <a:xfrm>
            <a:off x="4547783" y="4809274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1" name="Rechteck 30">
            <a:hlinkClick r:id="rId6" action="ppaction://hlinksldjump"/>
          </p:cNvPr>
          <p:cNvSpPr/>
          <p:nvPr/>
        </p:nvSpPr>
        <p:spPr>
          <a:xfrm>
            <a:off x="4547783" y="4580673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2" name="Rechteck 31">
            <a:hlinkClick r:id="rId6" action="ppaction://hlinksldjump"/>
          </p:cNvPr>
          <p:cNvSpPr/>
          <p:nvPr/>
        </p:nvSpPr>
        <p:spPr>
          <a:xfrm>
            <a:off x="5064318" y="5260517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3" name="Rechteck 32">
            <a:hlinkClick r:id="rId6" action="ppaction://hlinksldjump"/>
          </p:cNvPr>
          <p:cNvSpPr/>
          <p:nvPr/>
        </p:nvSpPr>
        <p:spPr>
          <a:xfrm>
            <a:off x="5064318" y="5031917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5" name="Rechteck 34">
            <a:hlinkClick r:id="rId6" action="ppaction://hlinksldjump"/>
          </p:cNvPr>
          <p:cNvSpPr/>
          <p:nvPr/>
        </p:nvSpPr>
        <p:spPr>
          <a:xfrm>
            <a:off x="5064318" y="4803316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9" name="Rechteck 38">
            <a:hlinkClick r:id="rId6" action="ppaction://hlinksldjump"/>
          </p:cNvPr>
          <p:cNvSpPr/>
          <p:nvPr/>
        </p:nvSpPr>
        <p:spPr>
          <a:xfrm>
            <a:off x="5064318" y="4574715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4" name="Rechteck 53">
            <a:hlinkClick r:id="rId7" action="ppaction://hlinksldjump"/>
          </p:cNvPr>
          <p:cNvSpPr/>
          <p:nvPr/>
        </p:nvSpPr>
        <p:spPr>
          <a:xfrm>
            <a:off x="4048395" y="5260517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5" name="Rechteck 54">
            <a:hlinkClick r:id="rId6" action="ppaction://hlinksldjump"/>
          </p:cNvPr>
          <p:cNvSpPr/>
          <p:nvPr/>
        </p:nvSpPr>
        <p:spPr>
          <a:xfrm>
            <a:off x="4048395" y="5031917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6" name="Rechteck 55">
            <a:hlinkClick r:id="rId6" action="ppaction://hlinksldjump"/>
          </p:cNvPr>
          <p:cNvSpPr/>
          <p:nvPr/>
        </p:nvSpPr>
        <p:spPr>
          <a:xfrm>
            <a:off x="4048395" y="4803316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7" name="Rechteck 56">
            <a:hlinkClick r:id="rId6" action="ppaction://hlinksldjump"/>
          </p:cNvPr>
          <p:cNvSpPr/>
          <p:nvPr/>
        </p:nvSpPr>
        <p:spPr>
          <a:xfrm>
            <a:off x="4048395" y="4574715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8" name="Rechteck 57">
            <a:hlinkClick r:id="rId6" action="ppaction://hlinksldjump"/>
          </p:cNvPr>
          <p:cNvSpPr/>
          <p:nvPr/>
        </p:nvSpPr>
        <p:spPr>
          <a:xfrm>
            <a:off x="4034753" y="3737877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9" name="Rechteck 58">
            <a:hlinkClick r:id="rId6" action="ppaction://hlinksldjump"/>
          </p:cNvPr>
          <p:cNvSpPr/>
          <p:nvPr/>
        </p:nvSpPr>
        <p:spPr>
          <a:xfrm>
            <a:off x="5060817" y="3737877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0" name="Rechteck 59">
            <a:hlinkClick r:id="rId6" action="ppaction://hlinksldjump"/>
          </p:cNvPr>
          <p:cNvSpPr/>
          <p:nvPr/>
        </p:nvSpPr>
        <p:spPr>
          <a:xfrm>
            <a:off x="4514847" y="3737877"/>
            <a:ext cx="487739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1" name="Rechteck 60">
            <a:hlinkClick r:id="rId6" action="ppaction://hlinksldjump"/>
          </p:cNvPr>
          <p:cNvSpPr/>
          <p:nvPr/>
        </p:nvSpPr>
        <p:spPr>
          <a:xfrm>
            <a:off x="4084820" y="3993932"/>
            <a:ext cx="303518" cy="364458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2" name="Rechteck 61">
            <a:hlinkClick r:id="rId6" action="ppaction://hlinksldjump"/>
          </p:cNvPr>
          <p:cNvSpPr/>
          <p:nvPr/>
        </p:nvSpPr>
        <p:spPr>
          <a:xfrm>
            <a:off x="5108144" y="4000707"/>
            <a:ext cx="303518" cy="364458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3" name="Rechteck 62">
            <a:hlinkClick r:id="rId6" action="ppaction://hlinksldjump"/>
          </p:cNvPr>
          <p:cNvSpPr/>
          <p:nvPr/>
        </p:nvSpPr>
        <p:spPr>
          <a:xfrm>
            <a:off x="4432926" y="4084820"/>
            <a:ext cx="184044" cy="202367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4" name="Rechteck 63">
            <a:hlinkClick r:id="rId6" action="ppaction://hlinksldjump"/>
          </p:cNvPr>
          <p:cNvSpPr/>
          <p:nvPr/>
        </p:nvSpPr>
        <p:spPr>
          <a:xfrm>
            <a:off x="4850537" y="4082288"/>
            <a:ext cx="184044" cy="202367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5" name="Rechteck 64">
            <a:hlinkClick r:id="rId6" action="ppaction://hlinksldjump"/>
          </p:cNvPr>
          <p:cNvSpPr/>
          <p:nvPr/>
        </p:nvSpPr>
        <p:spPr>
          <a:xfrm rot="16200000">
            <a:off x="4641732" y="4227809"/>
            <a:ext cx="184044" cy="202367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6" name="Rechteck 65">
            <a:hlinkClick r:id="rId6" action="ppaction://hlinksldjump"/>
          </p:cNvPr>
          <p:cNvSpPr/>
          <p:nvPr/>
        </p:nvSpPr>
        <p:spPr>
          <a:xfrm rot="16200000">
            <a:off x="4634979" y="3947842"/>
            <a:ext cx="184044" cy="202367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7" name="Rechteck 66">
            <a:hlinkClick r:id="rId6" action="ppaction://hlinksldjump"/>
          </p:cNvPr>
          <p:cNvSpPr/>
          <p:nvPr/>
        </p:nvSpPr>
        <p:spPr>
          <a:xfrm>
            <a:off x="3716942" y="2343644"/>
            <a:ext cx="184044" cy="1076653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8" name="Rechteck 67">
            <a:hlinkClick r:id="rId6" action="ppaction://hlinksldjump"/>
          </p:cNvPr>
          <p:cNvSpPr/>
          <p:nvPr/>
        </p:nvSpPr>
        <p:spPr>
          <a:xfrm>
            <a:off x="3716942" y="2067188"/>
            <a:ext cx="184044" cy="202367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9" name="Rechteck 68">
            <a:hlinkClick r:id="rId6" action="ppaction://hlinksldjump"/>
          </p:cNvPr>
          <p:cNvSpPr/>
          <p:nvPr/>
        </p:nvSpPr>
        <p:spPr>
          <a:xfrm>
            <a:off x="3960616" y="1266670"/>
            <a:ext cx="472309" cy="485942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34" name="Grafik 33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3600" y="2134800"/>
            <a:ext cx="1194697" cy="1522800"/>
          </a:xfrm>
          <a:prstGeom prst="rect">
            <a:avLst/>
          </a:prstGeom>
        </p:spPr>
      </p:pic>
      <p:pic>
        <p:nvPicPr>
          <p:cNvPr id="36" name="Grafik 35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7653" y="4830606"/>
            <a:ext cx="359656" cy="183600"/>
          </a:xfrm>
          <a:prstGeom prst="rect">
            <a:avLst/>
          </a:prstGeom>
        </p:spPr>
      </p:pic>
      <p:pic>
        <p:nvPicPr>
          <p:cNvPr id="2" name="Grafik 1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3600" y="2134800"/>
            <a:ext cx="1194697" cy="152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50232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26" presetClass="emph" presetSubtype="0" repeatCount="5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750" tmFilter="0, 0; .2, .5; .8, .5; 1, 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" dur="375" autoRev="1" fill="hold"/>
                                        <p:tgtEl>
                                          <p:spTgt spid="3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750"/>
                            </p:stCondLst>
                            <p:childTnLst>
                              <p:par>
                                <p:cTn id="13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3"/>
          <p:cNvSpPr txBox="1"/>
          <p:nvPr/>
        </p:nvSpPr>
        <p:spPr>
          <a:xfrm>
            <a:off x="6007485" y="2735599"/>
            <a:ext cx="553526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u="sng" dirty="0" smtClean="0">
                <a:solidFill>
                  <a:schemeClr val="accent4">
                    <a:lumMod val="75000"/>
                  </a:schemeClr>
                </a:solidFill>
              </a:rPr>
              <a:t>Aufgabe:</a:t>
            </a:r>
            <a:r>
              <a:rPr lang="de-DE" sz="2400" b="1" dirty="0" smtClean="0">
                <a:solidFill>
                  <a:schemeClr val="accent4">
                    <a:lumMod val="75000"/>
                  </a:schemeClr>
                </a:solidFill>
              </a:rPr>
              <a:t> Schalte mit Hilfe der Kurzwahl die Rufgruppe 404_K* (Kurzwahl: 404)!</a:t>
            </a:r>
          </a:p>
          <a:p>
            <a:endParaRPr lang="de-DE" sz="2400" b="1" dirty="0" smtClean="0">
              <a:solidFill>
                <a:schemeClr val="accent4">
                  <a:lumMod val="75000"/>
                </a:schemeClr>
              </a:solidFill>
            </a:endParaRPr>
          </a:p>
          <a:p>
            <a:endParaRPr lang="de-DE" sz="2400" b="1" dirty="0">
              <a:solidFill>
                <a:schemeClr val="accent4">
                  <a:lumMod val="75000"/>
                </a:schemeClr>
              </a:solidFill>
            </a:endParaRPr>
          </a:p>
          <a:p>
            <a:r>
              <a:rPr lang="de-DE" sz="2400" b="1" dirty="0" smtClean="0">
                <a:solidFill>
                  <a:schemeClr val="accent4">
                    <a:lumMod val="75000"/>
                  </a:schemeClr>
                </a:solidFill>
              </a:rPr>
              <a:t>Hinweis: Das Gerät ist bereits entsperrt!</a:t>
            </a:r>
            <a:endParaRPr lang="de-DE" sz="2400" b="1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7" name="Textfeld 6"/>
          <p:cNvSpPr txBox="1"/>
          <p:nvPr/>
        </p:nvSpPr>
        <p:spPr>
          <a:xfrm>
            <a:off x="704193" y="325821"/>
            <a:ext cx="98061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b="1" u="sng" dirty="0" smtClean="0">
                <a:solidFill>
                  <a:srgbClr val="FF0000"/>
                </a:solidFill>
              </a:rPr>
              <a:t>Prüfungstraining:</a:t>
            </a:r>
            <a:r>
              <a:rPr lang="de-DE" sz="3200" b="1" dirty="0" smtClean="0">
                <a:solidFill>
                  <a:schemeClr val="accent1">
                    <a:lumMod val="50000"/>
                  </a:schemeClr>
                </a:solidFill>
              </a:rPr>
              <a:t> Rufgruppenwechsel mittels Kurzwahl</a:t>
            </a:r>
            <a:endParaRPr lang="de-DE" sz="32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24" name="Abgerundetes Rechteck 23">
            <a:hlinkClick r:id="rId3" action="ppaction://hlinksldjump"/>
          </p:cNvPr>
          <p:cNvSpPr/>
          <p:nvPr/>
        </p:nvSpPr>
        <p:spPr>
          <a:xfrm>
            <a:off x="5047175" y="3529775"/>
            <a:ext cx="487351" cy="288246"/>
          </a:xfrm>
          <a:prstGeom prst="roundRect">
            <a:avLst/>
          </a:prstGeom>
          <a:noFill/>
          <a:ln>
            <a:solidFill>
              <a:srgbClr val="B2B2B2">
                <a:alpha val="14902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5" name="Abgerundetes Rechteck 24">
            <a:hlinkClick r:id="rId3" action="ppaction://hlinksldjump"/>
          </p:cNvPr>
          <p:cNvSpPr/>
          <p:nvPr/>
        </p:nvSpPr>
        <p:spPr>
          <a:xfrm>
            <a:off x="3900986" y="3524406"/>
            <a:ext cx="487351" cy="288246"/>
          </a:xfrm>
          <a:prstGeom prst="roundRect">
            <a:avLst/>
          </a:prstGeom>
          <a:noFill/>
          <a:ln>
            <a:solidFill>
              <a:srgbClr val="B2B2B2">
                <a:alpha val="14902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6" name="Abgerundetes Rechteck 25">
            <a:hlinkClick r:id="rId4" action="ppaction://hlinksldjump"/>
          </p:cNvPr>
          <p:cNvSpPr/>
          <p:nvPr/>
        </p:nvSpPr>
        <p:spPr>
          <a:xfrm>
            <a:off x="4446568" y="3529775"/>
            <a:ext cx="600607" cy="282877"/>
          </a:xfrm>
          <a:prstGeom prst="roundRect">
            <a:avLst/>
          </a:prstGeom>
          <a:noFill/>
          <a:ln>
            <a:solidFill>
              <a:srgbClr val="B2B2B2">
                <a:alpha val="14902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27" name="Grafik 26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574"/>
          <a:stretch/>
        </p:blipFill>
        <p:spPr>
          <a:xfrm>
            <a:off x="3753745" y="1014705"/>
            <a:ext cx="1936291" cy="4596186"/>
          </a:xfrm>
          <a:prstGeom prst="rect">
            <a:avLst/>
          </a:prstGeom>
        </p:spPr>
      </p:pic>
      <p:sp>
        <p:nvSpPr>
          <p:cNvPr id="28" name="Rechteck 27">
            <a:hlinkClick r:id="rId6" action="ppaction://hlinksldjump"/>
          </p:cNvPr>
          <p:cNvSpPr/>
          <p:nvPr/>
        </p:nvSpPr>
        <p:spPr>
          <a:xfrm>
            <a:off x="4547783" y="5266475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9" name="Rechteck 28">
            <a:hlinkClick r:id="rId6" action="ppaction://hlinksldjump"/>
          </p:cNvPr>
          <p:cNvSpPr/>
          <p:nvPr/>
        </p:nvSpPr>
        <p:spPr>
          <a:xfrm>
            <a:off x="4547783" y="5037875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0" name="Rechteck 29">
            <a:hlinkClick r:id="rId6" action="ppaction://hlinksldjump"/>
          </p:cNvPr>
          <p:cNvSpPr/>
          <p:nvPr/>
        </p:nvSpPr>
        <p:spPr>
          <a:xfrm>
            <a:off x="4547783" y="4809274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1" name="Rechteck 30">
            <a:hlinkClick r:id="rId6" action="ppaction://hlinksldjump"/>
          </p:cNvPr>
          <p:cNvSpPr/>
          <p:nvPr/>
        </p:nvSpPr>
        <p:spPr>
          <a:xfrm>
            <a:off x="4547783" y="4580673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2" name="Rechteck 31">
            <a:hlinkClick r:id="rId6" action="ppaction://hlinksldjump"/>
          </p:cNvPr>
          <p:cNvSpPr/>
          <p:nvPr/>
        </p:nvSpPr>
        <p:spPr>
          <a:xfrm>
            <a:off x="5064318" y="5260517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3" name="Rechteck 32">
            <a:hlinkClick r:id="rId6" action="ppaction://hlinksldjump"/>
          </p:cNvPr>
          <p:cNvSpPr/>
          <p:nvPr/>
        </p:nvSpPr>
        <p:spPr>
          <a:xfrm>
            <a:off x="5064318" y="5031917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5" name="Rechteck 34">
            <a:hlinkClick r:id="rId6" action="ppaction://hlinksldjump"/>
          </p:cNvPr>
          <p:cNvSpPr/>
          <p:nvPr/>
        </p:nvSpPr>
        <p:spPr>
          <a:xfrm>
            <a:off x="5064318" y="4803316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9" name="Rechteck 38">
            <a:hlinkClick r:id="rId6" action="ppaction://hlinksldjump"/>
          </p:cNvPr>
          <p:cNvSpPr/>
          <p:nvPr/>
        </p:nvSpPr>
        <p:spPr>
          <a:xfrm>
            <a:off x="5064318" y="4574715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4" name="Rechteck 53">
            <a:hlinkClick r:id="rId6" action="ppaction://hlinksldjump"/>
          </p:cNvPr>
          <p:cNvSpPr/>
          <p:nvPr/>
        </p:nvSpPr>
        <p:spPr>
          <a:xfrm>
            <a:off x="4048395" y="5260517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5" name="Rechteck 54">
            <a:hlinkClick r:id="rId6" action="ppaction://hlinksldjump"/>
          </p:cNvPr>
          <p:cNvSpPr/>
          <p:nvPr/>
        </p:nvSpPr>
        <p:spPr>
          <a:xfrm>
            <a:off x="4048395" y="5031917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6" name="Rechteck 55">
            <a:hlinkClick r:id="rId6" action="ppaction://hlinksldjump"/>
          </p:cNvPr>
          <p:cNvSpPr/>
          <p:nvPr/>
        </p:nvSpPr>
        <p:spPr>
          <a:xfrm>
            <a:off x="4048395" y="4803316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7" name="Rechteck 56">
            <a:hlinkClick r:id="rId6" action="ppaction://hlinksldjump"/>
          </p:cNvPr>
          <p:cNvSpPr/>
          <p:nvPr/>
        </p:nvSpPr>
        <p:spPr>
          <a:xfrm>
            <a:off x="4048395" y="4574715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8" name="Rechteck 57">
            <a:hlinkClick r:id="rId7" action="ppaction://hlinksldjump"/>
          </p:cNvPr>
          <p:cNvSpPr/>
          <p:nvPr/>
        </p:nvSpPr>
        <p:spPr>
          <a:xfrm>
            <a:off x="4034753" y="3737877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9" name="Rechteck 58">
            <a:hlinkClick r:id="rId6" action="ppaction://hlinksldjump"/>
          </p:cNvPr>
          <p:cNvSpPr/>
          <p:nvPr/>
        </p:nvSpPr>
        <p:spPr>
          <a:xfrm>
            <a:off x="5060817" y="3737877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0" name="Rechteck 59">
            <a:hlinkClick r:id="rId6" action="ppaction://hlinksldjump"/>
          </p:cNvPr>
          <p:cNvSpPr/>
          <p:nvPr/>
        </p:nvSpPr>
        <p:spPr>
          <a:xfrm>
            <a:off x="4514847" y="3737877"/>
            <a:ext cx="487739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1" name="Rechteck 60">
            <a:hlinkClick r:id="rId6" action="ppaction://hlinksldjump"/>
          </p:cNvPr>
          <p:cNvSpPr/>
          <p:nvPr/>
        </p:nvSpPr>
        <p:spPr>
          <a:xfrm>
            <a:off x="4084820" y="3993932"/>
            <a:ext cx="303518" cy="364458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2" name="Rechteck 61">
            <a:hlinkClick r:id="rId6" action="ppaction://hlinksldjump"/>
          </p:cNvPr>
          <p:cNvSpPr/>
          <p:nvPr/>
        </p:nvSpPr>
        <p:spPr>
          <a:xfrm>
            <a:off x="5108144" y="4000707"/>
            <a:ext cx="303518" cy="364458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3" name="Rechteck 62">
            <a:hlinkClick r:id="rId6" action="ppaction://hlinksldjump"/>
          </p:cNvPr>
          <p:cNvSpPr/>
          <p:nvPr/>
        </p:nvSpPr>
        <p:spPr>
          <a:xfrm>
            <a:off x="4432926" y="4084820"/>
            <a:ext cx="184044" cy="202367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4" name="Rechteck 63">
            <a:hlinkClick r:id="rId6" action="ppaction://hlinksldjump"/>
          </p:cNvPr>
          <p:cNvSpPr/>
          <p:nvPr/>
        </p:nvSpPr>
        <p:spPr>
          <a:xfrm>
            <a:off x="4850537" y="4082288"/>
            <a:ext cx="184044" cy="202367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5" name="Rechteck 64">
            <a:hlinkClick r:id="rId6" action="ppaction://hlinksldjump"/>
          </p:cNvPr>
          <p:cNvSpPr/>
          <p:nvPr/>
        </p:nvSpPr>
        <p:spPr>
          <a:xfrm rot="16200000">
            <a:off x="4641732" y="4227809"/>
            <a:ext cx="184044" cy="202367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6" name="Rechteck 65">
            <a:hlinkClick r:id="rId6" action="ppaction://hlinksldjump"/>
          </p:cNvPr>
          <p:cNvSpPr/>
          <p:nvPr/>
        </p:nvSpPr>
        <p:spPr>
          <a:xfrm rot="16200000">
            <a:off x="4634979" y="3947842"/>
            <a:ext cx="184044" cy="202367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7" name="Rechteck 66">
            <a:hlinkClick r:id="rId8" action="ppaction://hlinksldjump"/>
          </p:cNvPr>
          <p:cNvSpPr/>
          <p:nvPr/>
        </p:nvSpPr>
        <p:spPr>
          <a:xfrm>
            <a:off x="3716942" y="2343644"/>
            <a:ext cx="184044" cy="1076653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8" name="Rechteck 67">
            <a:hlinkClick r:id="rId6" action="ppaction://hlinksldjump"/>
          </p:cNvPr>
          <p:cNvSpPr/>
          <p:nvPr/>
        </p:nvSpPr>
        <p:spPr>
          <a:xfrm>
            <a:off x="3716942" y="2067188"/>
            <a:ext cx="184044" cy="202367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9" name="Rechteck 68">
            <a:hlinkClick r:id="rId6" action="ppaction://hlinksldjump"/>
          </p:cNvPr>
          <p:cNvSpPr/>
          <p:nvPr/>
        </p:nvSpPr>
        <p:spPr>
          <a:xfrm>
            <a:off x="3960616" y="1266670"/>
            <a:ext cx="472309" cy="485942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36" name="Grafik 35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3600" y="2134800"/>
            <a:ext cx="1194697" cy="1522800"/>
          </a:xfrm>
          <a:prstGeom prst="rect">
            <a:avLst/>
          </a:prstGeom>
        </p:spPr>
      </p:pic>
      <p:pic>
        <p:nvPicPr>
          <p:cNvPr id="37" name="Grafik 36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48395" y="5276668"/>
            <a:ext cx="359656" cy="183600"/>
          </a:xfrm>
          <a:prstGeom prst="rect">
            <a:avLst/>
          </a:prstGeom>
        </p:spPr>
      </p:pic>
      <p:pic>
        <p:nvPicPr>
          <p:cNvPr id="2" name="Grafik 1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3600" y="2134800"/>
            <a:ext cx="1194697" cy="152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7923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26" presetClass="emph" presetSubtype="0" repeatCount="5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750" tmFilter="0, 0; .2, .5; .8, .5; 1, 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" dur="375" autoRev="1" fill="hold"/>
                                        <p:tgtEl>
                                          <p:spTgt spid="3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750"/>
                            </p:stCondLst>
                            <p:childTnLst>
                              <p:par>
                                <p:cTn id="13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3"/>
          <p:cNvSpPr txBox="1"/>
          <p:nvPr/>
        </p:nvSpPr>
        <p:spPr>
          <a:xfrm>
            <a:off x="6007485" y="2735599"/>
            <a:ext cx="553526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u="sng" dirty="0" smtClean="0">
                <a:solidFill>
                  <a:schemeClr val="accent4">
                    <a:lumMod val="75000"/>
                  </a:schemeClr>
                </a:solidFill>
              </a:rPr>
              <a:t>Aufgabe:</a:t>
            </a:r>
            <a:r>
              <a:rPr lang="de-DE" sz="2400" b="1" dirty="0" smtClean="0">
                <a:solidFill>
                  <a:schemeClr val="accent4">
                    <a:lumMod val="75000"/>
                  </a:schemeClr>
                </a:solidFill>
              </a:rPr>
              <a:t> Schalte mit Hilfe der Kurzwahl die Rufgruppe 404_K* (Kurzwahl: 404)!</a:t>
            </a:r>
          </a:p>
          <a:p>
            <a:endParaRPr lang="de-DE" sz="2400" b="1" dirty="0" smtClean="0">
              <a:solidFill>
                <a:schemeClr val="accent4">
                  <a:lumMod val="75000"/>
                </a:schemeClr>
              </a:solidFill>
            </a:endParaRPr>
          </a:p>
          <a:p>
            <a:endParaRPr lang="de-DE" sz="2400" b="1" dirty="0">
              <a:solidFill>
                <a:schemeClr val="accent4">
                  <a:lumMod val="75000"/>
                </a:schemeClr>
              </a:solidFill>
            </a:endParaRPr>
          </a:p>
          <a:p>
            <a:r>
              <a:rPr lang="de-DE" sz="2400" b="1" dirty="0" smtClean="0">
                <a:solidFill>
                  <a:schemeClr val="accent4">
                    <a:lumMod val="75000"/>
                  </a:schemeClr>
                </a:solidFill>
              </a:rPr>
              <a:t>Hinweis: Das Gerät ist bereits entsperrt!</a:t>
            </a:r>
            <a:endParaRPr lang="de-DE" sz="2400" b="1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7" name="Textfeld 6"/>
          <p:cNvSpPr txBox="1"/>
          <p:nvPr/>
        </p:nvSpPr>
        <p:spPr>
          <a:xfrm>
            <a:off x="704193" y="325821"/>
            <a:ext cx="98061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b="1" u="sng" dirty="0" smtClean="0">
                <a:solidFill>
                  <a:srgbClr val="FF0000"/>
                </a:solidFill>
              </a:rPr>
              <a:t>Prüfungstraining:</a:t>
            </a:r>
            <a:r>
              <a:rPr lang="de-DE" sz="3200" b="1" dirty="0" smtClean="0">
                <a:solidFill>
                  <a:schemeClr val="accent1">
                    <a:lumMod val="50000"/>
                  </a:schemeClr>
                </a:solidFill>
              </a:rPr>
              <a:t> Rufgruppenwechsel mittels Kurzwahl</a:t>
            </a:r>
            <a:endParaRPr lang="de-DE" sz="32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5" name="Abgerundetes Rechteck 44">
            <a:hlinkClick r:id="rId3" action="ppaction://hlinksldjump"/>
          </p:cNvPr>
          <p:cNvSpPr/>
          <p:nvPr/>
        </p:nvSpPr>
        <p:spPr>
          <a:xfrm>
            <a:off x="5047175" y="3529775"/>
            <a:ext cx="487351" cy="288246"/>
          </a:xfrm>
          <a:prstGeom prst="roundRect">
            <a:avLst/>
          </a:prstGeom>
          <a:noFill/>
          <a:ln>
            <a:solidFill>
              <a:srgbClr val="B2B2B2">
                <a:alpha val="14902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2" name="Abgerundetes Rechteck 51">
            <a:hlinkClick r:id="rId3" action="ppaction://hlinksldjump"/>
          </p:cNvPr>
          <p:cNvSpPr/>
          <p:nvPr/>
        </p:nvSpPr>
        <p:spPr>
          <a:xfrm>
            <a:off x="3900986" y="3524406"/>
            <a:ext cx="487351" cy="288246"/>
          </a:xfrm>
          <a:prstGeom prst="roundRect">
            <a:avLst/>
          </a:prstGeom>
          <a:noFill/>
          <a:ln>
            <a:solidFill>
              <a:srgbClr val="B2B2B2">
                <a:alpha val="14902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3" name="Abgerundetes Rechteck 52">
            <a:hlinkClick r:id="rId4" action="ppaction://hlinksldjump"/>
          </p:cNvPr>
          <p:cNvSpPr/>
          <p:nvPr/>
        </p:nvSpPr>
        <p:spPr>
          <a:xfrm>
            <a:off x="4446568" y="3529775"/>
            <a:ext cx="600607" cy="282877"/>
          </a:xfrm>
          <a:prstGeom prst="roundRect">
            <a:avLst/>
          </a:prstGeom>
          <a:noFill/>
          <a:ln>
            <a:solidFill>
              <a:srgbClr val="B2B2B2">
                <a:alpha val="14902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24" name="Grafik 23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574"/>
          <a:stretch/>
        </p:blipFill>
        <p:spPr>
          <a:xfrm>
            <a:off x="3753745" y="1014705"/>
            <a:ext cx="1936291" cy="4596186"/>
          </a:xfrm>
          <a:prstGeom prst="rect">
            <a:avLst/>
          </a:prstGeom>
        </p:spPr>
      </p:pic>
      <p:sp>
        <p:nvSpPr>
          <p:cNvPr id="62" name="Rechteck 61">
            <a:hlinkClick r:id="rId3" action="ppaction://hlinksldjump"/>
          </p:cNvPr>
          <p:cNvSpPr/>
          <p:nvPr/>
        </p:nvSpPr>
        <p:spPr>
          <a:xfrm>
            <a:off x="4547783" y="5266475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3" name="Rechteck 62">
            <a:hlinkClick r:id="rId3" action="ppaction://hlinksldjump"/>
          </p:cNvPr>
          <p:cNvSpPr/>
          <p:nvPr/>
        </p:nvSpPr>
        <p:spPr>
          <a:xfrm>
            <a:off x="4547783" y="5037875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4" name="Rechteck 63">
            <a:hlinkClick r:id="rId3" action="ppaction://hlinksldjump"/>
          </p:cNvPr>
          <p:cNvSpPr/>
          <p:nvPr/>
        </p:nvSpPr>
        <p:spPr>
          <a:xfrm>
            <a:off x="4547783" y="4809274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5" name="Rechteck 64">
            <a:hlinkClick r:id="rId3" action="ppaction://hlinksldjump"/>
          </p:cNvPr>
          <p:cNvSpPr/>
          <p:nvPr/>
        </p:nvSpPr>
        <p:spPr>
          <a:xfrm>
            <a:off x="4547783" y="4580673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6" name="Rechteck 65">
            <a:hlinkClick r:id="rId3" action="ppaction://hlinksldjump"/>
          </p:cNvPr>
          <p:cNvSpPr/>
          <p:nvPr/>
        </p:nvSpPr>
        <p:spPr>
          <a:xfrm>
            <a:off x="5064318" y="5260517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7" name="Rechteck 66">
            <a:hlinkClick r:id="rId3" action="ppaction://hlinksldjump"/>
          </p:cNvPr>
          <p:cNvSpPr/>
          <p:nvPr/>
        </p:nvSpPr>
        <p:spPr>
          <a:xfrm>
            <a:off x="5064318" y="5031917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8" name="Rechteck 67">
            <a:hlinkClick r:id="rId3" action="ppaction://hlinksldjump"/>
          </p:cNvPr>
          <p:cNvSpPr/>
          <p:nvPr/>
        </p:nvSpPr>
        <p:spPr>
          <a:xfrm>
            <a:off x="5064318" y="4803316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9" name="Rechteck 68">
            <a:hlinkClick r:id="rId3" action="ppaction://hlinksldjump"/>
          </p:cNvPr>
          <p:cNvSpPr/>
          <p:nvPr/>
        </p:nvSpPr>
        <p:spPr>
          <a:xfrm>
            <a:off x="5064318" y="4574715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0" name="Rechteck 69">
            <a:hlinkClick r:id="rId3" action="ppaction://hlinksldjump"/>
          </p:cNvPr>
          <p:cNvSpPr/>
          <p:nvPr/>
        </p:nvSpPr>
        <p:spPr>
          <a:xfrm>
            <a:off x="4048395" y="5260517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1" name="Rechteck 70">
            <a:hlinkClick r:id="rId3" action="ppaction://hlinksldjump"/>
          </p:cNvPr>
          <p:cNvSpPr/>
          <p:nvPr/>
        </p:nvSpPr>
        <p:spPr>
          <a:xfrm>
            <a:off x="4048395" y="5031917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2" name="Rechteck 71">
            <a:hlinkClick r:id="rId3" action="ppaction://hlinksldjump"/>
          </p:cNvPr>
          <p:cNvSpPr/>
          <p:nvPr/>
        </p:nvSpPr>
        <p:spPr>
          <a:xfrm>
            <a:off x="4048395" y="4803316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3" name="Rechteck 72">
            <a:hlinkClick r:id="rId3" action="ppaction://hlinksldjump"/>
          </p:cNvPr>
          <p:cNvSpPr/>
          <p:nvPr/>
        </p:nvSpPr>
        <p:spPr>
          <a:xfrm>
            <a:off x="4048395" y="4574715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4" name="Rechteck 73">
            <a:hlinkClick r:id="rId3" action="ppaction://hlinksldjump"/>
          </p:cNvPr>
          <p:cNvSpPr/>
          <p:nvPr/>
        </p:nvSpPr>
        <p:spPr>
          <a:xfrm>
            <a:off x="4034753" y="3737877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5" name="Rechteck 74">
            <a:hlinkClick r:id="rId3" action="ppaction://hlinksldjump"/>
          </p:cNvPr>
          <p:cNvSpPr/>
          <p:nvPr/>
        </p:nvSpPr>
        <p:spPr>
          <a:xfrm>
            <a:off x="5060817" y="3737877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6" name="Rechteck 75">
            <a:hlinkClick r:id="rId3" action="ppaction://hlinksldjump"/>
          </p:cNvPr>
          <p:cNvSpPr/>
          <p:nvPr/>
        </p:nvSpPr>
        <p:spPr>
          <a:xfrm>
            <a:off x="4514847" y="3737877"/>
            <a:ext cx="487739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7" name="Rechteck 76">
            <a:hlinkClick r:id="rId3" action="ppaction://hlinksldjump"/>
          </p:cNvPr>
          <p:cNvSpPr/>
          <p:nvPr/>
        </p:nvSpPr>
        <p:spPr>
          <a:xfrm>
            <a:off x="4084820" y="3993932"/>
            <a:ext cx="303518" cy="364458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8" name="Rechteck 77">
            <a:hlinkClick r:id="rId3" action="ppaction://hlinksldjump"/>
          </p:cNvPr>
          <p:cNvSpPr/>
          <p:nvPr/>
        </p:nvSpPr>
        <p:spPr>
          <a:xfrm>
            <a:off x="5108144" y="4000707"/>
            <a:ext cx="303518" cy="364458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9" name="Rechteck 78">
            <a:hlinkClick r:id="rId3" action="ppaction://hlinksldjump"/>
          </p:cNvPr>
          <p:cNvSpPr/>
          <p:nvPr/>
        </p:nvSpPr>
        <p:spPr>
          <a:xfrm>
            <a:off x="4432926" y="4084820"/>
            <a:ext cx="184044" cy="202367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0" name="Rechteck 79">
            <a:hlinkClick r:id="rId3" action="ppaction://hlinksldjump"/>
          </p:cNvPr>
          <p:cNvSpPr/>
          <p:nvPr/>
        </p:nvSpPr>
        <p:spPr>
          <a:xfrm>
            <a:off x="4850537" y="4082288"/>
            <a:ext cx="184044" cy="202367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1" name="Rechteck 80">
            <a:hlinkClick r:id="rId3" action="ppaction://hlinksldjump"/>
          </p:cNvPr>
          <p:cNvSpPr/>
          <p:nvPr/>
        </p:nvSpPr>
        <p:spPr>
          <a:xfrm rot="16200000">
            <a:off x="4641732" y="4227809"/>
            <a:ext cx="184044" cy="202367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2" name="Rechteck 81">
            <a:hlinkClick r:id="rId3" action="ppaction://hlinksldjump"/>
          </p:cNvPr>
          <p:cNvSpPr/>
          <p:nvPr/>
        </p:nvSpPr>
        <p:spPr>
          <a:xfrm rot="16200000">
            <a:off x="4634979" y="3947842"/>
            <a:ext cx="184044" cy="202367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3" name="Rechteck 82">
            <a:hlinkClick r:id="rId3" action="ppaction://hlinksldjump"/>
          </p:cNvPr>
          <p:cNvSpPr/>
          <p:nvPr/>
        </p:nvSpPr>
        <p:spPr>
          <a:xfrm>
            <a:off x="3716942" y="2343644"/>
            <a:ext cx="184044" cy="1076653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4" name="Rechteck 83">
            <a:hlinkClick r:id="rId3" action="ppaction://hlinksldjump"/>
          </p:cNvPr>
          <p:cNvSpPr/>
          <p:nvPr/>
        </p:nvSpPr>
        <p:spPr>
          <a:xfrm>
            <a:off x="3716942" y="2067188"/>
            <a:ext cx="184044" cy="202367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5" name="Rechteck 84">
            <a:hlinkClick r:id="rId3" action="ppaction://hlinksldjump"/>
          </p:cNvPr>
          <p:cNvSpPr/>
          <p:nvPr/>
        </p:nvSpPr>
        <p:spPr>
          <a:xfrm>
            <a:off x="3960616" y="1266670"/>
            <a:ext cx="472309" cy="485942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34" name="Grafik 3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3600" y="2134800"/>
            <a:ext cx="1194697" cy="1522800"/>
          </a:xfrm>
          <a:prstGeom prst="rect">
            <a:avLst/>
          </a:prstGeom>
        </p:spPr>
      </p:pic>
      <p:pic>
        <p:nvPicPr>
          <p:cNvPr id="35" name="Grafik 3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3269" y="3748828"/>
            <a:ext cx="359656" cy="183600"/>
          </a:xfrm>
          <a:prstGeom prst="rect">
            <a:avLst/>
          </a:prstGeom>
        </p:spPr>
      </p:pic>
      <p:pic>
        <p:nvPicPr>
          <p:cNvPr id="2" name="Grafik 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3600" y="2134800"/>
            <a:ext cx="1194697" cy="1522800"/>
          </a:xfrm>
          <a:prstGeom prst="rect">
            <a:avLst/>
          </a:prstGeom>
        </p:spPr>
      </p:pic>
      <p:sp>
        <p:nvSpPr>
          <p:cNvPr id="37" name="Rechteck 36"/>
          <p:cNvSpPr/>
          <p:nvPr/>
        </p:nvSpPr>
        <p:spPr>
          <a:xfrm>
            <a:off x="2502569" y="5669937"/>
            <a:ext cx="4090737" cy="866273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 w="57150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 smtClean="0">
                <a:solidFill>
                  <a:schemeClr val="tx2">
                    <a:lumMod val="50000"/>
                  </a:schemeClr>
                </a:solidFill>
              </a:rPr>
              <a:t>Herzlichen Glückwunsch! Aufgabe erfolgreich gelöst!</a:t>
            </a:r>
            <a:endParaRPr lang="de-DE" sz="2400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38" name="Abgerundetes Rechteck 37">
            <a:hlinkClick r:id="rId9" action="ppaction://hlinksldjump"/>
          </p:cNvPr>
          <p:cNvSpPr/>
          <p:nvPr/>
        </p:nvSpPr>
        <p:spPr>
          <a:xfrm>
            <a:off x="8923282" y="3668110"/>
            <a:ext cx="2648607" cy="851338"/>
          </a:xfrm>
          <a:prstGeom prst="roundRect">
            <a:avLst/>
          </a:prstGeom>
          <a:gradFill flip="none" rotWithShape="1">
            <a:gsLst>
              <a:gs pos="34972">
                <a:srgbClr val="C1DCAE"/>
              </a:gs>
              <a:gs pos="30000">
                <a:srgbClr val="CBE2BB"/>
              </a:gs>
              <a:gs pos="0">
                <a:schemeClr val="accent6"/>
              </a:gs>
              <a:gs pos="74000">
                <a:schemeClr val="accent6"/>
              </a:gs>
              <a:gs pos="83000">
                <a:schemeClr val="accent6">
                  <a:lumMod val="75000"/>
                </a:schemeClr>
              </a:gs>
              <a:gs pos="100000">
                <a:schemeClr val="accent6">
                  <a:lumMod val="50000"/>
                </a:schemeClr>
              </a:gs>
            </a:gsLst>
            <a:lin ang="5400000" scaled="1"/>
            <a:tileRect/>
          </a:gradFill>
          <a:ln w="28575">
            <a:solidFill>
              <a:schemeClr val="accent6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 smtClean="0">
                <a:solidFill>
                  <a:schemeClr val="tx2">
                    <a:lumMod val="50000"/>
                  </a:schemeClr>
                </a:solidFill>
              </a:rPr>
              <a:t>Verstanden und weiter!</a:t>
            </a:r>
            <a:endParaRPr lang="de-DE" b="1" dirty="0">
              <a:solidFill>
                <a:schemeClr val="tx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86701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26" presetClass="emph" presetSubtype="0" repeatCount="5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750" tmFilter="0, 0; .2, .5; .8, .5; 1, 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" dur="375" autoRev="1" fill="hold"/>
                                        <p:tgtEl>
                                          <p:spTgt spid="3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750"/>
                            </p:stCondLst>
                            <p:childTnLst>
                              <p:par>
                                <p:cTn id="13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3750"/>
                            </p:stCondLst>
                            <p:childTnLst>
                              <p:par>
                                <p:cTn id="16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750"/>
                            </p:stCondLst>
                            <p:childTnLst>
                              <p:par>
                                <p:cTn id="20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37" grpId="0" animBg="1"/>
      <p:bldP spid="38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feld 6"/>
          <p:cNvSpPr txBox="1"/>
          <p:nvPr/>
        </p:nvSpPr>
        <p:spPr>
          <a:xfrm>
            <a:off x="704193" y="325821"/>
            <a:ext cx="98061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b="1" u="sng" dirty="0" smtClean="0">
                <a:solidFill>
                  <a:srgbClr val="FF0000"/>
                </a:solidFill>
              </a:rPr>
              <a:t>Prüfungstraining:</a:t>
            </a:r>
            <a:r>
              <a:rPr lang="de-DE" sz="3200" b="1" dirty="0" smtClean="0">
                <a:solidFill>
                  <a:schemeClr val="accent1">
                    <a:lumMod val="50000"/>
                  </a:schemeClr>
                </a:solidFill>
              </a:rPr>
              <a:t> Rufgruppenwechsel mittels Kurzwahl</a:t>
            </a:r>
            <a:endParaRPr lang="de-DE" sz="32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5" name="Abgerundetes Rechteck 44">
            <a:hlinkClick r:id="rId3" action="ppaction://hlinksldjump"/>
          </p:cNvPr>
          <p:cNvSpPr/>
          <p:nvPr/>
        </p:nvSpPr>
        <p:spPr>
          <a:xfrm>
            <a:off x="5047175" y="3529775"/>
            <a:ext cx="487351" cy="288246"/>
          </a:xfrm>
          <a:prstGeom prst="roundRect">
            <a:avLst/>
          </a:prstGeom>
          <a:noFill/>
          <a:ln>
            <a:solidFill>
              <a:srgbClr val="B2B2B2">
                <a:alpha val="14902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2" name="Abgerundetes Rechteck 51">
            <a:hlinkClick r:id="rId3" action="ppaction://hlinksldjump"/>
          </p:cNvPr>
          <p:cNvSpPr/>
          <p:nvPr/>
        </p:nvSpPr>
        <p:spPr>
          <a:xfrm>
            <a:off x="3900986" y="3524406"/>
            <a:ext cx="487351" cy="288246"/>
          </a:xfrm>
          <a:prstGeom prst="roundRect">
            <a:avLst/>
          </a:prstGeom>
          <a:noFill/>
          <a:ln>
            <a:solidFill>
              <a:srgbClr val="B2B2B2">
                <a:alpha val="14902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3" name="Abgerundetes Rechteck 52">
            <a:hlinkClick r:id="rId4" action="ppaction://hlinksldjump"/>
          </p:cNvPr>
          <p:cNvSpPr/>
          <p:nvPr/>
        </p:nvSpPr>
        <p:spPr>
          <a:xfrm>
            <a:off x="4446568" y="3529775"/>
            <a:ext cx="600607" cy="282877"/>
          </a:xfrm>
          <a:prstGeom prst="roundRect">
            <a:avLst/>
          </a:prstGeom>
          <a:noFill/>
          <a:ln>
            <a:solidFill>
              <a:srgbClr val="B2B2B2">
                <a:alpha val="14902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24" name="Grafik 23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574"/>
          <a:stretch/>
        </p:blipFill>
        <p:spPr>
          <a:xfrm>
            <a:off x="3753745" y="1014705"/>
            <a:ext cx="1936291" cy="4596186"/>
          </a:xfrm>
          <a:prstGeom prst="rect">
            <a:avLst/>
          </a:prstGeom>
        </p:spPr>
      </p:pic>
      <p:sp>
        <p:nvSpPr>
          <p:cNvPr id="62" name="Rechteck 61">
            <a:hlinkClick r:id="rId3" action="ppaction://hlinksldjump"/>
          </p:cNvPr>
          <p:cNvSpPr/>
          <p:nvPr/>
        </p:nvSpPr>
        <p:spPr>
          <a:xfrm>
            <a:off x="4547783" y="5266475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3" name="Rechteck 62">
            <a:hlinkClick r:id="rId3" action="ppaction://hlinksldjump"/>
          </p:cNvPr>
          <p:cNvSpPr/>
          <p:nvPr/>
        </p:nvSpPr>
        <p:spPr>
          <a:xfrm>
            <a:off x="4547783" y="5037875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4" name="Rechteck 63">
            <a:hlinkClick r:id="rId3" action="ppaction://hlinksldjump"/>
          </p:cNvPr>
          <p:cNvSpPr/>
          <p:nvPr/>
        </p:nvSpPr>
        <p:spPr>
          <a:xfrm>
            <a:off x="4547783" y="4809274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5" name="Rechteck 64">
            <a:hlinkClick r:id="rId3" action="ppaction://hlinksldjump"/>
          </p:cNvPr>
          <p:cNvSpPr/>
          <p:nvPr/>
        </p:nvSpPr>
        <p:spPr>
          <a:xfrm>
            <a:off x="4547783" y="4580673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6" name="Rechteck 65">
            <a:hlinkClick r:id="rId3" action="ppaction://hlinksldjump"/>
          </p:cNvPr>
          <p:cNvSpPr/>
          <p:nvPr/>
        </p:nvSpPr>
        <p:spPr>
          <a:xfrm>
            <a:off x="5064318" y="5260517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7" name="Rechteck 66">
            <a:hlinkClick r:id="rId3" action="ppaction://hlinksldjump"/>
          </p:cNvPr>
          <p:cNvSpPr/>
          <p:nvPr/>
        </p:nvSpPr>
        <p:spPr>
          <a:xfrm>
            <a:off x="5064318" y="5031917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8" name="Rechteck 67">
            <a:hlinkClick r:id="rId3" action="ppaction://hlinksldjump"/>
          </p:cNvPr>
          <p:cNvSpPr/>
          <p:nvPr/>
        </p:nvSpPr>
        <p:spPr>
          <a:xfrm>
            <a:off x="5064318" y="4803316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9" name="Rechteck 68">
            <a:hlinkClick r:id="rId3" action="ppaction://hlinksldjump"/>
          </p:cNvPr>
          <p:cNvSpPr/>
          <p:nvPr/>
        </p:nvSpPr>
        <p:spPr>
          <a:xfrm>
            <a:off x="5064318" y="4574715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0" name="Rechteck 69">
            <a:hlinkClick r:id="rId3" action="ppaction://hlinksldjump"/>
          </p:cNvPr>
          <p:cNvSpPr/>
          <p:nvPr/>
        </p:nvSpPr>
        <p:spPr>
          <a:xfrm>
            <a:off x="4048395" y="5260517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1" name="Rechteck 70">
            <a:hlinkClick r:id="rId3" action="ppaction://hlinksldjump"/>
          </p:cNvPr>
          <p:cNvSpPr/>
          <p:nvPr/>
        </p:nvSpPr>
        <p:spPr>
          <a:xfrm>
            <a:off x="4048395" y="5031917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2" name="Rechteck 71">
            <a:hlinkClick r:id="rId3" action="ppaction://hlinksldjump"/>
          </p:cNvPr>
          <p:cNvSpPr/>
          <p:nvPr/>
        </p:nvSpPr>
        <p:spPr>
          <a:xfrm>
            <a:off x="4048395" y="4803316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3" name="Rechteck 72">
            <a:hlinkClick r:id="rId3" action="ppaction://hlinksldjump"/>
          </p:cNvPr>
          <p:cNvSpPr/>
          <p:nvPr/>
        </p:nvSpPr>
        <p:spPr>
          <a:xfrm>
            <a:off x="4048395" y="4574715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4" name="Rechteck 73">
            <a:hlinkClick r:id="rId3" action="ppaction://hlinksldjump"/>
          </p:cNvPr>
          <p:cNvSpPr/>
          <p:nvPr/>
        </p:nvSpPr>
        <p:spPr>
          <a:xfrm>
            <a:off x="4034753" y="3737877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5" name="Rechteck 74">
            <a:hlinkClick r:id="rId3" action="ppaction://hlinksldjump"/>
          </p:cNvPr>
          <p:cNvSpPr/>
          <p:nvPr/>
        </p:nvSpPr>
        <p:spPr>
          <a:xfrm>
            <a:off x="5060817" y="3737877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6" name="Rechteck 75">
            <a:hlinkClick r:id="rId3" action="ppaction://hlinksldjump"/>
          </p:cNvPr>
          <p:cNvSpPr/>
          <p:nvPr/>
        </p:nvSpPr>
        <p:spPr>
          <a:xfrm>
            <a:off x="4514847" y="3737877"/>
            <a:ext cx="487739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7" name="Rechteck 76">
            <a:hlinkClick r:id="rId3" action="ppaction://hlinksldjump"/>
          </p:cNvPr>
          <p:cNvSpPr/>
          <p:nvPr/>
        </p:nvSpPr>
        <p:spPr>
          <a:xfrm>
            <a:off x="4084820" y="3993932"/>
            <a:ext cx="303518" cy="364458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8" name="Rechteck 77">
            <a:hlinkClick r:id="rId3" action="ppaction://hlinksldjump"/>
          </p:cNvPr>
          <p:cNvSpPr/>
          <p:nvPr/>
        </p:nvSpPr>
        <p:spPr>
          <a:xfrm>
            <a:off x="5108144" y="4000707"/>
            <a:ext cx="303518" cy="364458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9" name="Rechteck 78">
            <a:hlinkClick r:id="rId3" action="ppaction://hlinksldjump"/>
          </p:cNvPr>
          <p:cNvSpPr/>
          <p:nvPr/>
        </p:nvSpPr>
        <p:spPr>
          <a:xfrm>
            <a:off x="4432926" y="4084820"/>
            <a:ext cx="184044" cy="202367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0" name="Rechteck 79">
            <a:hlinkClick r:id="rId3" action="ppaction://hlinksldjump"/>
          </p:cNvPr>
          <p:cNvSpPr/>
          <p:nvPr/>
        </p:nvSpPr>
        <p:spPr>
          <a:xfrm>
            <a:off x="4850537" y="4082288"/>
            <a:ext cx="184044" cy="202367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1" name="Rechteck 80">
            <a:hlinkClick r:id="rId3" action="ppaction://hlinksldjump"/>
          </p:cNvPr>
          <p:cNvSpPr/>
          <p:nvPr/>
        </p:nvSpPr>
        <p:spPr>
          <a:xfrm rot="16200000">
            <a:off x="4641732" y="4227809"/>
            <a:ext cx="184044" cy="202367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2" name="Rechteck 81">
            <a:hlinkClick r:id="rId3" action="ppaction://hlinksldjump"/>
          </p:cNvPr>
          <p:cNvSpPr/>
          <p:nvPr/>
        </p:nvSpPr>
        <p:spPr>
          <a:xfrm rot="16200000">
            <a:off x="4634979" y="3947842"/>
            <a:ext cx="184044" cy="202367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3" name="Rechteck 82">
            <a:hlinkClick r:id="rId3" action="ppaction://hlinksldjump"/>
          </p:cNvPr>
          <p:cNvSpPr/>
          <p:nvPr/>
        </p:nvSpPr>
        <p:spPr>
          <a:xfrm>
            <a:off x="3716942" y="2343644"/>
            <a:ext cx="184044" cy="1076653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4" name="Rechteck 83">
            <a:hlinkClick r:id="rId3" action="ppaction://hlinksldjump"/>
          </p:cNvPr>
          <p:cNvSpPr/>
          <p:nvPr/>
        </p:nvSpPr>
        <p:spPr>
          <a:xfrm>
            <a:off x="3716942" y="2067188"/>
            <a:ext cx="184044" cy="202367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5" name="Rechteck 84">
            <a:hlinkClick r:id="rId3" action="ppaction://hlinksldjump"/>
          </p:cNvPr>
          <p:cNvSpPr/>
          <p:nvPr/>
        </p:nvSpPr>
        <p:spPr>
          <a:xfrm>
            <a:off x="3960616" y="1266670"/>
            <a:ext cx="472309" cy="485942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3" name="Textfeld 32"/>
          <p:cNvSpPr txBox="1"/>
          <p:nvPr/>
        </p:nvSpPr>
        <p:spPr>
          <a:xfrm>
            <a:off x="6007485" y="2735599"/>
            <a:ext cx="553526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u="sng" dirty="0" smtClean="0">
                <a:solidFill>
                  <a:schemeClr val="accent4">
                    <a:lumMod val="75000"/>
                  </a:schemeClr>
                </a:solidFill>
              </a:rPr>
              <a:t>Aufgabe:</a:t>
            </a:r>
            <a:r>
              <a:rPr lang="de-DE" sz="2400" b="1" dirty="0" smtClean="0">
                <a:solidFill>
                  <a:schemeClr val="accent4">
                    <a:lumMod val="75000"/>
                  </a:schemeClr>
                </a:solidFill>
              </a:rPr>
              <a:t> Schalte mit Hilfe der Kurzwahl die Rufgruppe 404_K* (Kurzwahl: 404)!</a:t>
            </a:r>
          </a:p>
          <a:p>
            <a:endParaRPr lang="de-DE" sz="2400" b="1" dirty="0" smtClean="0">
              <a:solidFill>
                <a:schemeClr val="accent4">
                  <a:lumMod val="75000"/>
                </a:schemeClr>
              </a:solidFill>
            </a:endParaRPr>
          </a:p>
          <a:p>
            <a:endParaRPr lang="de-DE" sz="2400" b="1" dirty="0">
              <a:solidFill>
                <a:schemeClr val="accent4">
                  <a:lumMod val="75000"/>
                </a:schemeClr>
              </a:solidFill>
            </a:endParaRPr>
          </a:p>
          <a:p>
            <a:r>
              <a:rPr lang="de-DE" sz="2400" b="1" dirty="0" smtClean="0">
                <a:solidFill>
                  <a:schemeClr val="accent4">
                    <a:lumMod val="75000"/>
                  </a:schemeClr>
                </a:solidFill>
              </a:rPr>
              <a:t>Hinweis: Das Gerät ist bereits entsperrt!</a:t>
            </a:r>
            <a:endParaRPr lang="de-DE" sz="2400" b="1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35" name="Rechteck 34"/>
          <p:cNvSpPr/>
          <p:nvPr/>
        </p:nvSpPr>
        <p:spPr>
          <a:xfrm>
            <a:off x="2502569" y="5669937"/>
            <a:ext cx="4090737" cy="866273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 w="57150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 smtClean="0">
                <a:solidFill>
                  <a:schemeClr val="tx2">
                    <a:lumMod val="50000"/>
                  </a:schemeClr>
                </a:solidFill>
              </a:rPr>
              <a:t>Herzlichen Glückwunsch! Aufgabe erfolgreich gelöst!</a:t>
            </a:r>
            <a:endParaRPr lang="de-DE" sz="2400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36" name="Abgerundetes Rechteck 35">
            <a:hlinkClick r:id="rId6" action="ppaction://hlinksldjump"/>
          </p:cNvPr>
          <p:cNvSpPr/>
          <p:nvPr/>
        </p:nvSpPr>
        <p:spPr>
          <a:xfrm>
            <a:off x="8923282" y="3668110"/>
            <a:ext cx="2648607" cy="851338"/>
          </a:xfrm>
          <a:prstGeom prst="roundRect">
            <a:avLst/>
          </a:prstGeom>
          <a:gradFill flip="none" rotWithShape="1">
            <a:gsLst>
              <a:gs pos="34972">
                <a:srgbClr val="C1DCAE"/>
              </a:gs>
              <a:gs pos="30000">
                <a:srgbClr val="CBE2BB"/>
              </a:gs>
              <a:gs pos="0">
                <a:schemeClr val="accent6"/>
              </a:gs>
              <a:gs pos="74000">
                <a:schemeClr val="accent6"/>
              </a:gs>
              <a:gs pos="83000">
                <a:schemeClr val="accent6">
                  <a:lumMod val="75000"/>
                </a:schemeClr>
              </a:gs>
              <a:gs pos="100000">
                <a:schemeClr val="accent6">
                  <a:lumMod val="50000"/>
                </a:schemeClr>
              </a:gs>
            </a:gsLst>
            <a:lin ang="5400000" scaled="1"/>
            <a:tileRect/>
          </a:gradFill>
          <a:ln w="28575">
            <a:solidFill>
              <a:schemeClr val="accent6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 smtClean="0">
                <a:solidFill>
                  <a:schemeClr val="tx2">
                    <a:lumMod val="50000"/>
                  </a:schemeClr>
                </a:solidFill>
              </a:rPr>
              <a:t>Verstanden und weiter!</a:t>
            </a:r>
            <a:endParaRPr lang="de-DE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2" name="Pfeil nach rechts 1"/>
          <p:cNvSpPr/>
          <p:nvPr/>
        </p:nvSpPr>
        <p:spPr>
          <a:xfrm>
            <a:off x="3090672" y="2735599"/>
            <a:ext cx="626270" cy="345929"/>
          </a:xfrm>
          <a:prstGeom prst="rightArrow">
            <a:avLst/>
          </a:prstGeom>
          <a:solidFill>
            <a:srgbClr val="FFC000"/>
          </a:solidFill>
          <a:ln w="57150">
            <a:solidFill>
              <a:srgbClr val="ED7D3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39" name="Grafik 3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3600" y="2134800"/>
            <a:ext cx="1194697" cy="152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17011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26" presetClass="emph" presetSubtype="0" repeatCount="5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75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" dur="375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750"/>
                            </p:stCondLst>
                            <p:childTnLst>
                              <p:par>
                                <p:cTn id="13" presetID="1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3750"/>
                            </p:stCondLst>
                            <p:childTnLst>
                              <p:par>
                                <p:cTn id="16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750"/>
                            </p:stCondLst>
                            <p:childTnLst>
                              <p:par>
                                <p:cTn id="20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/>
      <p:bldP spid="35" grpId="0" animBg="1"/>
      <p:bldP spid="36" grpId="0" animBg="1"/>
      <p:bldP spid="2" grpId="0" animBg="1"/>
      <p:bldP spid="2" grpId="1" animBg="1"/>
      <p:bldP spid="2" grpId="2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feld 6"/>
          <p:cNvSpPr txBox="1"/>
          <p:nvPr/>
        </p:nvSpPr>
        <p:spPr>
          <a:xfrm>
            <a:off x="704193" y="325821"/>
            <a:ext cx="98061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b="1" u="sng" dirty="0" smtClean="0">
                <a:solidFill>
                  <a:srgbClr val="FF0000"/>
                </a:solidFill>
              </a:rPr>
              <a:t>Prüfungstraining:</a:t>
            </a:r>
            <a:r>
              <a:rPr lang="de-DE" sz="3200" b="1" dirty="0" smtClean="0">
                <a:solidFill>
                  <a:schemeClr val="accent1">
                    <a:lumMod val="50000"/>
                  </a:schemeClr>
                </a:solidFill>
              </a:rPr>
              <a:t> Rufgruppenwechsel mittels Kurzwahl</a:t>
            </a:r>
            <a:endParaRPr lang="de-DE" sz="32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8" name="Abgerundetes Rechteck 7">
            <a:hlinkClick r:id="rId3" action="ppaction://hlinksldjump"/>
          </p:cNvPr>
          <p:cNvSpPr/>
          <p:nvPr/>
        </p:nvSpPr>
        <p:spPr>
          <a:xfrm>
            <a:off x="8923282" y="3668110"/>
            <a:ext cx="2648607" cy="851338"/>
          </a:xfrm>
          <a:prstGeom prst="roundRect">
            <a:avLst/>
          </a:prstGeom>
          <a:gradFill flip="none" rotWithShape="1">
            <a:gsLst>
              <a:gs pos="34972">
                <a:srgbClr val="C1DCAE"/>
              </a:gs>
              <a:gs pos="30000">
                <a:srgbClr val="CBE2BB"/>
              </a:gs>
              <a:gs pos="0">
                <a:schemeClr val="accent6"/>
              </a:gs>
              <a:gs pos="74000">
                <a:schemeClr val="accent6"/>
              </a:gs>
              <a:gs pos="83000">
                <a:schemeClr val="accent6">
                  <a:lumMod val="75000"/>
                </a:schemeClr>
              </a:gs>
              <a:gs pos="100000">
                <a:schemeClr val="accent6">
                  <a:lumMod val="50000"/>
                </a:schemeClr>
              </a:gs>
            </a:gsLst>
            <a:lin ang="5400000" scaled="1"/>
            <a:tileRect/>
          </a:gradFill>
          <a:ln w="28575">
            <a:solidFill>
              <a:schemeClr val="accent6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 smtClean="0">
                <a:solidFill>
                  <a:schemeClr val="tx2">
                    <a:lumMod val="50000"/>
                  </a:schemeClr>
                </a:solidFill>
              </a:rPr>
              <a:t>Nochmal versuchen</a:t>
            </a:r>
            <a:endParaRPr lang="de-DE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3" name="Textfeld 2"/>
          <p:cNvSpPr txBox="1"/>
          <p:nvPr/>
        </p:nvSpPr>
        <p:spPr>
          <a:xfrm>
            <a:off x="1736309" y="4534664"/>
            <a:ext cx="585216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600" b="1" dirty="0" err="1" smtClean="0"/>
              <a:t>Upps</a:t>
            </a:r>
            <a:r>
              <a:rPr lang="de-DE" sz="3600" b="1" dirty="0" smtClean="0"/>
              <a:t>… passiert schon mal!</a:t>
            </a:r>
          </a:p>
          <a:p>
            <a:endParaRPr lang="de-DE" sz="3600" b="1" dirty="0"/>
          </a:p>
          <a:p>
            <a:r>
              <a:rPr lang="de-DE" sz="3600" b="1" dirty="0" smtClean="0"/>
              <a:t>Versuche es bitte nochmal!</a:t>
            </a:r>
            <a:endParaRPr lang="de-DE" sz="3600" b="1" dirty="0"/>
          </a:p>
        </p:txBody>
      </p:sp>
      <p:pic>
        <p:nvPicPr>
          <p:cNvPr id="6" name="Grafik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9854" y="1236669"/>
            <a:ext cx="1395986" cy="29719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08416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3"/>
          <p:cNvSpPr txBox="1"/>
          <p:nvPr/>
        </p:nvSpPr>
        <p:spPr>
          <a:xfrm>
            <a:off x="6007485" y="2735599"/>
            <a:ext cx="5535268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u="sng" dirty="0" smtClean="0">
                <a:solidFill>
                  <a:schemeClr val="accent4">
                    <a:lumMod val="75000"/>
                  </a:schemeClr>
                </a:solidFill>
              </a:rPr>
              <a:t>Aufgabe:</a:t>
            </a:r>
            <a:r>
              <a:rPr lang="de-DE" sz="2400" b="1" dirty="0" smtClean="0">
                <a:solidFill>
                  <a:schemeClr val="accent4">
                    <a:lumMod val="75000"/>
                  </a:schemeClr>
                </a:solidFill>
              </a:rPr>
              <a:t> Schalte mit Hilfe der Kurzwahl die Rufgruppe NRW_RTZ_51 (Kurzwahl: 9751)!</a:t>
            </a:r>
          </a:p>
          <a:p>
            <a:endParaRPr lang="de-DE" sz="2400" b="1" dirty="0" smtClean="0">
              <a:solidFill>
                <a:schemeClr val="accent4">
                  <a:lumMod val="75000"/>
                </a:schemeClr>
              </a:solidFill>
            </a:endParaRPr>
          </a:p>
          <a:p>
            <a:endParaRPr lang="de-DE" sz="2400" b="1" dirty="0">
              <a:solidFill>
                <a:schemeClr val="accent4">
                  <a:lumMod val="75000"/>
                </a:schemeClr>
              </a:solidFill>
            </a:endParaRPr>
          </a:p>
          <a:p>
            <a:r>
              <a:rPr lang="de-DE" sz="2400" b="1" dirty="0" smtClean="0">
                <a:solidFill>
                  <a:schemeClr val="accent4">
                    <a:lumMod val="75000"/>
                  </a:schemeClr>
                </a:solidFill>
              </a:rPr>
              <a:t>Hinweis: Das Gerät ist bereits entsperrt, nutzt aber aktuell eine DMO-Rufgruppe!</a:t>
            </a:r>
            <a:endParaRPr lang="de-DE" sz="2400" b="1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7" name="Textfeld 6"/>
          <p:cNvSpPr txBox="1"/>
          <p:nvPr/>
        </p:nvSpPr>
        <p:spPr>
          <a:xfrm>
            <a:off x="704193" y="325821"/>
            <a:ext cx="98061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b="1" u="sng" dirty="0" smtClean="0">
                <a:solidFill>
                  <a:srgbClr val="FF0000"/>
                </a:solidFill>
              </a:rPr>
              <a:t>Prüfungstraining:</a:t>
            </a:r>
            <a:r>
              <a:rPr lang="de-DE" sz="3200" b="1" dirty="0" smtClean="0">
                <a:solidFill>
                  <a:schemeClr val="accent1">
                    <a:lumMod val="50000"/>
                  </a:schemeClr>
                </a:solidFill>
              </a:rPr>
              <a:t> Rufgruppenwechsel mittels Kurzwahl</a:t>
            </a:r>
            <a:endParaRPr lang="de-DE" sz="32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23" name="Abgerundetes Rechteck 22">
            <a:hlinkClick r:id="rId3" action="ppaction://hlinksldjump"/>
          </p:cNvPr>
          <p:cNvSpPr/>
          <p:nvPr/>
        </p:nvSpPr>
        <p:spPr>
          <a:xfrm>
            <a:off x="8923282" y="1405758"/>
            <a:ext cx="2648607" cy="851338"/>
          </a:xfrm>
          <a:prstGeom prst="roundRect">
            <a:avLst/>
          </a:prstGeom>
          <a:gradFill flip="none" rotWithShape="1">
            <a:gsLst>
              <a:gs pos="34972">
                <a:schemeClr val="accent2">
                  <a:lumMod val="40000"/>
                  <a:lumOff val="60000"/>
                </a:schemeClr>
              </a:gs>
              <a:gs pos="30000">
                <a:schemeClr val="accent2">
                  <a:lumMod val="40000"/>
                  <a:lumOff val="60000"/>
                </a:schemeClr>
              </a:gs>
              <a:gs pos="0">
                <a:schemeClr val="accent2"/>
              </a:gs>
              <a:gs pos="74000">
                <a:schemeClr val="accent2">
                  <a:lumMod val="60000"/>
                  <a:lumOff val="40000"/>
                </a:schemeClr>
              </a:gs>
              <a:gs pos="83000">
                <a:schemeClr val="accent2"/>
              </a:gs>
              <a:gs pos="100000">
                <a:schemeClr val="accent2">
                  <a:lumMod val="75000"/>
                </a:schemeClr>
              </a:gs>
            </a:gsLst>
            <a:lin ang="5400000" scaled="1"/>
            <a:tileRect/>
          </a:gradFill>
          <a:ln w="38100">
            <a:solidFill>
              <a:schemeClr val="accent2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 smtClean="0">
                <a:solidFill>
                  <a:schemeClr val="tx2">
                    <a:lumMod val="75000"/>
                  </a:schemeClr>
                </a:solidFill>
              </a:rPr>
              <a:t>Nochmal zur Lerneinheit, bitte!</a:t>
            </a:r>
            <a:endParaRPr lang="de-DE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24" name="Abgerundetes Rechteck 23">
            <a:hlinkClick r:id="rId4" action="ppaction://hlinksldjump"/>
          </p:cNvPr>
          <p:cNvSpPr/>
          <p:nvPr/>
        </p:nvSpPr>
        <p:spPr>
          <a:xfrm>
            <a:off x="5047175" y="3529775"/>
            <a:ext cx="487351" cy="288246"/>
          </a:xfrm>
          <a:prstGeom prst="roundRect">
            <a:avLst/>
          </a:prstGeom>
          <a:noFill/>
          <a:ln>
            <a:solidFill>
              <a:srgbClr val="B2B2B2">
                <a:alpha val="14902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5" name="Abgerundetes Rechteck 24">
            <a:hlinkClick r:id="rId4" action="ppaction://hlinksldjump"/>
          </p:cNvPr>
          <p:cNvSpPr/>
          <p:nvPr/>
        </p:nvSpPr>
        <p:spPr>
          <a:xfrm>
            <a:off x="3900986" y="3524406"/>
            <a:ext cx="487351" cy="288246"/>
          </a:xfrm>
          <a:prstGeom prst="roundRect">
            <a:avLst/>
          </a:prstGeom>
          <a:noFill/>
          <a:ln>
            <a:solidFill>
              <a:srgbClr val="B2B2B2">
                <a:alpha val="14902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6" name="Abgerundetes Rechteck 25">
            <a:hlinkClick r:id="rId5" action="ppaction://hlinksldjump"/>
          </p:cNvPr>
          <p:cNvSpPr/>
          <p:nvPr/>
        </p:nvSpPr>
        <p:spPr>
          <a:xfrm>
            <a:off x="4446568" y="3529775"/>
            <a:ext cx="600607" cy="282877"/>
          </a:xfrm>
          <a:prstGeom prst="roundRect">
            <a:avLst/>
          </a:prstGeom>
          <a:noFill/>
          <a:ln>
            <a:solidFill>
              <a:srgbClr val="B2B2B2">
                <a:alpha val="14902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27" name="Grafik 26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574"/>
          <a:stretch/>
        </p:blipFill>
        <p:spPr>
          <a:xfrm>
            <a:off x="3753745" y="1014705"/>
            <a:ext cx="1936291" cy="4596186"/>
          </a:xfrm>
          <a:prstGeom prst="rect">
            <a:avLst/>
          </a:prstGeom>
        </p:spPr>
      </p:pic>
      <p:sp>
        <p:nvSpPr>
          <p:cNvPr id="28" name="Rechteck 27">
            <a:hlinkClick r:id="rId7" action="ppaction://hlinksldjump"/>
          </p:cNvPr>
          <p:cNvSpPr/>
          <p:nvPr/>
        </p:nvSpPr>
        <p:spPr>
          <a:xfrm>
            <a:off x="4547783" y="5266475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9" name="Rechteck 28">
            <a:hlinkClick r:id="rId7" action="ppaction://hlinksldjump"/>
          </p:cNvPr>
          <p:cNvSpPr/>
          <p:nvPr/>
        </p:nvSpPr>
        <p:spPr>
          <a:xfrm>
            <a:off x="4547783" y="5037875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0" name="Rechteck 29">
            <a:hlinkClick r:id="rId7" action="ppaction://hlinksldjump"/>
          </p:cNvPr>
          <p:cNvSpPr/>
          <p:nvPr/>
        </p:nvSpPr>
        <p:spPr>
          <a:xfrm>
            <a:off x="4547783" y="4809274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1" name="Rechteck 30">
            <a:hlinkClick r:id="rId7" action="ppaction://hlinksldjump"/>
          </p:cNvPr>
          <p:cNvSpPr/>
          <p:nvPr/>
        </p:nvSpPr>
        <p:spPr>
          <a:xfrm>
            <a:off x="4547783" y="4580673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2" name="Rechteck 31">
            <a:hlinkClick r:id="rId7" action="ppaction://hlinksldjump"/>
          </p:cNvPr>
          <p:cNvSpPr/>
          <p:nvPr/>
        </p:nvSpPr>
        <p:spPr>
          <a:xfrm>
            <a:off x="5064318" y="5260517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3" name="Rechteck 32">
            <a:hlinkClick r:id="rId7" action="ppaction://hlinksldjump"/>
          </p:cNvPr>
          <p:cNvSpPr/>
          <p:nvPr/>
        </p:nvSpPr>
        <p:spPr>
          <a:xfrm>
            <a:off x="5064318" y="5031917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5" name="Rechteck 34">
            <a:hlinkClick r:id="rId7" action="ppaction://hlinksldjump"/>
          </p:cNvPr>
          <p:cNvSpPr/>
          <p:nvPr/>
        </p:nvSpPr>
        <p:spPr>
          <a:xfrm>
            <a:off x="5064318" y="4803316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9" name="Rechteck 38">
            <a:hlinkClick r:id="rId7" action="ppaction://hlinksldjump"/>
          </p:cNvPr>
          <p:cNvSpPr/>
          <p:nvPr/>
        </p:nvSpPr>
        <p:spPr>
          <a:xfrm>
            <a:off x="5064318" y="4574715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4" name="Rechteck 53">
            <a:hlinkClick r:id="rId7" action="ppaction://hlinksldjump"/>
          </p:cNvPr>
          <p:cNvSpPr/>
          <p:nvPr/>
        </p:nvSpPr>
        <p:spPr>
          <a:xfrm>
            <a:off x="4048395" y="5260517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5" name="Rechteck 54">
            <a:hlinkClick r:id="rId7" action="ppaction://hlinksldjump"/>
          </p:cNvPr>
          <p:cNvSpPr/>
          <p:nvPr/>
        </p:nvSpPr>
        <p:spPr>
          <a:xfrm>
            <a:off x="4048395" y="5031917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6" name="Rechteck 55">
            <a:hlinkClick r:id="rId7" action="ppaction://hlinksldjump"/>
          </p:cNvPr>
          <p:cNvSpPr/>
          <p:nvPr/>
        </p:nvSpPr>
        <p:spPr>
          <a:xfrm>
            <a:off x="4048395" y="4803316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7" name="Rechteck 56">
            <a:hlinkClick r:id="rId7" action="ppaction://hlinksldjump"/>
          </p:cNvPr>
          <p:cNvSpPr/>
          <p:nvPr/>
        </p:nvSpPr>
        <p:spPr>
          <a:xfrm>
            <a:off x="4048395" y="4574715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8" name="Rechteck 57">
            <a:hlinkClick r:id="rId8" action="ppaction://hlinksldjump"/>
          </p:cNvPr>
          <p:cNvSpPr/>
          <p:nvPr/>
        </p:nvSpPr>
        <p:spPr>
          <a:xfrm>
            <a:off x="4034753" y="3737877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9" name="Rechteck 58">
            <a:hlinkClick r:id="rId7" action="ppaction://hlinksldjump"/>
          </p:cNvPr>
          <p:cNvSpPr/>
          <p:nvPr/>
        </p:nvSpPr>
        <p:spPr>
          <a:xfrm>
            <a:off x="5060817" y="3737877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0" name="Rechteck 59">
            <a:hlinkClick r:id="rId7" action="ppaction://hlinksldjump"/>
          </p:cNvPr>
          <p:cNvSpPr/>
          <p:nvPr/>
        </p:nvSpPr>
        <p:spPr>
          <a:xfrm>
            <a:off x="4514847" y="3737877"/>
            <a:ext cx="487739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1" name="Rechteck 60">
            <a:hlinkClick r:id="rId7" action="ppaction://hlinksldjump"/>
          </p:cNvPr>
          <p:cNvSpPr/>
          <p:nvPr/>
        </p:nvSpPr>
        <p:spPr>
          <a:xfrm>
            <a:off x="4084820" y="3993932"/>
            <a:ext cx="303518" cy="364458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2" name="Rechteck 61">
            <a:hlinkClick r:id="rId7" action="ppaction://hlinksldjump"/>
          </p:cNvPr>
          <p:cNvSpPr/>
          <p:nvPr/>
        </p:nvSpPr>
        <p:spPr>
          <a:xfrm>
            <a:off x="5108144" y="4000707"/>
            <a:ext cx="303518" cy="364458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3" name="Rechteck 62">
            <a:hlinkClick r:id="rId7" action="ppaction://hlinksldjump"/>
          </p:cNvPr>
          <p:cNvSpPr/>
          <p:nvPr/>
        </p:nvSpPr>
        <p:spPr>
          <a:xfrm>
            <a:off x="4432926" y="4084820"/>
            <a:ext cx="184044" cy="202367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4" name="Rechteck 63">
            <a:hlinkClick r:id="rId7" action="ppaction://hlinksldjump"/>
          </p:cNvPr>
          <p:cNvSpPr/>
          <p:nvPr/>
        </p:nvSpPr>
        <p:spPr>
          <a:xfrm>
            <a:off x="4850537" y="4082288"/>
            <a:ext cx="184044" cy="202367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5" name="Rechteck 64">
            <a:hlinkClick r:id="rId7" action="ppaction://hlinksldjump"/>
          </p:cNvPr>
          <p:cNvSpPr/>
          <p:nvPr/>
        </p:nvSpPr>
        <p:spPr>
          <a:xfrm rot="16200000">
            <a:off x="4641732" y="4227809"/>
            <a:ext cx="184044" cy="202367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6" name="Rechteck 65">
            <a:hlinkClick r:id="rId7" action="ppaction://hlinksldjump"/>
          </p:cNvPr>
          <p:cNvSpPr/>
          <p:nvPr/>
        </p:nvSpPr>
        <p:spPr>
          <a:xfrm rot="16200000">
            <a:off x="4634979" y="3947842"/>
            <a:ext cx="184044" cy="202367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7" name="Rechteck 66">
            <a:hlinkClick r:id="rId7" action="ppaction://hlinksldjump"/>
          </p:cNvPr>
          <p:cNvSpPr/>
          <p:nvPr/>
        </p:nvSpPr>
        <p:spPr>
          <a:xfrm>
            <a:off x="3716942" y="2343644"/>
            <a:ext cx="184044" cy="1076653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8" name="Rechteck 67">
            <a:hlinkClick r:id="rId9" action="ppaction://hlinksldjump"/>
          </p:cNvPr>
          <p:cNvSpPr/>
          <p:nvPr/>
        </p:nvSpPr>
        <p:spPr>
          <a:xfrm>
            <a:off x="3716942" y="2067188"/>
            <a:ext cx="184044" cy="202367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71" name="Grafik 70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3600" y="2134800"/>
            <a:ext cx="1194697" cy="1522800"/>
          </a:xfrm>
          <a:prstGeom prst="rect">
            <a:avLst/>
          </a:prstGeom>
        </p:spPr>
      </p:pic>
      <p:sp>
        <p:nvSpPr>
          <p:cNvPr id="34" name="Rechteck 33">
            <a:hlinkClick r:id="rId7" action="ppaction://hlinksldjump"/>
          </p:cNvPr>
          <p:cNvSpPr/>
          <p:nvPr/>
        </p:nvSpPr>
        <p:spPr>
          <a:xfrm>
            <a:off x="3964046" y="1298849"/>
            <a:ext cx="472309" cy="485942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69671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3"/>
          <p:cNvSpPr txBox="1"/>
          <p:nvPr/>
        </p:nvSpPr>
        <p:spPr>
          <a:xfrm>
            <a:off x="6007485" y="2735599"/>
            <a:ext cx="5535268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u="sng" dirty="0" smtClean="0">
                <a:solidFill>
                  <a:schemeClr val="accent4">
                    <a:lumMod val="75000"/>
                  </a:schemeClr>
                </a:solidFill>
              </a:rPr>
              <a:t>Aufgabe:</a:t>
            </a:r>
            <a:r>
              <a:rPr lang="de-DE" sz="2400" b="1" dirty="0" smtClean="0">
                <a:solidFill>
                  <a:schemeClr val="accent4">
                    <a:lumMod val="75000"/>
                  </a:schemeClr>
                </a:solidFill>
              </a:rPr>
              <a:t> Schalte mit Hilfe der Kurzwahl die Rufgruppe NRW_RTZ_51 (Kurzwahl: 9751)!</a:t>
            </a:r>
          </a:p>
          <a:p>
            <a:endParaRPr lang="de-DE" sz="2400" b="1" dirty="0" smtClean="0">
              <a:solidFill>
                <a:schemeClr val="accent4">
                  <a:lumMod val="75000"/>
                </a:schemeClr>
              </a:solidFill>
            </a:endParaRPr>
          </a:p>
          <a:p>
            <a:endParaRPr lang="de-DE" sz="2400" b="1" dirty="0">
              <a:solidFill>
                <a:schemeClr val="accent4">
                  <a:lumMod val="75000"/>
                </a:schemeClr>
              </a:solidFill>
            </a:endParaRPr>
          </a:p>
          <a:p>
            <a:r>
              <a:rPr lang="de-DE" sz="2400" b="1" dirty="0" smtClean="0">
                <a:solidFill>
                  <a:schemeClr val="accent4">
                    <a:lumMod val="75000"/>
                  </a:schemeClr>
                </a:solidFill>
              </a:rPr>
              <a:t>Hinweis: Das Gerät ist bereits entsperrt, nutzt aber aktuell eine DMO-Rufgruppe!</a:t>
            </a:r>
            <a:endParaRPr lang="de-DE" sz="2400" b="1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7" name="Textfeld 6"/>
          <p:cNvSpPr txBox="1"/>
          <p:nvPr/>
        </p:nvSpPr>
        <p:spPr>
          <a:xfrm>
            <a:off x="704193" y="325821"/>
            <a:ext cx="98061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b="1" u="sng" dirty="0" smtClean="0">
                <a:solidFill>
                  <a:srgbClr val="FF0000"/>
                </a:solidFill>
              </a:rPr>
              <a:t>Prüfungstraining:</a:t>
            </a:r>
            <a:r>
              <a:rPr lang="de-DE" sz="3200" b="1" dirty="0" smtClean="0">
                <a:solidFill>
                  <a:schemeClr val="accent1">
                    <a:lumMod val="50000"/>
                  </a:schemeClr>
                </a:solidFill>
              </a:rPr>
              <a:t> Rufgruppenwechsel mittels Kurzwahl</a:t>
            </a:r>
            <a:endParaRPr lang="de-DE" sz="32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24" name="Abgerundetes Rechteck 23">
            <a:hlinkClick r:id="rId3" action="ppaction://hlinksldjump"/>
          </p:cNvPr>
          <p:cNvSpPr/>
          <p:nvPr/>
        </p:nvSpPr>
        <p:spPr>
          <a:xfrm>
            <a:off x="5047175" y="3529775"/>
            <a:ext cx="487351" cy="288246"/>
          </a:xfrm>
          <a:prstGeom prst="roundRect">
            <a:avLst/>
          </a:prstGeom>
          <a:noFill/>
          <a:ln>
            <a:solidFill>
              <a:srgbClr val="B2B2B2">
                <a:alpha val="14902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5" name="Abgerundetes Rechteck 24">
            <a:hlinkClick r:id="rId3" action="ppaction://hlinksldjump"/>
          </p:cNvPr>
          <p:cNvSpPr/>
          <p:nvPr/>
        </p:nvSpPr>
        <p:spPr>
          <a:xfrm>
            <a:off x="3900986" y="3524406"/>
            <a:ext cx="487351" cy="288246"/>
          </a:xfrm>
          <a:prstGeom prst="roundRect">
            <a:avLst/>
          </a:prstGeom>
          <a:noFill/>
          <a:ln>
            <a:solidFill>
              <a:srgbClr val="B2B2B2">
                <a:alpha val="14902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6" name="Abgerundetes Rechteck 25">
            <a:hlinkClick r:id="rId4" action="ppaction://hlinksldjump"/>
          </p:cNvPr>
          <p:cNvSpPr/>
          <p:nvPr/>
        </p:nvSpPr>
        <p:spPr>
          <a:xfrm>
            <a:off x="4446568" y="3529775"/>
            <a:ext cx="600607" cy="282877"/>
          </a:xfrm>
          <a:prstGeom prst="roundRect">
            <a:avLst/>
          </a:prstGeom>
          <a:noFill/>
          <a:ln>
            <a:solidFill>
              <a:srgbClr val="B2B2B2">
                <a:alpha val="14902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27" name="Grafik 26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574"/>
          <a:stretch/>
        </p:blipFill>
        <p:spPr>
          <a:xfrm>
            <a:off x="3753745" y="1014705"/>
            <a:ext cx="1936291" cy="4596186"/>
          </a:xfrm>
          <a:prstGeom prst="rect">
            <a:avLst/>
          </a:prstGeom>
        </p:spPr>
      </p:pic>
      <p:sp>
        <p:nvSpPr>
          <p:cNvPr id="28" name="Rechteck 27">
            <a:hlinkClick r:id="rId6" action="ppaction://hlinksldjump"/>
          </p:cNvPr>
          <p:cNvSpPr/>
          <p:nvPr/>
        </p:nvSpPr>
        <p:spPr>
          <a:xfrm>
            <a:off x="4547783" y="5266475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34" name="Grafik 3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3269" y="3748828"/>
            <a:ext cx="359656" cy="183600"/>
          </a:xfrm>
          <a:prstGeom prst="rect">
            <a:avLst/>
          </a:prstGeom>
        </p:spPr>
      </p:pic>
      <p:sp>
        <p:nvSpPr>
          <p:cNvPr id="29" name="Rechteck 28">
            <a:hlinkClick r:id="rId6" action="ppaction://hlinksldjump"/>
          </p:cNvPr>
          <p:cNvSpPr/>
          <p:nvPr/>
        </p:nvSpPr>
        <p:spPr>
          <a:xfrm>
            <a:off x="4547783" y="5037875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0" name="Rechteck 29">
            <a:hlinkClick r:id="rId6" action="ppaction://hlinksldjump"/>
          </p:cNvPr>
          <p:cNvSpPr/>
          <p:nvPr/>
        </p:nvSpPr>
        <p:spPr>
          <a:xfrm>
            <a:off x="4547783" y="4809274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1" name="Rechteck 30">
            <a:hlinkClick r:id="rId6" action="ppaction://hlinksldjump"/>
          </p:cNvPr>
          <p:cNvSpPr/>
          <p:nvPr/>
        </p:nvSpPr>
        <p:spPr>
          <a:xfrm>
            <a:off x="4547783" y="4580673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2" name="Rechteck 31">
            <a:hlinkClick r:id="rId6" action="ppaction://hlinksldjump"/>
          </p:cNvPr>
          <p:cNvSpPr/>
          <p:nvPr/>
        </p:nvSpPr>
        <p:spPr>
          <a:xfrm>
            <a:off x="5064318" y="5260517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3" name="Rechteck 32">
            <a:hlinkClick r:id="rId6" action="ppaction://hlinksldjump"/>
          </p:cNvPr>
          <p:cNvSpPr/>
          <p:nvPr/>
        </p:nvSpPr>
        <p:spPr>
          <a:xfrm>
            <a:off x="5064318" y="5031917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5" name="Rechteck 34">
            <a:hlinkClick r:id="rId6" action="ppaction://hlinksldjump"/>
          </p:cNvPr>
          <p:cNvSpPr/>
          <p:nvPr/>
        </p:nvSpPr>
        <p:spPr>
          <a:xfrm>
            <a:off x="5064318" y="4803316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9" name="Rechteck 38">
            <a:hlinkClick r:id="rId6" action="ppaction://hlinksldjump"/>
          </p:cNvPr>
          <p:cNvSpPr/>
          <p:nvPr/>
        </p:nvSpPr>
        <p:spPr>
          <a:xfrm>
            <a:off x="5064318" y="4574715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4" name="Rechteck 53">
            <a:hlinkClick r:id="rId6" action="ppaction://hlinksldjump"/>
          </p:cNvPr>
          <p:cNvSpPr/>
          <p:nvPr/>
        </p:nvSpPr>
        <p:spPr>
          <a:xfrm>
            <a:off x="4048395" y="5260517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5" name="Rechteck 54">
            <a:hlinkClick r:id="rId6" action="ppaction://hlinksldjump"/>
          </p:cNvPr>
          <p:cNvSpPr/>
          <p:nvPr/>
        </p:nvSpPr>
        <p:spPr>
          <a:xfrm>
            <a:off x="4048395" y="5031917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6" name="Rechteck 55">
            <a:hlinkClick r:id="rId6" action="ppaction://hlinksldjump"/>
          </p:cNvPr>
          <p:cNvSpPr/>
          <p:nvPr/>
        </p:nvSpPr>
        <p:spPr>
          <a:xfrm>
            <a:off x="4048395" y="4803316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7" name="Rechteck 56">
            <a:hlinkClick r:id="rId6" action="ppaction://hlinksldjump"/>
          </p:cNvPr>
          <p:cNvSpPr/>
          <p:nvPr/>
        </p:nvSpPr>
        <p:spPr>
          <a:xfrm>
            <a:off x="4048395" y="4574715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8" name="Rechteck 57">
            <a:hlinkClick r:id="rId6" action="ppaction://hlinksldjump"/>
          </p:cNvPr>
          <p:cNvSpPr/>
          <p:nvPr/>
        </p:nvSpPr>
        <p:spPr>
          <a:xfrm>
            <a:off x="4034753" y="3737877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9" name="Rechteck 58">
            <a:hlinkClick r:id="rId6" action="ppaction://hlinksldjump"/>
          </p:cNvPr>
          <p:cNvSpPr/>
          <p:nvPr/>
        </p:nvSpPr>
        <p:spPr>
          <a:xfrm>
            <a:off x="5060817" y="3737877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0" name="Rechteck 59">
            <a:hlinkClick r:id="rId6" action="ppaction://hlinksldjump"/>
          </p:cNvPr>
          <p:cNvSpPr/>
          <p:nvPr/>
        </p:nvSpPr>
        <p:spPr>
          <a:xfrm>
            <a:off x="4514847" y="3737877"/>
            <a:ext cx="487739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1" name="Rechteck 60">
            <a:hlinkClick r:id="rId6" action="ppaction://hlinksldjump"/>
          </p:cNvPr>
          <p:cNvSpPr/>
          <p:nvPr/>
        </p:nvSpPr>
        <p:spPr>
          <a:xfrm>
            <a:off x="4084820" y="3993932"/>
            <a:ext cx="303518" cy="364458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2" name="Rechteck 61">
            <a:hlinkClick r:id="rId6" action="ppaction://hlinksldjump"/>
          </p:cNvPr>
          <p:cNvSpPr/>
          <p:nvPr/>
        </p:nvSpPr>
        <p:spPr>
          <a:xfrm>
            <a:off x="5108144" y="4000707"/>
            <a:ext cx="303518" cy="364458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3" name="Rechteck 62">
            <a:hlinkClick r:id="rId6" action="ppaction://hlinksldjump"/>
          </p:cNvPr>
          <p:cNvSpPr/>
          <p:nvPr/>
        </p:nvSpPr>
        <p:spPr>
          <a:xfrm>
            <a:off x="4432926" y="4084820"/>
            <a:ext cx="184044" cy="202367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4" name="Rechteck 63">
            <a:hlinkClick r:id="rId6" action="ppaction://hlinksldjump"/>
          </p:cNvPr>
          <p:cNvSpPr/>
          <p:nvPr/>
        </p:nvSpPr>
        <p:spPr>
          <a:xfrm>
            <a:off x="4850537" y="4082288"/>
            <a:ext cx="184044" cy="202367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5" name="Rechteck 64">
            <a:hlinkClick r:id="rId8" action="ppaction://hlinksldjump"/>
          </p:cNvPr>
          <p:cNvSpPr/>
          <p:nvPr/>
        </p:nvSpPr>
        <p:spPr>
          <a:xfrm rot="16200000">
            <a:off x="4641732" y="4227809"/>
            <a:ext cx="184044" cy="202367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6" name="Rechteck 65">
            <a:hlinkClick r:id="rId6" action="ppaction://hlinksldjump"/>
          </p:cNvPr>
          <p:cNvSpPr/>
          <p:nvPr/>
        </p:nvSpPr>
        <p:spPr>
          <a:xfrm rot="16200000">
            <a:off x="4634979" y="3947842"/>
            <a:ext cx="184044" cy="202367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7" name="Rechteck 66">
            <a:hlinkClick r:id="rId6" action="ppaction://hlinksldjump"/>
          </p:cNvPr>
          <p:cNvSpPr/>
          <p:nvPr/>
        </p:nvSpPr>
        <p:spPr>
          <a:xfrm>
            <a:off x="3716942" y="2343644"/>
            <a:ext cx="184044" cy="1076653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71" name="Grafik 70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3600" y="2134800"/>
            <a:ext cx="1194697" cy="1522800"/>
          </a:xfrm>
          <a:prstGeom prst="rect">
            <a:avLst/>
          </a:prstGeom>
        </p:spPr>
      </p:pic>
      <p:pic>
        <p:nvPicPr>
          <p:cNvPr id="2" name="Grafik 1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3600" y="2134800"/>
            <a:ext cx="1194697" cy="1522800"/>
          </a:xfrm>
          <a:prstGeom prst="rect">
            <a:avLst/>
          </a:prstGeom>
        </p:spPr>
      </p:pic>
      <p:sp>
        <p:nvSpPr>
          <p:cNvPr id="36" name="Rechteck 35">
            <a:hlinkClick r:id="rId6" action="ppaction://hlinksldjump"/>
          </p:cNvPr>
          <p:cNvSpPr/>
          <p:nvPr/>
        </p:nvSpPr>
        <p:spPr>
          <a:xfrm>
            <a:off x="3960616" y="1266670"/>
            <a:ext cx="472309" cy="485942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7" name="Rechteck 36">
            <a:hlinkClick r:id="rId6" action="ppaction://hlinksldjump"/>
          </p:cNvPr>
          <p:cNvSpPr/>
          <p:nvPr/>
        </p:nvSpPr>
        <p:spPr>
          <a:xfrm>
            <a:off x="3716942" y="2067188"/>
            <a:ext cx="184044" cy="202367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03826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26" presetClass="emph" presetSubtype="0" repeatCount="5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750" tmFilter="0, 0; .2, .5; .8, .5; 1, 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" dur="375" autoRev="1" fill="hold"/>
                                        <p:tgtEl>
                                          <p:spTgt spid="3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750"/>
                            </p:stCondLst>
                            <p:childTnLst>
                              <p:par>
                                <p:cTn id="13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/>
          <p:cNvSpPr txBox="1"/>
          <p:nvPr/>
        </p:nvSpPr>
        <p:spPr>
          <a:xfrm>
            <a:off x="704193" y="325821"/>
            <a:ext cx="98061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b="1" dirty="0" smtClean="0">
                <a:solidFill>
                  <a:schemeClr val="accent1">
                    <a:lumMod val="50000"/>
                  </a:schemeClr>
                </a:solidFill>
              </a:rPr>
              <a:t>Was sollst Du in dieser Unterrichtseinheit lernen?</a:t>
            </a:r>
            <a:endParaRPr lang="de-DE" sz="32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Textfeld 2"/>
          <p:cNvSpPr txBox="1"/>
          <p:nvPr/>
        </p:nvSpPr>
        <p:spPr>
          <a:xfrm>
            <a:off x="1282262" y="1271752"/>
            <a:ext cx="7461350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Am Ende dieser Unterrichtseinheit sollst Du in der Lage sein, am Digitalfunkgerät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de-DE" sz="28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eine Rufgruppe mit Hilfe der Kurzwahl zu schalten und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de-DE" sz="28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eine Rufgruppe über den Favoritenordner auszuwählen.</a:t>
            </a:r>
            <a:endParaRPr lang="de-DE" sz="2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endParaRPr lang="de-DE" sz="280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de-DE" sz="28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Speziell die Verwendung der Kurzwahl und der Pfeiltasten sind absolut einsatzrelevant und für das Bestehen der Lernerfolgskontrolle am Ende des Lehrgangs </a:t>
            </a:r>
            <a:r>
              <a:rPr lang="de-DE" sz="2800" b="1" u="sng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unbedingt notwendig</a:t>
            </a:r>
            <a:r>
              <a:rPr lang="de-DE" sz="28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.</a:t>
            </a:r>
          </a:p>
        </p:txBody>
      </p:sp>
      <p:sp>
        <p:nvSpPr>
          <p:cNvPr id="4" name="Abgerundetes Rechteck 3">
            <a:hlinkClick r:id="rId2" action="ppaction://hlinksldjump"/>
          </p:cNvPr>
          <p:cNvSpPr/>
          <p:nvPr/>
        </p:nvSpPr>
        <p:spPr>
          <a:xfrm>
            <a:off x="8923282" y="3668110"/>
            <a:ext cx="2648607" cy="851338"/>
          </a:xfrm>
          <a:prstGeom prst="roundRect">
            <a:avLst/>
          </a:prstGeom>
          <a:gradFill flip="none" rotWithShape="1">
            <a:gsLst>
              <a:gs pos="34972">
                <a:srgbClr val="C1DCAE"/>
              </a:gs>
              <a:gs pos="30000">
                <a:srgbClr val="CBE2BB"/>
              </a:gs>
              <a:gs pos="0">
                <a:schemeClr val="accent6"/>
              </a:gs>
              <a:gs pos="74000">
                <a:schemeClr val="accent6"/>
              </a:gs>
              <a:gs pos="83000">
                <a:schemeClr val="accent6">
                  <a:lumMod val="75000"/>
                </a:schemeClr>
              </a:gs>
              <a:gs pos="100000">
                <a:schemeClr val="accent6">
                  <a:lumMod val="50000"/>
                </a:schemeClr>
              </a:gs>
            </a:gsLst>
            <a:lin ang="5400000" scaled="1"/>
            <a:tileRect/>
          </a:gradFill>
          <a:ln w="28575">
            <a:solidFill>
              <a:schemeClr val="accent6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 smtClean="0">
                <a:solidFill>
                  <a:schemeClr val="tx2">
                    <a:lumMod val="50000"/>
                  </a:schemeClr>
                </a:solidFill>
              </a:rPr>
              <a:t>Verstanden und weiter!</a:t>
            </a:r>
            <a:endParaRPr lang="de-DE" b="1" dirty="0">
              <a:solidFill>
                <a:schemeClr val="tx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8451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3"/>
          <p:cNvSpPr txBox="1"/>
          <p:nvPr/>
        </p:nvSpPr>
        <p:spPr>
          <a:xfrm>
            <a:off x="6007485" y="2735599"/>
            <a:ext cx="5535268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u="sng" dirty="0" smtClean="0">
                <a:solidFill>
                  <a:schemeClr val="accent4">
                    <a:lumMod val="75000"/>
                  </a:schemeClr>
                </a:solidFill>
              </a:rPr>
              <a:t>Aufgabe:</a:t>
            </a:r>
            <a:r>
              <a:rPr lang="de-DE" sz="2400" b="1" dirty="0" smtClean="0">
                <a:solidFill>
                  <a:schemeClr val="accent4">
                    <a:lumMod val="75000"/>
                  </a:schemeClr>
                </a:solidFill>
              </a:rPr>
              <a:t> Schalte mit Hilfe der Kurzwahl die Rufgruppe NRW_RTZ_51 (Kurzwahl: 9751)!</a:t>
            </a:r>
          </a:p>
          <a:p>
            <a:endParaRPr lang="de-DE" sz="2400" b="1" dirty="0" smtClean="0">
              <a:solidFill>
                <a:schemeClr val="accent4">
                  <a:lumMod val="75000"/>
                </a:schemeClr>
              </a:solidFill>
            </a:endParaRPr>
          </a:p>
          <a:p>
            <a:endParaRPr lang="de-DE" sz="2400" b="1" dirty="0">
              <a:solidFill>
                <a:schemeClr val="accent4">
                  <a:lumMod val="75000"/>
                </a:schemeClr>
              </a:solidFill>
            </a:endParaRPr>
          </a:p>
          <a:p>
            <a:r>
              <a:rPr lang="de-DE" sz="2400" b="1" dirty="0" smtClean="0">
                <a:solidFill>
                  <a:schemeClr val="accent4">
                    <a:lumMod val="75000"/>
                  </a:schemeClr>
                </a:solidFill>
              </a:rPr>
              <a:t>Hinweis: Das Gerät ist bereits entsperrt, nutzt aber aktuell eine DMO-Rufgruppe!</a:t>
            </a:r>
            <a:endParaRPr lang="de-DE" sz="2400" b="1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7" name="Textfeld 6"/>
          <p:cNvSpPr txBox="1"/>
          <p:nvPr/>
        </p:nvSpPr>
        <p:spPr>
          <a:xfrm>
            <a:off x="704193" y="325821"/>
            <a:ext cx="98061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b="1" u="sng" dirty="0" smtClean="0">
                <a:solidFill>
                  <a:srgbClr val="FF0000"/>
                </a:solidFill>
              </a:rPr>
              <a:t>Prüfungstraining:</a:t>
            </a:r>
            <a:r>
              <a:rPr lang="de-DE" sz="3200" b="1" dirty="0" smtClean="0">
                <a:solidFill>
                  <a:schemeClr val="accent1">
                    <a:lumMod val="50000"/>
                  </a:schemeClr>
                </a:solidFill>
              </a:rPr>
              <a:t> Rufgruppenwechsel mittels Kurzwahl</a:t>
            </a:r>
            <a:endParaRPr lang="de-DE" sz="32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24" name="Abgerundetes Rechteck 23">
            <a:hlinkClick r:id="rId3" action="ppaction://hlinksldjump"/>
          </p:cNvPr>
          <p:cNvSpPr/>
          <p:nvPr/>
        </p:nvSpPr>
        <p:spPr>
          <a:xfrm>
            <a:off x="5047175" y="3529775"/>
            <a:ext cx="487351" cy="288246"/>
          </a:xfrm>
          <a:prstGeom prst="roundRect">
            <a:avLst/>
          </a:prstGeom>
          <a:noFill/>
          <a:ln>
            <a:solidFill>
              <a:srgbClr val="B2B2B2">
                <a:alpha val="14902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5" name="Abgerundetes Rechteck 24">
            <a:hlinkClick r:id="rId3" action="ppaction://hlinksldjump"/>
          </p:cNvPr>
          <p:cNvSpPr/>
          <p:nvPr/>
        </p:nvSpPr>
        <p:spPr>
          <a:xfrm>
            <a:off x="3900986" y="3524406"/>
            <a:ext cx="487351" cy="288246"/>
          </a:xfrm>
          <a:prstGeom prst="roundRect">
            <a:avLst/>
          </a:prstGeom>
          <a:noFill/>
          <a:ln>
            <a:solidFill>
              <a:srgbClr val="B2B2B2">
                <a:alpha val="14902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6" name="Abgerundetes Rechteck 25">
            <a:hlinkClick r:id="rId4" action="ppaction://hlinksldjump"/>
          </p:cNvPr>
          <p:cNvSpPr/>
          <p:nvPr/>
        </p:nvSpPr>
        <p:spPr>
          <a:xfrm>
            <a:off x="4446568" y="3529775"/>
            <a:ext cx="600607" cy="282877"/>
          </a:xfrm>
          <a:prstGeom prst="roundRect">
            <a:avLst/>
          </a:prstGeom>
          <a:noFill/>
          <a:ln>
            <a:solidFill>
              <a:srgbClr val="B2B2B2">
                <a:alpha val="14902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27" name="Grafik 26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574"/>
          <a:stretch/>
        </p:blipFill>
        <p:spPr>
          <a:xfrm>
            <a:off x="3753745" y="1014705"/>
            <a:ext cx="1936291" cy="4596186"/>
          </a:xfrm>
          <a:prstGeom prst="rect">
            <a:avLst/>
          </a:prstGeom>
        </p:spPr>
      </p:pic>
      <p:sp>
        <p:nvSpPr>
          <p:cNvPr id="28" name="Rechteck 27">
            <a:hlinkClick r:id="rId6" action="ppaction://hlinksldjump"/>
          </p:cNvPr>
          <p:cNvSpPr/>
          <p:nvPr/>
        </p:nvSpPr>
        <p:spPr>
          <a:xfrm>
            <a:off x="4547783" y="5266475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9" name="Rechteck 28">
            <a:hlinkClick r:id="rId6" action="ppaction://hlinksldjump"/>
          </p:cNvPr>
          <p:cNvSpPr/>
          <p:nvPr/>
        </p:nvSpPr>
        <p:spPr>
          <a:xfrm>
            <a:off x="4547783" y="5037875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0" name="Rechteck 29">
            <a:hlinkClick r:id="rId6" action="ppaction://hlinksldjump"/>
          </p:cNvPr>
          <p:cNvSpPr/>
          <p:nvPr/>
        </p:nvSpPr>
        <p:spPr>
          <a:xfrm>
            <a:off x="4547783" y="4809274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1" name="Rechteck 30">
            <a:hlinkClick r:id="rId6" action="ppaction://hlinksldjump"/>
          </p:cNvPr>
          <p:cNvSpPr/>
          <p:nvPr/>
        </p:nvSpPr>
        <p:spPr>
          <a:xfrm>
            <a:off x="4547783" y="4580673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2" name="Rechteck 31">
            <a:hlinkClick r:id="rId6" action="ppaction://hlinksldjump"/>
          </p:cNvPr>
          <p:cNvSpPr/>
          <p:nvPr/>
        </p:nvSpPr>
        <p:spPr>
          <a:xfrm>
            <a:off x="5064318" y="5260517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3" name="Rechteck 32">
            <a:hlinkClick r:id="rId6" action="ppaction://hlinksldjump"/>
          </p:cNvPr>
          <p:cNvSpPr/>
          <p:nvPr/>
        </p:nvSpPr>
        <p:spPr>
          <a:xfrm>
            <a:off x="5064318" y="5031917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5" name="Rechteck 34">
            <a:hlinkClick r:id="rId6" action="ppaction://hlinksldjump"/>
          </p:cNvPr>
          <p:cNvSpPr/>
          <p:nvPr/>
        </p:nvSpPr>
        <p:spPr>
          <a:xfrm>
            <a:off x="5064318" y="4803316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9" name="Rechteck 38">
            <a:hlinkClick r:id="rId6" action="ppaction://hlinksldjump"/>
          </p:cNvPr>
          <p:cNvSpPr/>
          <p:nvPr/>
        </p:nvSpPr>
        <p:spPr>
          <a:xfrm>
            <a:off x="5064318" y="4574715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4" name="Rechteck 53">
            <a:hlinkClick r:id="rId6" action="ppaction://hlinksldjump"/>
          </p:cNvPr>
          <p:cNvSpPr/>
          <p:nvPr/>
        </p:nvSpPr>
        <p:spPr>
          <a:xfrm>
            <a:off x="4048395" y="5260517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5" name="Rechteck 54">
            <a:hlinkClick r:id="rId6" action="ppaction://hlinksldjump"/>
          </p:cNvPr>
          <p:cNvSpPr/>
          <p:nvPr/>
        </p:nvSpPr>
        <p:spPr>
          <a:xfrm>
            <a:off x="4048395" y="5031917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6" name="Rechteck 55">
            <a:hlinkClick r:id="rId6" action="ppaction://hlinksldjump"/>
          </p:cNvPr>
          <p:cNvSpPr/>
          <p:nvPr/>
        </p:nvSpPr>
        <p:spPr>
          <a:xfrm>
            <a:off x="4048395" y="4803316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7" name="Rechteck 56">
            <a:hlinkClick r:id="rId6" action="ppaction://hlinksldjump"/>
          </p:cNvPr>
          <p:cNvSpPr/>
          <p:nvPr/>
        </p:nvSpPr>
        <p:spPr>
          <a:xfrm>
            <a:off x="4048395" y="4574715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8" name="Rechteck 57">
            <a:hlinkClick r:id="rId6" action="ppaction://hlinksldjump"/>
          </p:cNvPr>
          <p:cNvSpPr/>
          <p:nvPr/>
        </p:nvSpPr>
        <p:spPr>
          <a:xfrm>
            <a:off x="4034753" y="3737877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9" name="Rechteck 58">
            <a:hlinkClick r:id="rId6" action="ppaction://hlinksldjump"/>
          </p:cNvPr>
          <p:cNvSpPr/>
          <p:nvPr/>
        </p:nvSpPr>
        <p:spPr>
          <a:xfrm>
            <a:off x="5060817" y="3737877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0" name="Rechteck 59">
            <a:hlinkClick r:id="rId6" action="ppaction://hlinksldjump"/>
          </p:cNvPr>
          <p:cNvSpPr/>
          <p:nvPr/>
        </p:nvSpPr>
        <p:spPr>
          <a:xfrm>
            <a:off x="4514847" y="3737877"/>
            <a:ext cx="487739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1" name="Rechteck 60">
            <a:hlinkClick r:id="rId6" action="ppaction://hlinksldjump"/>
          </p:cNvPr>
          <p:cNvSpPr/>
          <p:nvPr/>
        </p:nvSpPr>
        <p:spPr>
          <a:xfrm>
            <a:off x="4084820" y="3993932"/>
            <a:ext cx="303518" cy="364458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2" name="Rechteck 61">
            <a:hlinkClick r:id="rId6" action="ppaction://hlinksldjump"/>
          </p:cNvPr>
          <p:cNvSpPr/>
          <p:nvPr/>
        </p:nvSpPr>
        <p:spPr>
          <a:xfrm>
            <a:off x="5108144" y="4000707"/>
            <a:ext cx="303518" cy="364458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3" name="Rechteck 62">
            <a:hlinkClick r:id="rId6" action="ppaction://hlinksldjump"/>
          </p:cNvPr>
          <p:cNvSpPr/>
          <p:nvPr/>
        </p:nvSpPr>
        <p:spPr>
          <a:xfrm>
            <a:off x="4432926" y="4084820"/>
            <a:ext cx="184044" cy="202367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4" name="Rechteck 63">
            <a:hlinkClick r:id="rId6" action="ppaction://hlinksldjump"/>
          </p:cNvPr>
          <p:cNvSpPr/>
          <p:nvPr/>
        </p:nvSpPr>
        <p:spPr>
          <a:xfrm>
            <a:off x="4850537" y="4082288"/>
            <a:ext cx="184044" cy="202367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7" name="Rechteck 66">
            <a:hlinkClick r:id="rId6" action="ppaction://hlinksldjump"/>
          </p:cNvPr>
          <p:cNvSpPr/>
          <p:nvPr/>
        </p:nvSpPr>
        <p:spPr>
          <a:xfrm>
            <a:off x="3716942" y="2343644"/>
            <a:ext cx="184044" cy="1076653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2" name="Grafik 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3600" y="2134800"/>
            <a:ext cx="1194697" cy="1522800"/>
          </a:xfrm>
          <a:prstGeom prst="rect">
            <a:avLst/>
          </a:prstGeom>
        </p:spPr>
      </p:pic>
      <p:pic>
        <p:nvPicPr>
          <p:cNvPr id="36" name="Grafik 35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4914" y="3985929"/>
            <a:ext cx="565562" cy="424800"/>
          </a:xfrm>
          <a:prstGeom prst="rect">
            <a:avLst/>
          </a:prstGeom>
        </p:spPr>
      </p:pic>
      <p:pic>
        <p:nvPicPr>
          <p:cNvPr id="3" name="Grafik 2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3600" y="2134800"/>
            <a:ext cx="1194697" cy="1522800"/>
          </a:xfrm>
          <a:prstGeom prst="rect">
            <a:avLst/>
          </a:prstGeom>
        </p:spPr>
      </p:pic>
      <p:sp>
        <p:nvSpPr>
          <p:cNvPr id="66" name="Rechteck 65">
            <a:hlinkClick r:id="rId10" action="ppaction://hlinksldjump"/>
          </p:cNvPr>
          <p:cNvSpPr/>
          <p:nvPr/>
        </p:nvSpPr>
        <p:spPr>
          <a:xfrm rot="16200000">
            <a:off x="4634979" y="3947842"/>
            <a:ext cx="184044" cy="202367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5" name="Rechteck 64">
            <a:hlinkClick r:id="rId11" action="ppaction://hlinksldjump"/>
          </p:cNvPr>
          <p:cNvSpPr/>
          <p:nvPr/>
        </p:nvSpPr>
        <p:spPr>
          <a:xfrm rot="16200000">
            <a:off x="4641732" y="4227809"/>
            <a:ext cx="184044" cy="202367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7" name="Rechteck 36">
            <a:hlinkClick r:id="rId6" action="ppaction://hlinksldjump"/>
          </p:cNvPr>
          <p:cNvSpPr/>
          <p:nvPr/>
        </p:nvSpPr>
        <p:spPr>
          <a:xfrm>
            <a:off x="3960616" y="1266670"/>
            <a:ext cx="472309" cy="485942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8" name="Rechteck 37">
            <a:hlinkClick r:id="rId6" action="ppaction://hlinksldjump"/>
          </p:cNvPr>
          <p:cNvSpPr/>
          <p:nvPr/>
        </p:nvSpPr>
        <p:spPr>
          <a:xfrm>
            <a:off x="3716942" y="2067188"/>
            <a:ext cx="184044" cy="202367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082921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26" presetClass="emph" presetSubtype="0" repeatCount="5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750" tmFilter="0, 0; .2, .5; .8, .5; 1, 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" dur="375" autoRev="1" fill="hold"/>
                                        <p:tgtEl>
                                          <p:spTgt spid="3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750"/>
                            </p:stCondLst>
                            <p:childTnLst>
                              <p:par>
                                <p:cTn id="13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3"/>
          <p:cNvSpPr txBox="1"/>
          <p:nvPr/>
        </p:nvSpPr>
        <p:spPr>
          <a:xfrm>
            <a:off x="6007485" y="2735599"/>
            <a:ext cx="5535268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u="sng" dirty="0" smtClean="0">
                <a:solidFill>
                  <a:schemeClr val="accent4">
                    <a:lumMod val="75000"/>
                  </a:schemeClr>
                </a:solidFill>
              </a:rPr>
              <a:t>Aufgabe:</a:t>
            </a:r>
            <a:r>
              <a:rPr lang="de-DE" sz="2400" b="1" dirty="0" smtClean="0">
                <a:solidFill>
                  <a:schemeClr val="accent4">
                    <a:lumMod val="75000"/>
                  </a:schemeClr>
                </a:solidFill>
              </a:rPr>
              <a:t> Schalte mit Hilfe der Kurzwahl die Rufgruppe NRW_RTZ_51 (Kurzwahl: 9751)!</a:t>
            </a:r>
          </a:p>
          <a:p>
            <a:endParaRPr lang="de-DE" sz="2400" b="1" dirty="0" smtClean="0">
              <a:solidFill>
                <a:schemeClr val="accent4">
                  <a:lumMod val="75000"/>
                </a:schemeClr>
              </a:solidFill>
            </a:endParaRPr>
          </a:p>
          <a:p>
            <a:endParaRPr lang="de-DE" sz="2400" b="1" dirty="0">
              <a:solidFill>
                <a:schemeClr val="accent4">
                  <a:lumMod val="75000"/>
                </a:schemeClr>
              </a:solidFill>
            </a:endParaRPr>
          </a:p>
          <a:p>
            <a:r>
              <a:rPr lang="de-DE" sz="2400" b="1" dirty="0" smtClean="0">
                <a:solidFill>
                  <a:schemeClr val="accent4">
                    <a:lumMod val="75000"/>
                  </a:schemeClr>
                </a:solidFill>
              </a:rPr>
              <a:t>Hinweis: Das Gerät ist bereits entsperrt, nutzt aber aktuell eine DMO-Rufgruppe!</a:t>
            </a:r>
            <a:endParaRPr lang="de-DE" sz="2400" b="1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7" name="Textfeld 6"/>
          <p:cNvSpPr txBox="1"/>
          <p:nvPr/>
        </p:nvSpPr>
        <p:spPr>
          <a:xfrm>
            <a:off x="704193" y="325821"/>
            <a:ext cx="98061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b="1" u="sng" dirty="0" smtClean="0">
                <a:solidFill>
                  <a:srgbClr val="FF0000"/>
                </a:solidFill>
              </a:rPr>
              <a:t>Prüfungstraining:</a:t>
            </a:r>
            <a:r>
              <a:rPr lang="de-DE" sz="3200" b="1" dirty="0" smtClean="0">
                <a:solidFill>
                  <a:schemeClr val="accent1">
                    <a:lumMod val="50000"/>
                  </a:schemeClr>
                </a:solidFill>
              </a:rPr>
              <a:t> Rufgruppenwechsel mittels Kurzwahl</a:t>
            </a:r>
            <a:endParaRPr lang="de-DE" sz="32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24" name="Abgerundetes Rechteck 23">
            <a:hlinkClick r:id="rId3" action="ppaction://hlinksldjump"/>
          </p:cNvPr>
          <p:cNvSpPr/>
          <p:nvPr/>
        </p:nvSpPr>
        <p:spPr>
          <a:xfrm>
            <a:off x="5047175" y="3529775"/>
            <a:ext cx="487351" cy="288246"/>
          </a:xfrm>
          <a:prstGeom prst="roundRect">
            <a:avLst/>
          </a:prstGeom>
          <a:noFill/>
          <a:ln>
            <a:solidFill>
              <a:srgbClr val="B2B2B2">
                <a:alpha val="14902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5" name="Abgerundetes Rechteck 24">
            <a:hlinkClick r:id="rId3" action="ppaction://hlinksldjump"/>
          </p:cNvPr>
          <p:cNvSpPr/>
          <p:nvPr/>
        </p:nvSpPr>
        <p:spPr>
          <a:xfrm>
            <a:off x="3900986" y="3524406"/>
            <a:ext cx="487351" cy="288246"/>
          </a:xfrm>
          <a:prstGeom prst="roundRect">
            <a:avLst/>
          </a:prstGeom>
          <a:noFill/>
          <a:ln>
            <a:solidFill>
              <a:srgbClr val="B2B2B2">
                <a:alpha val="14902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6" name="Abgerundetes Rechteck 25">
            <a:hlinkClick r:id="rId4" action="ppaction://hlinksldjump"/>
          </p:cNvPr>
          <p:cNvSpPr/>
          <p:nvPr/>
        </p:nvSpPr>
        <p:spPr>
          <a:xfrm>
            <a:off x="4446568" y="3529775"/>
            <a:ext cx="600607" cy="282877"/>
          </a:xfrm>
          <a:prstGeom prst="roundRect">
            <a:avLst/>
          </a:prstGeom>
          <a:noFill/>
          <a:ln>
            <a:solidFill>
              <a:srgbClr val="B2B2B2">
                <a:alpha val="14902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27" name="Grafik 26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574"/>
          <a:stretch/>
        </p:blipFill>
        <p:spPr>
          <a:xfrm>
            <a:off x="3753745" y="1014705"/>
            <a:ext cx="1936291" cy="4596186"/>
          </a:xfrm>
          <a:prstGeom prst="rect">
            <a:avLst/>
          </a:prstGeom>
        </p:spPr>
      </p:pic>
      <p:sp>
        <p:nvSpPr>
          <p:cNvPr id="28" name="Rechteck 27">
            <a:hlinkClick r:id="rId6" action="ppaction://hlinksldjump"/>
          </p:cNvPr>
          <p:cNvSpPr/>
          <p:nvPr/>
        </p:nvSpPr>
        <p:spPr>
          <a:xfrm>
            <a:off x="4547783" y="5266475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9" name="Rechteck 28">
            <a:hlinkClick r:id="rId6" action="ppaction://hlinksldjump"/>
          </p:cNvPr>
          <p:cNvSpPr/>
          <p:nvPr/>
        </p:nvSpPr>
        <p:spPr>
          <a:xfrm>
            <a:off x="4547783" y="5037875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0" name="Rechteck 29">
            <a:hlinkClick r:id="rId6" action="ppaction://hlinksldjump"/>
          </p:cNvPr>
          <p:cNvSpPr/>
          <p:nvPr/>
        </p:nvSpPr>
        <p:spPr>
          <a:xfrm>
            <a:off x="4547783" y="4809274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1" name="Rechteck 30">
            <a:hlinkClick r:id="rId6" action="ppaction://hlinksldjump"/>
          </p:cNvPr>
          <p:cNvSpPr/>
          <p:nvPr/>
        </p:nvSpPr>
        <p:spPr>
          <a:xfrm>
            <a:off x="4547783" y="4580673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2" name="Rechteck 31">
            <a:hlinkClick r:id="rId6" action="ppaction://hlinksldjump"/>
          </p:cNvPr>
          <p:cNvSpPr/>
          <p:nvPr/>
        </p:nvSpPr>
        <p:spPr>
          <a:xfrm>
            <a:off x="5064318" y="5260517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3" name="Rechteck 32">
            <a:hlinkClick r:id="rId6" action="ppaction://hlinksldjump"/>
          </p:cNvPr>
          <p:cNvSpPr/>
          <p:nvPr/>
        </p:nvSpPr>
        <p:spPr>
          <a:xfrm>
            <a:off x="5064318" y="5031917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5" name="Rechteck 34">
            <a:hlinkClick r:id="rId6" action="ppaction://hlinksldjump"/>
          </p:cNvPr>
          <p:cNvSpPr/>
          <p:nvPr/>
        </p:nvSpPr>
        <p:spPr>
          <a:xfrm>
            <a:off x="5064318" y="4803316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9" name="Rechteck 38">
            <a:hlinkClick r:id="rId6" action="ppaction://hlinksldjump"/>
          </p:cNvPr>
          <p:cNvSpPr/>
          <p:nvPr/>
        </p:nvSpPr>
        <p:spPr>
          <a:xfrm>
            <a:off x="5064318" y="4574715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4" name="Rechteck 53">
            <a:hlinkClick r:id="rId6" action="ppaction://hlinksldjump"/>
          </p:cNvPr>
          <p:cNvSpPr/>
          <p:nvPr/>
        </p:nvSpPr>
        <p:spPr>
          <a:xfrm>
            <a:off x="4048395" y="5260517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5" name="Rechteck 54">
            <a:hlinkClick r:id="rId6" action="ppaction://hlinksldjump"/>
          </p:cNvPr>
          <p:cNvSpPr/>
          <p:nvPr/>
        </p:nvSpPr>
        <p:spPr>
          <a:xfrm>
            <a:off x="4048395" y="5031917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6" name="Rechteck 55">
            <a:hlinkClick r:id="rId6" action="ppaction://hlinksldjump"/>
          </p:cNvPr>
          <p:cNvSpPr/>
          <p:nvPr/>
        </p:nvSpPr>
        <p:spPr>
          <a:xfrm>
            <a:off x="4048395" y="4803316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7" name="Rechteck 56">
            <a:hlinkClick r:id="rId6" action="ppaction://hlinksldjump"/>
          </p:cNvPr>
          <p:cNvSpPr/>
          <p:nvPr/>
        </p:nvSpPr>
        <p:spPr>
          <a:xfrm>
            <a:off x="4048395" y="4574715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8" name="Rechteck 57">
            <a:hlinkClick r:id="rId6" action="ppaction://hlinksldjump"/>
          </p:cNvPr>
          <p:cNvSpPr/>
          <p:nvPr/>
        </p:nvSpPr>
        <p:spPr>
          <a:xfrm>
            <a:off x="4034753" y="3737877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9" name="Rechteck 58">
            <a:hlinkClick r:id="rId6" action="ppaction://hlinksldjump"/>
          </p:cNvPr>
          <p:cNvSpPr/>
          <p:nvPr/>
        </p:nvSpPr>
        <p:spPr>
          <a:xfrm>
            <a:off x="5060817" y="3737877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0" name="Rechteck 59">
            <a:hlinkClick r:id="rId6" action="ppaction://hlinksldjump"/>
          </p:cNvPr>
          <p:cNvSpPr/>
          <p:nvPr/>
        </p:nvSpPr>
        <p:spPr>
          <a:xfrm>
            <a:off x="4514847" y="3737877"/>
            <a:ext cx="487739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1" name="Rechteck 60">
            <a:hlinkClick r:id="rId6" action="ppaction://hlinksldjump"/>
          </p:cNvPr>
          <p:cNvSpPr/>
          <p:nvPr/>
        </p:nvSpPr>
        <p:spPr>
          <a:xfrm>
            <a:off x="4084820" y="3993932"/>
            <a:ext cx="303518" cy="364458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2" name="Rechteck 61">
            <a:hlinkClick r:id="rId6" action="ppaction://hlinksldjump"/>
          </p:cNvPr>
          <p:cNvSpPr/>
          <p:nvPr/>
        </p:nvSpPr>
        <p:spPr>
          <a:xfrm>
            <a:off x="5108144" y="4000707"/>
            <a:ext cx="303518" cy="364458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3" name="Rechteck 62">
            <a:hlinkClick r:id="rId6" action="ppaction://hlinksldjump"/>
          </p:cNvPr>
          <p:cNvSpPr/>
          <p:nvPr/>
        </p:nvSpPr>
        <p:spPr>
          <a:xfrm>
            <a:off x="4432926" y="4084820"/>
            <a:ext cx="184044" cy="202367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4" name="Rechteck 63">
            <a:hlinkClick r:id="rId6" action="ppaction://hlinksldjump"/>
          </p:cNvPr>
          <p:cNvSpPr/>
          <p:nvPr/>
        </p:nvSpPr>
        <p:spPr>
          <a:xfrm>
            <a:off x="4850537" y="4082288"/>
            <a:ext cx="184044" cy="202367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7" name="Rechteck 66">
            <a:hlinkClick r:id="rId6" action="ppaction://hlinksldjump"/>
          </p:cNvPr>
          <p:cNvSpPr/>
          <p:nvPr/>
        </p:nvSpPr>
        <p:spPr>
          <a:xfrm>
            <a:off x="3716942" y="2343644"/>
            <a:ext cx="184044" cy="1076653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3" name="Grafik 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3600" y="2134800"/>
            <a:ext cx="1194697" cy="1522800"/>
          </a:xfrm>
          <a:prstGeom prst="rect">
            <a:avLst/>
          </a:prstGeom>
        </p:spPr>
      </p:pic>
      <p:pic>
        <p:nvPicPr>
          <p:cNvPr id="36" name="Grafik 35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4914" y="3985929"/>
            <a:ext cx="565562" cy="424800"/>
          </a:xfrm>
          <a:prstGeom prst="rect">
            <a:avLst/>
          </a:prstGeom>
        </p:spPr>
      </p:pic>
      <p:sp>
        <p:nvSpPr>
          <p:cNvPr id="66" name="Rechteck 65">
            <a:hlinkClick r:id="rId9" action="ppaction://hlinksldjump"/>
          </p:cNvPr>
          <p:cNvSpPr/>
          <p:nvPr/>
        </p:nvSpPr>
        <p:spPr>
          <a:xfrm rot="16200000">
            <a:off x="4634979" y="3947842"/>
            <a:ext cx="184044" cy="202367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5" name="Rechteck 64">
            <a:hlinkClick r:id="rId10" action="ppaction://hlinksldjump"/>
          </p:cNvPr>
          <p:cNvSpPr/>
          <p:nvPr/>
        </p:nvSpPr>
        <p:spPr>
          <a:xfrm rot="16200000">
            <a:off x="4641732" y="4227809"/>
            <a:ext cx="184044" cy="202367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5" name="Grafik 4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3600" y="2134800"/>
            <a:ext cx="1194697" cy="1522800"/>
          </a:xfrm>
          <a:prstGeom prst="rect">
            <a:avLst/>
          </a:prstGeom>
        </p:spPr>
      </p:pic>
      <p:sp>
        <p:nvSpPr>
          <p:cNvPr id="37" name="Rechteck 36">
            <a:hlinkClick r:id="rId6" action="ppaction://hlinksldjump"/>
          </p:cNvPr>
          <p:cNvSpPr/>
          <p:nvPr/>
        </p:nvSpPr>
        <p:spPr>
          <a:xfrm>
            <a:off x="3960616" y="1266670"/>
            <a:ext cx="472309" cy="485942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8" name="Rechteck 37">
            <a:hlinkClick r:id="rId6" action="ppaction://hlinksldjump"/>
          </p:cNvPr>
          <p:cNvSpPr/>
          <p:nvPr/>
        </p:nvSpPr>
        <p:spPr>
          <a:xfrm>
            <a:off x="3716942" y="2067188"/>
            <a:ext cx="184044" cy="202367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849212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26" presetClass="emph" presetSubtype="0" repeatCount="5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750" tmFilter="0, 0; .2, .5; .8, .5; 1, 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" dur="375" autoRev="1" fill="hold"/>
                                        <p:tgtEl>
                                          <p:spTgt spid="3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750"/>
                            </p:stCondLst>
                            <p:childTnLst>
                              <p:par>
                                <p:cTn id="13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3"/>
          <p:cNvSpPr txBox="1"/>
          <p:nvPr/>
        </p:nvSpPr>
        <p:spPr>
          <a:xfrm>
            <a:off x="6007485" y="2735599"/>
            <a:ext cx="5535268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u="sng" dirty="0" smtClean="0">
                <a:solidFill>
                  <a:schemeClr val="accent4">
                    <a:lumMod val="75000"/>
                  </a:schemeClr>
                </a:solidFill>
              </a:rPr>
              <a:t>Aufgabe:</a:t>
            </a:r>
            <a:r>
              <a:rPr lang="de-DE" sz="2400" b="1" dirty="0" smtClean="0">
                <a:solidFill>
                  <a:schemeClr val="accent4">
                    <a:lumMod val="75000"/>
                  </a:schemeClr>
                </a:solidFill>
              </a:rPr>
              <a:t> Schalte mit Hilfe der Kurzwahl die Rufgruppe NRW_RTZ_51 (Kurzwahl: 9751)!</a:t>
            </a:r>
          </a:p>
          <a:p>
            <a:endParaRPr lang="de-DE" sz="2400" b="1" dirty="0" smtClean="0">
              <a:solidFill>
                <a:schemeClr val="accent4">
                  <a:lumMod val="75000"/>
                </a:schemeClr>
              </a:solidFill>
            </a:endParaRPr>
          </a:p>
          <a:p>
            <a:endParaRPr lang="de-DE" sz="2400" b="1" dirty="0">
              <a:solidFill>
                <a:schemeClr val="accent4">
                  <a:lumMod val="75000"/>
                </a:schemeClr>
              </a:solidFill>
            </a:endParaRPr>
          </a:p>
          <a:p>
            <a:r>
              <a:rPr lang="de-DE" sz="2400" b="1" dirty="0" smtClean="0">
                <a:solidFill>
                  <a:schemeClr val="accent4">
                    <a:lumMod val="75000"/>
                  </a:schemeClr>
                </a:solidFill>
              </a:rPr>
              <a:t>Hinweis: Das Gerät ist bereits entsperrt, nutzt aber aktuell eine DMO-Rufgruppe!</a:t>
            </a:r>
            <a:endParaRPr lang="de-DE" sz="2400" b="1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7" name="Textfeld 6"/>
          <p:cNvSpPr txBox="1"/>
          <p:nvPr/>
        </p:nvSpPr>
        <p:spPr>
          <a:xfrm>
            <a:off x="704193" y="325821"/>
            <a:ext cx="98061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b="1" u="sng" dirty="0" smtClean="0">
                <a:solidFill>
                  <a:srgbClr val="FF0000"/>
                </a:solidFill>
              </a:rPr>
              <a:t>Prüfungstraining:</a:t>
            </a:r>
            <a:r>
              <a:rPr lang="de-DE" sz="3200" b="1" dirty="0" smtClean="0">
                <a:solidFill>
                  <a:schemeClr val="accent1">
                    <a:lumMod val="50000"/>
                  </a:schemeClr>
                </a:solidFill>
              </a:rPr>
              <a:t> Rufgruppenwechsel mittels Kurzwahl</a:t>
            </a:r>
            <a:endParaRPr lang="de-DE" sz="32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24" name="Abgerundetes Rechteck 23">
            <a:hlinkClick r:id="rId3" action="ppaction://hlinksldjump"/>
          </p:cNvPr>
          <p:cNvSpPr/>
          <p:nvPr/>
        </p:nvSpPr>
        <p:spPr>
          <a:xfrm>
            <a:off x="5047175" y="3529775"/>
            <a:ext cx="487351" cy="288246"/>
          </a:xfrm>
          <a:prstGeom prst="roundRect">
            <a:avLst/>
          </a:prstGeom>
          <a:noFill/>
          <a:ln>
            <a:solidFill>
              <a:srgbClr val="B2B2B2">
                <a:alpha val="14902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5" name="Abgerundetes Rechteck 24">
            <a:hlinkClick r:id="rId3" action="ppaction://hlinksldjump"/>
          </p:cNvPr>
          <p:cNvSpPr/>
          <p:nvPr/>
        </p:nvSpPr>
        <p:spPr>
          <a:xfrm>
            <a:off x="3900986" y="3524406"/>
            <a:ext cx="487351" cy="288246"/>
          </a:xfrm>
          <a:prstGeom prst="roundRect">
            <a:avLst/>
          </a:prstGeom>
          <a:noFill/>
          <a:ln>
            <a:solidFill>
              <a:srgbClr val="B2B2B2">
                <a:alpha val="14902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6" name="Abgerundetes Rechteck 25">
            <a:hlinkClick r:id="rId4" action="ppaction://hlinksldjump"/>
          </p:cNvPr>
          <p:cNvSpPr/>
          <p:nvPr/>
        </p:nvSpPr>
        <p:spPr>
          <a:xfrm>
            <a:off x="4446568" y="3529775"/>
            <a:ext cx="600607" cy="282877"/>
          </a:xfrm>
          <a:prstGeom prst="roundRect">
            <a:avLst/>
          </a:prstGeom>
          <a:noFill/>
          <a:ln>
            <a:solidFill>
              <a:srgbClr val="B2B2B2">
                <a:alpha val="14902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27" name="Grafik 26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574"/>
          <a:stretch/>
        </p:blipFill>
        <p:spPr>
          <a:xfrm>
            <a:off x="3753745" y="1014705"/>
            <a:ext cx="1936291" cy="4596186"/>
          </a:xfrm>
          <a:prstGeom prst="rect">
            <a:avLst/>
          </a:prstGeom>
        </p:spPr>
      </p:pic>
      <p:sp>
        <p:nvSpPr>
          <p:cNvPr id="28" name="Rechteck 27">
            <a:hlinkClick r:id="rId6" action="ppaction://hlinksldjump"/>
          </p:cNvPr>
          <p:cNvSpPr/>
          <p:nvPr/>
        </p:nvSpPr>
        <p:spPr>
          <a:xfrm>
            <a:off x="4547783" y="5266475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9" name="Rechteck 28">
            <a:hlinkClick r:id="rId6" action="ppaction://hlinksldjump"/>
          </p:cNvPr>
          <p:cNvSpPr/>
          <p:nvPr/>
        </p:nvSpPr>
        <p:spPr>
          <a:xfrm>
            <a:off x="4547783" y="5037875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0" name="Rechteck 29">
            <a:hlinkClick r:id="rId6" action="ppaction://hlinksldjump"/>
          </p:cNvPr>
          <p:cNvSpPr/>
          <p:nvPr/>
        </p:nvSpPr>
        <p:spPr>
          <a:xfrm>
            <a:off x="4547783" y="4809274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1" name="Rechteck 30">
            <a:hlinkClick r:id="rId6" action="ppaction://hlinksldjump"/>
          </p:cNvPr>
          <p:cNvSpPr/>
          <p:nvPr/>
        </p:nvSpPr>
        <p:spPr>
          <a:xfrm>
            <a:off x="4547783" y="4580673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2" name="Rechteck 31">
            <a:hlinkClick r:id="rId6" action="ppaction://hlinksldjump"/>
          </p:cNvPr>
          <p:cNvSpPr/>
          <p:nvPr/>
        </p:nvSpPr>
        <p:spPr>
          <a:xfrm>
            <a:off x="5064318" y="5260517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3" name="Rechteck 32">
            <a:hlinkClick r:id="rId6" action="ppaction://hlinksldjump"/>
          </p:cNvPr>
          <p:cNvSpPr/>
          <p:nvPr/>
        </p:nvSpPr>
        <p:spPr>
          <a:xfrm>
            <a:off x="5064318" y="5031917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5" name="Rechteck 34">
            <a:hlinkClick r:id="rId6" action="ppaction://hlinksldjump"/>
          </p:cNvPr>
          <p:cNvSpPr/>
          <p:nvPr/>
        </p:nvSpPr>
        <p:spPr>
          <a:xfrm>
            <a:off x="5064318" y="4803316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9" name="Rechteck 38">
            <a:hlinkClick r:id="rId6" action="ppaction://hlinksldjump"/>
          </p:cNvPr>
          <p:cNvSpPr/>
          <p:nvPr/>
        </p:nvSpPr>
        <p:spPr>
          <a:xfrm>
            <a:off x="5064318" y="4574715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4" name="Rechteck 53">
            <a:hlinkClick r:id="rId6" action="ppaction://hlinksldjump"/>
          </p:cNvPr>
          <p:cNvSpPr/>
          <p:nvPr/>
        </p:nvSpPr>
        <p:spPr>
          <a:xfrm>
            <a:off x="4048395" y="5260517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5" name="Rechteck 54">
            <a:hlinkClick r:id="rId6" action="ppaction://hlinksldjump"/>
          </p:cNvPr>
          <p:cNvSpPr/>
          <p:nvPr/>
        </p:nvSpPr>
        <p:spPr>
          <a:xfrm>
            <a:off x="4048395" y="5031917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6" name="Rechteck 55">
            <a:hlinkClick r:id="rId6" action="ppaction://hlinksldjump"/>
          </p:cNvPr>
          <p:cNvSpPr/>
          <p:nvPr/>
        </p:nvSpPr>
        <p:spPr>
          <a:xfrm>
            <a:off x="4048395" y="4803316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7" name="Rechteck 56">
            <a:hlinkClick r:id="rId6" action="ppaction://hlinksldjump"/>
          </p:cNvPr>
          <p:cNvSpPr/>
          <p:nvPr/>
        </p:nvSpPr>
        <p:spPr>
          <a:xfrm>
            <a:off x="4048395" y="4574715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8" name="Rechteck 57">
            <a:hlinkClick r:id="rId7" action="ppaction://hlinksldjump"/>
          </p:cNvPr>
          <p:cNvSpPr/>
          <p:nvPr/>
        </p:nvSpPr>
        <p:spPr>
          <a:xfrm>
            <a:off x="4034753" y="3737877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9" name="Rechteck 58">
            <a:hlinkClick r:id="rId6" action="ppaction://hlinksldjump"/>
          </p:cNvPr>
          <p:cNvSpPr/>
          <p:nvPr/>
        </p:nvSpPr>
        <p:spPr>
          <a:xfrm>
            <a:off x="5060817" y="3737877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0" name="Rechteck 59">
            <a:hlinkClick r:id="rId6" action="ppaction://hlinksldjump"/>
          </p:cNvPr>
          <p:cNvSpPr/>
          <p:nvPr/>
        </p:nvSpPr>
        <p:spPr>
          <a:xfrm>
            <a:off x="4514847" y="3737877"/>
            <a:ext cx="487739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1" name="Rechteck 60">
            <a:hlinkClick r:id="rId6" action="ppaction://hlinksldjump"/>
          </p:cNvPr>
          <p:cNvSpPr/>
          <p:nvPr/>
        </p:nvSpPr>
        <p:spPr>
          <a:xfrm>
            <a:off x="4084820" y="3993932"/>
            <a:ext cx="303518" cy="364458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2" name="Rechteck 61">
            <a:hlinkClick r:id="rId6" action="ppaction://hlinksldjump"/>
          </p:cNvPr>
          <p:cNvSpPr/>
          <p:nvPr/>
        </p:nvSpPr>
        <p:spPr>
          <a:xfrm>
            <a:off x="5108144" y="4000707"/>
            <a:ext cx="303518" cy="364458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3" name="Rechteck 62">
            <a:hlinkClick r:id="rId6" action="ppaction://hlinksldjump"/>
          </p:cNvPr>
          <p:cNvSpPr/>
          <p:nvPr/>
        </p:nvSpPr>
        <p:spPr>
          <a:xfrm>
            <a:off x="4432926" y="4084820"/>
            <a:ext cx="184044" cy="202367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4" name="Rechteck 63">
            <a:hlinkClick r:id="rId6" action="ppaction://hlinksldjump"/>
          </p:cNvPr>
          <p:cNvSpPr/>
          <p:nvPr/>
        </p:nvSpPr>
        <p:spPr>
          <a:xfrm>
            <a:off x="4850537" y="4082288"/>
            <a:ext cx="184044" cy="202367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7" name="Rechteck 66">
            <a:hlinkClick r:id="rId6" action="ppaction://hlinksldjump"/>
          </p:cNvPr>
          <p:cNvSpPr/>
          <p:nvPr/>
        </p:nvSpPr>
        <p:spPr>
          <a:xfrm>
            <a:off x="3716942" y="2343644"/>
            <a:ext cx="184044" cy="1076653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5" name="Grafik 4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3600" y="2134800"/>
            <a:ext cx="1194697" cy="1522800"/>
          </a:xfrm>
          <a:prstGeom prst="rect">
            <a:avLst/>
          </a:prstGeom>
        </p:spPr>
      </p:pic>
      <p:pic>
        <p:nvPicPr>
          <p:cNvPr id="36" name="Grafik 35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4914" y="3985929"/>
            <a:ext cx="565562" cy="424800"/>
          </a:xfrm>
          <a:prstGeom prst="rect">
            <a:avLst/>
          </a:prstGeom>
        </p:spPr>
      </p:pic>
      <p:sp>
        <p:nvSpPr>
          <p:cNvPr id="66" name="Rechteck 65">
            <a:hlinkClick r:id="rId10" action="ppaction://hlinksldjump"/>
          </p:cNvPr>
          <p:cNvSpPr/>
          <p:nvPr/>
        </p:nvSpPr>
        <p:spPr>
          <a:xfrm rot="16200000">
            <a:off x="4634979" y="3947842"/>
            <a:ext cx="184044" cy="202367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5" name="Rechteck 64">
            <a:hlinkClick r:id="rId6" action="ppaction://hlinksldjump"/>
          </p:cNvPr>
          <p:cNvSpPr/>
          <p:nvPr/>
        </p:nvSpPr>
        <p:spPr>
          <a:xfrm rot="16200000">
            <a:off x="4641732" y="4227809"/>
            <a:ext cx="184044" cy="202367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2" name="Grafik 1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3600" y="2134800"/>
            <a:ext cx="1194697" cy="1522800"/>
          </a:xfrm>
          <a:prstGeom prst="rect">
            <a:avLst/>
          </a:prstGeom>
        </p:spPr>
      </p:pic>
      <p:sp>
        <p:nvSpPr>
          <p:cNvPr id="37" name="Rechteck 36">
            <a:hlinkClick r:id="rId6" action="ppaction://hlinksldjump"/>
          </p:cNvPr>
          <p:cNvSpPr/>
          <p:nvPr/>
        </p:nvSpPr>
        <p:spPr>
          <a:xfrm>
            <a:off x="3960616" y="1266670"/>
            <a:ext cx="472309" cy="485942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8" name="Rechteck 37">
            <a:hlinkClick r:id="rId6" action="ppaction://hlinksldjump"/>
          </p:cNvPr>
          <p:cNvSpPr/>
          <p:nvPr/>
        </p:nvSpPr>
        <p:spPr>
          <a:xfrm>
            <a:off x="3716942" y="2067188"/>
            <a:ext cx="184044" cy="202367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3219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26" presetClass="emph" presetSubtype="0" repeatCount="5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750" tmFilter="0, 0; .2, .5; .8, .5; 1, 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" dur="375" autoRev="1" fill="hold"/>
                                        <p:tgtEl>
                                          <p:spTgt spid="3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750"/>
                            </p:stCondLst>
                            <p:childTnLst>
                              <p:par>
                                <p:cTn id="13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3"/>
          <p:cNvSpPr txBox="1"/>
          <p:nvPr/>
        </p:nvSpPr>
        <p:spPr>
          <a:xfrm>
            <a:off x="6007485" y="2735599"/>
            <a:ext cx="553526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u="sng" dirty="0" smtClean="0">
                <a:solidFill>
                  <a:schemeClr val="accent4">
                    <a:lumMod val="75000"/>
                  </a:schemeClr>
                </a:solidFill>
              </a:rPr>
              <a:t>Aufgabe:</a:t>
            </a:r>
            <a:r>
              <a:rPr lang="de-DE" sz="2400" b="1" dirty="0" smtClean="0">
                <a:solidFill>
                  <a:schemeClr val="accent4">
                    <a:lumMod val="75000"/>
                  </a:schemeClr>
                </a:solidFill>
              </a:rPr>
              <a:t> Schalte mit Hilfe der Kurzwahl die Rufgruppe NRW_RTZ_51 (Kurzwahl: 9751)!</a:t>
            </a:r>
          </a:p>
          <a:p>
            <a:endParaRPr lang="de-DE" sz="2400" b="1" dirty="0" smtClean="0">
              <a:solidFill>
                <a:schemeClr val="accent4">
                  <a:lumMod val="75000"/>
                </a:schemeClr>
              </a:solidFill>
            </a:endParaRPr>
          </a:p>
          <a:p>
            <a:endParaRPr lang="de-DE" sz="2400" b="1" dirty="0">
              <a:solidFill>
                <a:schemeClr val="accent4">
                  <a:lumMod val="75000"/>
                </a:schemeClr>
              </a:solidFill>
            </a:endParaRPr>
          </a:p>
          <a:p>
            <a:r>
              <a:rPr lang="de-DE" sz="2400" b="1" dirty="0" smtClean="0">
                <a:solidFill>
                  <a:schemeClr val="accent4">
                    <a:lumMod val="75000"/>
                  </a:schemeClr>
                </a:solidFill>
              </a:rPr>
              <a:t>Hinweis: Das Gerät ist bereits entsperrt!</a:t>
            </a:r>
            <a:endParaRPr lang="de-DE" sz="2400" b="1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7" name="Textfeld 6"/>
          <p:cNvSpPr txBox="1"/>
          <p:nvPr/>
        </p:nvSpPr>
        <p:spPr>
          <a:xfrm>
            <a:off x="704193" y="325821"/>
            <a:ext cx="98061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b="1" u="sng" dirty="0" smtClean="0">
                <a:solidFill>
                  <a:srgbClr val="FF0000"/>
                </a:solidFill>
              </a:rPr>
              <a:t>Prüfungstraining:</a:t>
            </a:r>
            <a:r>
              <a:rPr lang="de-DE" sz="3200" b="1" dirty="0" smtClean="0">
                <a:solidFill>
                  <a:schemeClr val="accent1">
                    <a:lumMod val="50000"/>
                  </a:schemeClr>
                </a:solidFill>
              </a:rPr>
              <a:t> Rufgruppenwechsel mittels Kurzwahl</a:t>
            </a:r>
            <a:endParaRPr lang="de-DE" sz="32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24" name="Abgerundetes Rechteck 23">
            <a:hlinkClick r:id="rId3" action="ppaction://hlinksldjump"/>
          </p:cNvPr>
          <p:cNvSpPr/>
          <p:nvPr/>
        </p:nvSpPr>
        <p:spPr>
          <a:xfrm>
            <a:off x="5047175" y="3529775"/>
            <a:ext cx="487351" cy="288246"/>
          </a:xfrm>
          <a:prstGeom prst="roundRect">
            <a:avLst/>
          </a:prstGeom>
          <a:noFill/>
          <a:ln>
            <a:solidFill>
              <a:srgbClr val="B2B2B2">
                <a:alpha val="14902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5" name="Abgerundetes Rechteck 24">
            <a:hlinkClick r:id="rId3" action="ppaction://hlinksldjump"/>
          </p:cNvPr>
          <p:cNvSpPr/>
          <p:nvPr/>
        </p:nvSpPr>
        <p:spPr>
          <a:xfrm>
            <a:off x="3900986" y="3524406"/>
            <a:ext cx="487351" cy="288246"/>
          </a:xfrm>
          <a:prstGeom prst="roundRect">
            <a:avLst/>
          </a:prstGeom>
          <a:noFill/>
          <a:ln>
            <a:solidFill>
              <a:srgbClr val="B2B2B2">
                <a:alpha val="14902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6" name="Abgerundetes Rechteck 25">
            <a:hlinkClick r:id="rId4" action="ppaction://hlinksldjump"/>
          </p:cNvPr>
          <p:cNvSpPr/>
          <p:nvPr/>
        </p:nvSpPr>
        <p:spPr>
          <a:xfrm>
            <a:off x="4446568" y="3529775"/>
            <a:ext cx="600607" cy="282877"/>
          </a:xfrm>
          <a:prstGeom prst="roundRect">
            <a:avLst/>
          </a:prstGeom>
          <a:noFill/>
          <a:ln>
            <a:solidFill>
              <a:srgbClr val="B2B2B2">
                <a:alpha val="14902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27" name="Grafik 26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574"/>
          <a:stretch/>
        </p:blipFill>
        <p:spPr>
          <a:xfrm>
            <a:off x="3753745" y="1014705"/>
            <a:ext cx="1936291" cy="4596186"/>
          </a:xfrm>
          <a:prstGeom prst="rect">
            <a:avLst/>
          </a:prstGeom>
        </p:spPr>
      </p:pic>
      <p:sp>
        <p:nvSpPr>
          <p:cNvPr id="28" name="Rechteck 27">
            <a:hlinkClick r:id="rId6" action="ppaction://hlinksldjump"/>
          </p:cNvPr>
          <p:cNvSpPr/>
          <p:nvPr/>
        </p:nvSpPr>
        <p:spPr>
          <a:xfrm>
            <a:off x="4547783" y="5266475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9" name="Rechteck 28">
            <a:hlinkClick r:id="rId6" action="ppaction://hlinksldjump"/>
          </p:cNvPr>
          <p:cNvSpPr/>
          <p:nvPr/>
        </p:nvSpPr>
        <p:spPr>
          <a:xfrm>
            <a:off x="4547783" y="5037875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0" name="Rechteck 29">
            <a:hlinkClick r:id="rId6" action="ppaction://hlinksldjump"/>
          </p:cNvPr>
          <p:cNvSpPr/>
          <p:nvPr/>
        </p:nvSpPr>
        <p:spPr>
          <a:xfrm>
            <a:off x="4547783" y="4809274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1" name="Rechteck 30">
            <a:hlinkClick r:id="rId6" action="ppaction://hlinksldjump"/>
          </p:cNvPr>
          <p:cNvSpPr/>
          <p:nvPr/>
        </p:nvSpPr>
        <p:spPr>
          <a:xfrm>
            <a:off x="4547783" y="4580673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2" name="Rechteck 31">
            <a:hlinkClick r:id="rId6" action="ppaction://hlinksldjump"/>
          </p:cNvPr>
          <p:cNvSpPr/>
          <p:nvPr/>
        </p:nvSpPr>
        <p:spPr>
          <a:xfrm>
            <a:off x="5064318" y="5260517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3" name="Rechteck 32">
            <a:hlinkClick r:id="rId7" action="ppaction://hlinksldjump"/>
          </p:cNvPr>
          <p:cNvSpPr/>
          <p:nvPr/>
        </p:nvSpPr>
        <p:spPr>
          <a:xfrm>
            <a:off x="5064318" y="5031917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5" name="Rechteck 34">
            <a:hlinkClick r:id="rId6" action="ppaction://hlinksldjump"/>
          </p:cNvPr>
          <p:cNvSpPr/>
          <p:nvPr/>
        </p:nvSpPr>
        <p:spPr>
          <a:xfrm>
            <a:off x="5064318" y="4803316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9" name="Rechteck 38">
            <a:hlinkClick r:id="rId6" action="ppaction://hlinksldjump"/>
          </p:cNvPr>
          <p:cNvSpPr/>
          <p:nvPr/>
        </p:nvSpPr>
        <p:spPr>
          <a:xfrm>
            <a:off x="5064318" y="4574715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4" name="Rechteck 53">
            <a:hlinkClick r:id="rId6" action="ppaction://hlinksldjump"/>
          </p:cNvPr>
          <p:cNvSpPr/>
          <p:nvPr/>
        </p:nvSpPr>
        <p:spPr>
          <a:xfrm>
            <a:off x="4048395" y="5260517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5" name="Rechteck 54">
            <a:hlinkClick r:id="rId6" action="ppaction://hlinksldjump"/>
          </p:cNvPr>
          <p:cNvSpPr/>
          <p:nvPr/>
        </p:nvSpPr>
        <p:spPr>
          <a:xfrm>
            <a:off x="4048395" y="5031917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6" name="Rechteck 55">
            <a:hlinkClick r:id="rId6" action="ppaction://hlinksldjump"/>
          </p:cNvPr>
          <p:cNvSpPr/>
          <p:nvPr/>
        </p:nvSpPr>
        <p:spPr>
          <a:xfrm>
            <a:off x="4048395" y="4803316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7" name="Rechteck 56">
            <a:hlinkClick r:id="rId6" action="ppaction://hlinksldjump"/>
          </p:cNvPr>
          <p:cNvSpPr/>
          <p:nvPr/>
        </p:nvSpPr>
        <p:spPr>
          <a:xfrm>
            <a:off x="4048395" y="4574715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8" name="Rechteck 57">
            <a:hlinkClick r:id="rId8" action="ppaction://hlinksldjump"/>
          </p:cNvPr>
          <p:cNvSpPr/>
          <p:nvPr/>
        </p:nvSpPr>
        <p:spPr>
          <a:xfrm>
            <a:off x="4034753" y="3737877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9" name="Rechteck 58">
            <a:hlinkClick r:id="rId6" action="ppaction://hlinksldjump"/>
          </p:cNvPr>
          <p:cNvSpPr/>
          <p:nvPr/>
        </p:nvSpPr>
        <p:spPr>
          <a:xfrm>
            <a:off x="5060817" y="3737877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0" name="Rechteck 59">
            <a:hlinkClick r:id="rId6" action="ppaction://hlinksldjump"/>
          </p:cNvPr>
          <p:cNvSpPr/>
          <p:nvPr/>
        </p:nvSpPr>
        <p:spPr>
          <a:xfrm>
            <a:off x="4514847" y="3737877"/>
            <a:ext cx="487739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1" name="Rechteck 60">
            <a:hlinkClick r:id="rId6" action="ppaction://hlinksldjump"/>
          </p:cNvPr>
          <p:cNvSpPr/>
          <p:nvPr/>
        </p:nvSpPr>
        <p:spPr>
          <a:xfrm>
            <a:off x="4084820" y="3993932"/>
            <a:ext cx="303518" cy="364458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2" name="Rechteck 61">
            <a:hlinkClick r:id="rId6" action="ppaction://hlinksldjump"/>
          </p:cNvPr>
          <p:cNvSpPr/>
          <p:nvPr/>
        </p:nvSpPr>
        <p:spPr>
          <a:xfrm>
            <a:off x="5108144" y="4000707"/>
            <a:ext cx="303518" cy="364458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3" name="Rechteck 62">
            <a:hlinkClick r:id="rId6" action="ppaction://hlinksldjump"/>
          </p:cNvPr>
          <p:cNvSpPr/>
          <p:nvPr/>
        </p:nvSpPr>
        <p:spPr>
          <a:xfrm>
            <a:off x="4432926" y="4084820"/>
            <a:ext cx="184044" cy="202367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4" name="Rechteck 63">
            <a:hlinkClick r:id="rId6" action="ppaction://hlinksldjump"/>
          </p:cNvPr>
          <p:cNvSpPr/>
          <p:nvPr/>
        </p:nvSpPr>
        <p:spPr>
          <a:xfrm>
            <a:off x="4850537" y="4082288"/>
            <a:ext cx="184044" cy="202367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5" name="Rechteck 64">
            <a:hlinkClick r:id="rId6" action="ppaction://hlinksldjump"/>
          </p:cNvPr>
          <p:cNvSpPr/>
          <p:nvPr/>
        </p:nvSpPr>
        <p:spPr>
          <a:xfrm rot="16200000">
            <a:off x="4641732" y="4227809"/>
            <a:ext cx="184044" cy="202367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6" name="Rechteck 65">
            <a:hlinkClick r:id="rId6" action="ppaction://hlinksldjump"/>
          </p:cNvPr>
          <p:cNvSpPr/>
          <p:nvPr/>
        </p:nvSpPr>
        <p:spPr>
          <a:xfrm rot="16200000">
            <a:off x="4634979" y="3947842"/>
            <a:ext cx="184044" cy="202367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7" name="Rechteck 66">
            <a:hlinkClick r:id="rId6" action="ppaction://hlinksldjump"/>
          </p:cNvPr>
          <p:cNvSpPr/>
          <p:nvPr/>
        </p:nvSpPr>
        <p:spPr>
          <a:xfrm>
            <a:off x="3716942" y="2343644"/>
            <a:ext cx="184044" cy="1076653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8" name="Rechteck 67">
            <a:hlinkClick r:id="rId6" action="ppaction://hlinksldjump"/>
          </p:cNvPr>
          <p:cNvSpPr/>
          <p:nvPr/>
        </p:nvSpPr>
        <p:spPr>
          <a:xfrm>
            <a:off x="3716942" y="2067188"/>
            <a:ext cx="184044" cy="202367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34" name="Grafik 33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3269" y="3748828"/>
            <a:ext cx="359656" cy="183600"/>
          </a:xfrm>
          <a:prstGeom prst="rect">
            <a:avLst/>
          </a:prstGeom>
        </p:spPr>
      </p:pic>
      <p:pic>
        <p:nvPicPr>
          <p:cNvPr id="36" name="Grafik 35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3600" y="2134800"/>
            <a:ext cx="1194697" cy="1522800"/>
          </a:xfrm>
          <a:prstGeom prst="rect">
            <a:avLst/>
          </a:prstGeom>
        </p:spPr>
      </p:pic>
      <p:pic>
        <p:nvPicPr>
          <p:cNvPr id="2" name="Grafik 1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3600" y="2134800"/>
            <a:ext cx="1194697" cy="1522800"/>
          </a:xfrm>
          <a:prstGeom prst="rect">
            <a:avLst/>
          </a:prstGeom>
        </p:spPr>
      </p:pic>
      <p:pic>
        <p:nvPicPr>
          <p:cNvPr id="3" name="Grafik 2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3600" y="2134800"/>
            <a:ext cx="1194697" cy="1522800"/>
          </a:xfrm>
          <a:prstGeom prst="rect">
            <a:avLst/>
          </a:prstGeom>
        </p:spPr>
      </p:pic>
      <p:sp>
        <p:nvSpPr>
          <p:cNvPr id="37" name="Rechteck 36">
            <a:hlinkClick r:id="rId6" action="ppaction://hlinksldjump"/>
          </p:cNvPr>
          <p:cNvSpPr/>
          <p:nvPr/>
        </p:nvSpPr>
        <p:spPr>
          <a:xfrm>
            <a:off x="3960616" y="1304712"/>
            <a:ext cx="472309" cy="485942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963338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26" presetClass="emph" presetSubtype="0" repeatCount="5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750" tmFilter="0, 0; .2, .5; .8, .5; 1, 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" dur="375" autoRev="1" fill="hold"/>
                                        <p:tgtEl>
                                          <p:spTgt spid="3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750"/>
                            </p:stCondLst>
                            <p:childTnLst>
                              <p:par>
                                <p:cTn id="13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3750"/>
                            </p:stCondLst>
                            <p:childTnLst>
                              <p:par>
                                <p:cTn id="16" presetID="1" presetClass="entr" presetSubtype="0" fill="hold" nodeType="after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xit" presetSubtype="0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3"/>
          <p:cNvSpPr txBox="1"/>
          <p:nvPr/>
        </p:nvSpPr>
        <p:spPr>
          <a:xfrm>
            <a:off x="6007485" y="2735599"/>
            <a:ext cx="553526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u="sng" dirty="0" smtClean="0">
                <a:solidFill>
                  <a:schemeClr val="accent4">
                    <a:lumMod val="75000"/>
                  </a:schemeClr>
                </a:solidFill>
              </a:rPr>
              <a:t>Aufgabe:</a:t>
            </a:r>
            <a:r>
              <a:rPr lang="de-DE" sz="2400" b="1" dirty="0" smtClean="0">
                <a:solidFill>
                  <a:schemeClr val="accent4">
                    <a:lumMod val="75000"/>
                  </a:schemeClr>
                </a:solidFill>
              </a:rPr>
              <a:t> Schalte mit Hilfe der Kurzwahl die Rufgruppe NRW_RTZ_51 (Kurzwahl: 9751)!</a:t>
            </a:r>
          </a:p>
          <a:p>
            <a:endParaRPr lang="de-DE" sz="2400" b="1" dirty="0" smtClean="0">
              <a:solidFill>
                <a:schemeClr val="accent4">
                  <a:lumMod val="75000"/>
                </a:schemeClr>
              </a:solidFill>
            </a:endParaRPr>
          </a:p>
          <a:p>
            <a:endParaRPr lang="de-DE" sz="2400" b="1" dirty="0">
              <a:solidFill>
                <a:schemeClr val="accent4">
                  <a:lumMod val="75000"/>
                </a:schemeClr>
              </a:solidFill>
            </a:endParaRPr>
          </a:p>
          <a:p>
            <a:r>
              <a:rPr lang="de-DE" sz="2400" b="1" dirty="0" smtClean="0">
                <a:solidFill>
                  <a:schemeClr val="accent4">
                    <a:lumMod val="75000"/>
                  </a:schemeClr>
                </a:solidFill>
              </a:rPr>
              <a:t>Hinweis: Das Gerät ist bereits entsperrt!</a:t>
            </a:r>
            <a:endParaRPr lang="de-DE" sz="2400" b="1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7" name="Textfeld 6"/>
          <p:cNvSpPr txBox="1"/>
          <p:nvPr/>
        </p:nvSpPr>
        <p:spPr>
          <a:xfrm>
            <a:off x="704193" y="325821"/>
            <a:ext cx="98061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b="1" u="sng" dirty="0" smtClean="0">
                <a:solidFill>
                  <a:srgbClr val="FF0000"/>
                </a:solidFill>
              </a:rPr>
              <a:t>Prüfungstraining:</a:t>
            </a:r>
            <a:r>
              <a:rPr lang="de-DE" sz="3200" b="1" dirty="0" smtClean="0">
                <a:solidFill>
                  <a:schemeClr val="accent1">
                    <a:lumMod val="50000"/>
                  </a:schemeClr>
                </a:solidFill>
              </a:rPr>
              <a:t> Rufgruppenwechsel mittels Kurzwahl</a:t>
            </a:r>
            <a:endParaRPr lang="de-DE" sz="32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24" name="Abgerundetes Rechteck 23">
            <a:hlinkClick r:id="rId3" action="ppaction://hlinksldjump"/>
          </p:cNvPr>
          <p:cNvSpPr/>
          <p:nvPr/>
        </p:nvSpPr>
        <p:spPr>
          <a:xfrm>
            <a:off x="5047175" y="3529775"/>
            <a:ext cx="487351" cy="288246"/>
          </a:xfrm>
          <a:prstGeom prst="roundRect">
            <a:avLst/>
          </a:prstGeom>
          <a:noFill/>
          <a:ln>
            <a:solidFill>
              <a:srgbClr val="B2B2B2">
                <a:alpha val="14902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5" name="Abgerundetes Rechteck 24">
            <a:hlinkClick r:id="rId3" action="ppaction://hlinksldjump"/>
          </p:cNvPr>
          <p:cNvSpPr/>
          <p:nvPr/>
        </p:nvSpPr>
        <p:spPr>
          <a:xfrm>
            <a:off x="3900986" y="3524406"/>
            <a:ext cx="487351" cy="288246"/>
          </a:xfrm>
          <a:prstGeom prst="roundRect">
            <a:avLst/>
          </a:prstGeom>
          <a:noFill/>
          <a:ln>
            <a:solidFill>
              <a:srgbClr val="B2B2B2">
                <a:alpha val="14902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6" name="Abgerundetes Rechteck 25">
            <a:hlinkClick r:id="rId4" action="ppaction://hlinksldjump"/>
          </p:cNvPr>
          <p:cNvSpPr/>
          <p:nvPr/>
        </p:nvSpPr>
        <p:spPr>
          <a:xfrm>
            <a:off x="4446568" y="3529775"/>
            <a:ext cx="600607" cy="282877"/>
          </a:xfrm>
          <a:prstGeom prst="roundRect">
            <a:avLst/>
          </a:prstGeom>
          <a:noFill/>
          <a:ln>
            <a:solidFill>
              <a:srgbClr val="B2B2B2">
                <a:alpha val="14902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27" name="Grafik 26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574"/>
          <a:stretch/>
        </p:blipFill>
        <p:spPr>
          <a:xfrm>
            <a:off x="3753745" y="1014705"/>
            <a:ext cx="1936291" cy="4596186"/>
          </a:xfrm>
          <a:prstGeom prst="rect">
            <a:avLst/>
          </a:prstGeom>
        </p:spPr>
      </p:pic>
      <p:sp>
        <p:nvSpPr>
          <p:cNvPr id="28" name="Rechteck 27">
            <a:hlinkClick r:id="rId6" action="ppaction://hlinksldjump"/>
          </p:cNvPr>
          <p:cNvSpPr/>
          <p:nvPr/>
        </p:nvSpPr>
        <p:spPr>
          <a:xfrm>
            <a:off x="4547783" y="5266475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9" name="Rechteck 28">
            <a:hlinkClick r:id="rId6" action="ppaction://hlinksldjump"/>
          </p:cNvPr>
          <p:cNvSpPr/>
          <p:nvPr/>
        </p:nvSpPr>
        <p:spPr>
          <a:xfrm>
            <a:off x="4547783" y="5037875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0" name="Rechteck 29">
            <a:hlinkClick r:id="rId6" action="ppaction://hlinksldjump"/>
          </p:cNvPr>
          <p:cNvSpPr/>
          <p:nvPr/>
        </p:nvSpPr>
        <p:spPr>
          <a:xfrm>
            <a:off x="4547783" y="4809274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1" name="Rechteck 30">
            <a:hlinkClick r:id="rId6" action="ppaction://hlinksldjump"/>
          </p:cNvPr>
          <p:cNvSpPr/>
          <p:nvPr/>
        </p:nvSpPr>
        <p:spPr>
          <a:xfrm>
            <a:off x="4547783" y="4580673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2" name="Rechteck 31">
            <a:hlinkClick r:id="rId6" action="ppaction://hlinksldjump"/>
          </p:cNvPr>
          <p:cNvSpPr/>
          <p:nvPr/>
        </p:nvSpPr>
        <p:spPr>
          <a:xfrm>
            <a:off x="5064318" y="5260517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3" name="Rechteck 32">
            <a:hlinkClick r:id="rId7" action="ppaction://hlinksldjump"/>
          </p:cNvPr>
          <p:cNvSpPr/>
          <p:nvPr/>
        </p:nvSpPr>
        <p:spPr>
          <a:xfrm>
            <a:off x="5064318" y="5031917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5" name="Rechteck 34">
            <a:hlinkClick r:id="rId6" action="ppaction://hlinksldjump"/>
          </p:cNvPr>
          <p:cNvSpPr/>
          <p:nvPr/>
        </p:nvSpPr>
        <p:spPr>
          <a:xfrm>
            <a:off x="5064318" y="4803316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9" name="Rechteck 38">
            <a:hlinkClick r:id="rId6" action="ppaction://hlinksldjump"/>
          </p:cNvPr>
          <p:cNvSpPr/>
          <p:nvPr/>
        </p:nvSpPr>
        <p:spPr>
          <a:xfrm>
            <a:off x="5064318" y="4574715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4" name="Rechteck 53">
            <a:hlinkClick r:id="rId6" action="ppaction://hlinksldjump"/>
          </p:cNvPr>
          <p:cNvSpPr/>
          <p:nvPr/>
        </p:nvSpPr>
        <p:spPr>
          <a:xfrm>
            <a:off x="4048395" y="5260517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5" name="Rechteck 54">
            <a:hlinkClick r:id="rId6" action="ppaction://hlinksldjump"/>
          </p:cNvPr>
          <p:cNvSpPr/>
          <p:nvPr/>
        </p:nvSpPr>
        <p:spPr>
          <a:xfrm>
            <a:off x="4048395" y="5031917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6" name="Rechteck 55">
            <a:hlinkClick r:id="rId6" action="ppaction://hlinksldjump"/>
          </p:cNvPr>
          <p:cNvSpPr/>
          <p:nvPr/>
        </p:nvSpPr>
        <p:spPr>
          <a:xfrm>
            <a:off x="4048395" y="4803316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7" name="Rechteck 56">
            <a:hlinkClick r:id="rId6" action="ppaction://hlinksldjump"/>
          </p:cNvPr>
          <p:cNvSpPr/>
          <p:nvPr/>
        </p:nvSpPr>
        <p:spPr>
          <a:xfrm>
            <a:off x="4048395" y="4574715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8" name="Rechteck 57">
            <a:hlinkClick r:id="rId6" action="ppaction://hlinksldjump"/>
          </p:cNvPr>
          <p:cNvSpPr/>
          <p:nvPr/>
        </p:nvSpPr>
        <p:spPr>
          <a:xfrm>
            <a:off x="4034753" y="3737877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9" name="Rechteck 58">
            <a:hlinkClick r:id="rId6" action="ppaction://hlinksldjump"/>
          </p:cNvPr>
          <p:cNvSpPr/>
          <p:nvPr/>
        </p:nvSpPr>
        <p:spPr>
          <a:xfrm>
            <a:off x="5060817" y="3737877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0" name="Rechteck 59">
            <a:hlinkClick r:id="rId6" action="ppaction://hlinksldjump"/>
          </p:cNvPr>
          <p:cNvSpPr/>
          <p:nvPr/>
        </p:nvSpPr>
        <p:spPr>
          <a:xfrm>
            <a:off x="4514847" y="3737877"/>
            <a:ext cx="487739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1" name="Rechteck 60">
            <a:hlinkClick r:id="rId6" action="ppaction://hlinksldjump"/>
          </p:cNvPr>
          <p:cNvSpPr/>
          <p:nvPr/>
        </p:nvSpPr>
        <p:spPr>
          <a:xfrm>
            <a:off x="4084820" y="3993932"/>
            <a:ext cx="303518" cy="364458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2" name="Rechteck 61">
            <a:hlinkClick r:id="rId6" action="ppaction://hlinksldjump"/>
          </p:cNvPr>
          <p:cNvSpPr/>
          <p:nvPr/>
        </p:nvSpPr>
        <p:spPr>
          <a:xfrm>
            <a:off x="5108144" y="4000707"/>
            <a:ext cx="303518" cy="364458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3" name="Rechteck 62">
            <a:hlinkClick r:id="rId6" action="ppaction://hlinksldjump"/>
          </p:cNvPr>
          <p:cNvSpPr/>
          <p:nvPr/>
        </p:nvSpPr>
        <p:spPr>
          <a:xfrm>
            <a:off x="4432926" y="4084820"/>
            <a:ext cx="184044" cy="202367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4" name="Rechteck 63">
            <a:hlinkClick r:id="rId6" action="ppaction://hlinksldjump"/>
          </p:cNvPr>
          <p:cNvSpPr/>
          <p:nvPr/>
        </p:nvSpPr>
        <p:spPr>
          <a:xfrm>
            <a:off x="4850537" y="4082288"/>
            <a:ext cx="184044" cy="202367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5" name="Rechteck 64">
            <a:hlinkClick r:id="rId6" action="ppaction://hlinksldjump"/>
          </p:cNvPr>
          <p:cNvSpPr/>
          <p:nvPr/>
        </p:nvSpPr>
        <p:spPr>
          <a:xfrm rot="16200000">
            <a:off x="4641732" y="4227809"/>
            <a:ext cx="184044" cy="202367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6" name="Rechteck 65">
            <a:hlinkClick r:id="rId6" action="ppaction://hlinksldjump"/>
          </p:cNvPr>
          <p:cNvSpPr/>
          <p:nvPr/>
        </p:nvSpPr>
        <p:spPr>
          <a:xfrm rot="16200000">
            <a:off x="4634979" y="3947842"/>
            <a:ext cx="184044" cy="202367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7" name="Rechteck 66">
            <a:hlinkClick r:id="rId6" action="ppaction://hlinksldjump"/>
          </p:cNvPr>
          <p:cNvSpPr/>
          <p:nvPr/>
        </p:nvSpPr>
        <p:spPr>
          <a:xfrm>
            <a:off x="3716942" y="2343644"/>
            <a:ext cx="184044" cy="1076653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36" name="Grafik 35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3600" y="2134800"/>
            <a:ext cx="1194697" cy="1522800"/>
          </a:xfrm>
          <a:prstGeom prst="rect">
            <a:avLst/>
          </a:prstGeom>
        </p:spPr>
      </p:pic>
      <p:pic>
        <p:nvPicPr>
          <p:cNvPr id="2" name="Grafik 1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3600" y="2134800"/>
            <a:ext cx="1194697" cy="1522800"/>
          </a:xfrm>
          <a:prstGeom prst="rect">
            <a:avLst/>
          </a:prstGeom>
        </p:spPr>
      </p:pic>
      <p:pic>
        <p:nvPicPr>
          <p:cNvPr id="3" name="Grafik 2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3600" y="2134800"/>
            <a:ext cx="1194697" cy="1522800"/>
          </a:xfrm>
          <a:prstGeom prst="rect">
            <a:avLst/>
          </a:prstGeom>
        </p:spPr>
      </p:pic>
      <p:pic>
        <p:nvPicPr>
          <p:cNvPr id="5" name="Grafik 4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1052" y="2067188"/>
            <a:ext cx="57912" cy="195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97485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26" presetClass="emph" presetSubtype="0" repeatCount="5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75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" dur="375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750"/>
                            </p:stCondLst>
                            <p:childTnLst>
                              <p:par>
                                <p:cTn id="13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3750"/>
                            </p:stCondLst>
                            <p:childTnLst>
                              <p:par>
                                <p:cTn id="16" presetID="1" presetClass="entr" presetSubtype="0" fill="hold" nodeType="after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xit" presetSubtype="0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3"/>
          <p:cNvSpPr txBox="1"/>
          <p:nvPr/>
        </p:nvSpPr>
        <p:spPr>
          <a:xfrm>
            <a:off x="6007485" y="2735599"/>
            <a:ext cx="553526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u="sng" dirty="0" smtClean="0">
                <a:solidFill>
                  <a:schemeClr val="accent4">
                    <a:lumMod val="75000"/>
                  </a:schemeClr>
                </a:solidFill>
              </a:rPr>
              <a:t>Aufgabe:</a:t>
            </a:r>
            <a:r>
              <a:rPr lang="de-DE" sz="2400" b="1" dirty="0" smtClean="0">
                <a:solidFill>
                  <a:schemeClr val="accent4">
                    <a:lumMod val="75000"/>
                  </a:schemeClr>
                </a:solidFill>
              </a:rPr>
              <a:t> Schalte mit Hilfe der Kurzwahl die Rufgruppe NRW_RTZ_51 (Kurzwahl: 9751)!</a:t>
            </a:r>
          </a:p>
          <a:p>
            <a:endParaRPr lang="de-DE" sz="2400" b="1" dirty="0" smtClean="0">
              <a:solidFill>
                <a:schemeClr val="accent4">
                  <a:lumMod val="75000"/>
                </a:schemeClr>
              </a:solidFill>
            </a:endParaRPr>
          </a:p>
          <a:p>
            <a:endParaRPr lang="de-DE" sz="2400" b="1" dirty="0">
              <a:solidFill>
                <a:schemeClr val="accent4">
                  <a:lumMod val="75000"/>
                </a:schemeClr>
              </a:solidFill>
            </a:endParaRPr>
          </a:p>
          <a:p>
            <a:r>
              <a:rPr lang="de-DE" sz="2400" b="1" dirty="0" smtClean="0">
                <a:solidFill>
                  <a:schemeClr val="accent4">
                    <a:lumMod val="75000"/>
                  </a:schemeClr>
                </a:solidFill>
              </a:rPr>
              <a:t>Hinweis: Das Gerät ist bereits entsperrt!</a:t>
            </a:r>
            <a:endParaRPr lang="de-DE" sz="2400" b="1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7" name="Textfeld 6"/>
          <p:cNvSpPr txBox="1"/>
          <p:nvPr/>
        </p:nvSpPr>
        <p:spPr>
          <a:xfrm>
            <a:off x="704193" y="325821"/>
            <a:ext cx="98061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b="1" u="sng" dirty="0" smtClean="0">
                <a:solidFill>
                  <a:srgbClr val="FF0000"/>
                </a:solidFill>
              </a:rPr>
              <a:t>Prüfungstraining:</a:t>
            </a:r>
            <a:r>
              <a:rPr lang="de-DE" sz="3200" b="1" dirty="0" smtClean="0">
                <a:solidFill>
                  <a:schemeClr val="accent1">
                    <a:lumMod val="50000"/>
                  </a:schemeClr>
                </a:solidFill>
              </a:rPr>
              <a:t> Rufgruppenwechsel mittels Kurzwahl</a:t>
            </a:r>
            <a:endParaRPr lang="de-DE" sz="32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24" name="Abgerundetes Rechteck 23">
            <a:hlinkClick r:id="rId3" action="ppaction://hlinksldjump"/>
          </p:cNvPr>
          <p:cNvSpPr/>
          <p:nvPr/>
        </p:nvSpPr>
        <p:spPr>
          <a:xfrm>
            <a:off x="5047175" y="3529775"/>
            <a:ext cx="487351" cy="288246"/>
          </a:xfrm>
          <a:prstGeom prst="roundRect">
            <a:avLst/>
          </a:prstGeom>
          <a:noFill/>
          <a:ln>
            <a:solidFill>
              <a:srgbClr val="B2B2B2">
                <a:alpha val="14902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5" name="Abgerundetes Rechteck 24">
            <a:hlinkClick r:id="rId3" action="ppaction://hlinksldjump"/>
          </p:cNvPr>
          <p:cNvSpPr/>
          <p:nvPr/>
        </p:nvSpPr>
        <p:spPr>
          <a:xfrm>
            <a:off x="3900986" y="3524406"/>
            <a:ext cx="487351" cy="288246"/>
          </a:xfrm>
          <a:prstGeom prst="roundRect">
            <a:avLst/>
          </a:prstGeom>
          <a:noFill/>
          <a:ln>
            <a:solidFill>
              <a:srgbClr val="B2B2B2">
                <a:alpha val="14902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6" name="Abgerundetes Rechteck 25">
            <a:hlinkClick r:id="rId4" action="ppaction://hlinksldjump"/>
          </p:cNvPr>
          <p:cNvSpPr/>
          <p:nvPr/>
        </p:nvSpPr>
        <p:spPr>
          <a:xfrm>
            <a:off x="4446568" y="3529775"/>
            <a:ext cx="600607" cy="282877"/>
          </a:xfrm>
          <a:prstGeom prst="roundRect">
            <a:avLst/>
          </a:prstGeom>
          <a:noFill/>
          <a:ln>
            <a:solidFill>
              <a:srgbClr val="B2B2B2">
                <a:alpha val="14902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27" name="Grafik 26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574"/>
          <a:stretch/>
        </p:blipFill>
        <p:spPr>
          <a:xfrm>
            <a:off x="3753745" y="1014705"/>
            <a:ext cx="1936291" cy="4596186"/>
          </a:xfrm>
          <a:prstGeom prst="rect">
            <a:avLst/>
          </a:prstGeom>
        </p:spPr>
      </p:pic>
      <p:pic>
        <p:nvPicPr>
          <p:cNvPr id="9" name="Grafik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1732" y="5039992"/>
            <a:ext cx="359656" cy="183600"/>
          </a:xfrm>
          <a:prstGeom prst="rect">
            <a:avLst/>
          </a:prstGeom>
        </p:spPr>
      </p:pic>
      <p:sp>
        <p:nvSpPr>
          <p:cNvPr id="28" name="Rechteck 27">
            <a:hlinkClick r:id="rId7" action="ppaction://hlinksldjump"/>
          </p:cNvPr>
          <p:cNvSpPr/>
          <p:nvPr/>
        </p:nvSpPr>
        <p:spPr>
          <a:xfrm>
            <a:off x="4547783" y="5266475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9" name="Rechteck 28">
            <a:hlinkClick r:id="rId7" action="ppaction://hlinksldjump"/>
          </p:cNvPr>
          <p:cNvSpPr/>
          <p:nvPr/>
        </p:nvSpPr>
        <p:spPr>
          <a:xfrm>
            <a:off x="4547783" y="5037875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0" name="Rechteck 29">
            <a:hlinkClick r:id="rId7" action="ppaction://hlinksldjump"/>
          </p:cNvPr>
          <p:cNvSpPr/>
          <p:nvPr/>
        </p:nvSpPr>
        <p:spPr>
          <a:xfrm>
            <a:off x="4547783" y="4809274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1" name="Rechteck 30">
            <a:hlinkClick r:id="rId7" action="ppaction://hlinksldjump"/>
          </p:cNvPr>
          <p:cNvSpPr/>
          <p:nvPr/>
        </p:nvSpPr>
        <p:spPr>
          <a:xfrm>
            <a:off x="4547783" y="4580673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2" name="Rechteck 31">
            <a:hlinkClick r:id="rId7" action="ppaction://hlinksldjump"/>
          </p:cNvPr>
          <p:cNvSpPr/>
          <p:nvPr/>
        </p:nvSpPr>
        <p:spPr>
          <a:xfrm>
            <a:off x="5064318" y="5260517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3" name="Rechteck 32">
            <a:hlinkClick r:id="rId7" action="ppaction://hlinksldjump"/>
          </p:cNvPr>
          <p:cNvSpPr/>
          <p:nvPr/>
        </p:nvSpPr>
        <p:spPr>
          <a:xfrm>
            <a:off x="5064318" y="5031917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5" name="Rechteck 34">
            <a:hlinkClick r:id="rId7" action="ppaction://hlinksldjump"/>
          </p:cNvPr>
          <p:cNvSpPr/>
          <p:nvPr/>
        </p:nvSpPr>
        <p:spPr>
          <a:xfrm>
            <a:off x="5064318" y="4803316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9" name="Rechteck 38">
            <a:hlinkClick r:id="rId7" action="ppaction://hlinksldjump"/>
          </p:cNvPr>
          <p:cNvSpPr/>
          <p:nvPr/>
        </p:nvSpPr>
        <p:spPr>
          <a:xfrm>
            <a:off x="5064318" y="4574715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4" name="Rechteck 53">
            <a:hlinkClick r:id="rId7" action="ppaction://hlinksldjump"/>
          </p:cNvPr>
          <p:cNvSpPr/>
          <p:nvPr/>
        </p:nvSpPr>
        <p:spPr>
          <a:xfrm>
            <a:off x="4048395" y="5260517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5" name="Rechteck 54">
            <a:hlinkClick r:id="rId8" action="ppaction://hlinksldjump"/>
          </p:cNvPr>
          <p:cNvSpPr/>
          <p:nvPr/>
        </p:nvSpPr>
        <p:spPr>
          <a:xfrm>
            <a:off x="4048395" y="5031917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6" name="Rechteck 55">
            <a:hlinkClick r:id="rId7" action="ppaction://hlinksldjump"/>
          </p:cNvPr>
          <p:cNvSpPr/>
          <p:nvPr/>
        </p:nvSpPr>
        <p:spPr>
          <a:xfrm>
            <a:off x="4048395" y="4803316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7" name="Rechteck 56">
            <a:hlinkClick r:id="rId7" action="ppaction://hlinksldjump"/>
          </p:cNvPr>
          <p:cNvSpPr/>
          <p:nvPr/>
        </p:nvSpPr>
        <p:spPr>
          <a:xfrm>
            <a:off x="4048395" y="4574715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8" name="Rechteck 57">
            <a:hlinkClick r:id="rId7" action="ppaction://hlinksldjump"/>
          </p:cNvPr>
          <p:cNvSpPr/>
          <p:nvPr/>
        </p:nvSpPr>
        <p:spPr>
          <a:xfrm>
            <a:off x="4034753" y="3737877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9" name="Rechteck 58">
            <a:hlinkClick r:id="rId7" action="ppaction://hlinksldjump"/>
          </p:cNvPr>
          <p:cNvSpPr/>
          <p:nvPr/>
        </p:nvSpPr>
        <p:spPr>
          <a:xfrm>
            <a:off x="5060817" y="3737877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0" name="Rechteck 59">
            <a:hlinkClick r:id="rId7" action="ppaction://hlinksldjump"/>
          </p:cNvPr>
          <p:cNvSpPr/>
          <p:nvPr/>
        </p:nvSpPr>
        <p:spPr>
          <a:xfrm>
            <a:off x="4514847" y="3737877"/>
            <a:ext cx="487739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1" name="Rechteck 60">
            <a:hlinkClick r:id="rId7" action="ppaction://hlinksldjump"/>
          </p:cNvPr>
          <p:cNvSpPr/>
          <p:nvPr/>
        </p:nvSpPr>
        <p:spPr>
          <a:xfrm>
            <a:off x="4084820" y="3993932"/>
            <a:ext cx="303518" cy="364458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2" name="Rechteck 61">
            <a:hlinkClick r:id="rId7" action="ppaction://hlinksldjump"/>
          </p:cNvPr>
          <p:cNvSpPr/>
          <p:nvPr/>
        </p:nvSpPr>
        <p:spPr>
          <a:xfrm>
            <a:off x="5108144" y="4000707"/>
            <a:ext cx="303518" cy="364458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3" name="Rechteck 62">
            <a:hlinkClick r:id="rId7" action="ppaction://hlinksldjump"/>
          </p:cNvPr>
          <p:cNvSpPr/>
          <p:nvPr/>
        </p:nvSpPr>
        <p:spPr>
          <a:xfrm>
            <a:off x="4432926" y="4084820"/>
            <a:ext cx="184044" cy="202367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4" name="Rechteck 63">
            <a:hlinkClick r:id="rId7" action="ppaction://hlinksldjump"/>
          </p:cNvPr>
          <p:cNvSpPr/>
          <p:nvPr/>
        </p:nvSpPr>
        <p:spPr>
          <a:xfrm>
            <a:off x="4850537" y="4082288"/>
            <a:ext cx="184044" cy="202367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5" name="Rechteck 64">
            <a:hlinkClick r:id="rId7" action="ppaction://hlinksldjump"/>
          </p:cNvPr>
          <p:cNvSpPr/>
          <p:nvPr/>
        </p:nvSpPr>
        <p:spPr>
          <a:xfrm rot="16200000">
            <a:off x="4641732" y="4227809"/>
            <a:ext cx="184044" cy="202367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6" name="Rechteck 65">
            <a:hlinkClick r:id="rId7" action="ppaction://hlinksldjump"/>
          </p:cNvPr>
          <p:cNvSpPr/>
          <p:nvPr/>
        </p:nvSpPr>
        <p:spPr>
          <a:xfrm rot="16200000">
            <a:off x="4634979" y="3947842"/>
            <a:ext cx="184044" cy="202367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7" name="Rechteck 66">
            <a:hlinkClick r:id="rId7" action="ppaction://hlinksldjump"/>
          </p:cNvPr>
          <p:cNvSpPr/>
          <p:nvPr/>
        </p:nvSpPr>
        <p:spPr>
          <a:xfrm>
            <a:off x="3716942" y="2343644"/>
            <a:ext cx="184044" cy="1076653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36" name="Grafik 35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3600" y="2134800"/>
            <a:ext cx="1194697" cy="1522800"/>
          </a:xfrm>
          <a:prstGeom prst="rect">
            <a:avLst/>
          </a:prstGeom>
        </p:spPr>
      </p:pic>
      <p:pic>
        <p:nvPicPr>
          <p:cNvPr id="3" name="Grafik 2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3600" y="2134800"/>
            <a:ext cx="1194697" cy="1522800"/>
          </a:xfrm>
          <a:prstGeom prst="rect">
            <a:avLst/>
          </a:prstGeom>
        </p:spPr>
      </p:pic>
      <p:pic>
        <p:nvPicPr>
          <p:cNvPr id="10" name="Grafik 9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3600" y="2134800"/>
            <a:ext cx="1194697" cy="1522800"/>
          </a:xfrm>
          <a:prstGeom prst="rect">
            <a:avLst/>
          </a:prstGeom>
        </p:spPr>
      </p:pic>
      <p:sp>
        <p:nvSpPr>
          <p:cNvPr id="37" name="Rechteck 36">
            <a:hlinkClick r:id="rId7" action="ppaction://hlinksldjump"/>
          </p:cNvPr>
          <p:cNvSpPr/>
          <p:nvPr/>
        </p:nvSpPr>
        <p:spPr>
          <a:xfrm>
            <a:off x="3960616" y="1266670"/>
            <a:ext cx="472309" cy="485942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8" name="Rechteck 37">
            <a:hlinkClick r:id="rId7" action="ppaction://hlinksldjump"/>
          </p:cNvPr>
          <p:cNvSpPr/>
          <p:nvPr/>
        </p:nvSpPr>
        <p:spPr>
          <a:xfrm>
            <a:off x="3716942" y="2067188"/>
            <a:ext cx="184044" cy="202367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69807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26" presetClass="emph" presetSubtype="0" repeatCount="5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750" tmFilter="0, 0; .2, .5; .8, .5; 1, 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" dur="375" autoRev="1" fill="hold"/>
                                        <p:tgtEl>
                                          <p:spTgt spid="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750"/>
                            </p:stCondLst>
                            <p:childTnLst>
                              <p:par>
                                <p:cTn id="13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3"/>
          <p:cNvSpPr txBox="1"/>
          <p:nvPr/>
        </p:nvSpPr>
        <p:spPr>
          <a:xfrm>
            <a:off x="6007485" y="2735599"/>
            <a:ext cx="553526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u="sng" dirty="0" smtClean="0">
                <a:solidFill>
                  <a:schemeClr val="accent4">
                    <a:lumMod val="75000"/>
                  </a:schemeClr>
                </a:solidFill>
              </a:rPr>
              <a:t>Aufgabe:</a:t>
            </a:r>
            <a:r>
              <a:rPr lang="de-DE" sz="2400" b="1" dirty="0" smtClean="0">
                <a:solidFill>
                  <a:schemeClr val="accent4">
                    <a:lumMod val="75000"/>
                  </a:schemeClr>
                </a:solidFill>
              </a:rPr>
              <a:t> Schalte mit Hilfe der Kurzwahl die Rufgruppe NRW_RTZ_51 (Kurzwahl: 9751)!</a:t>
            </a:r>
          </a:p>
          <a:p>
            <a:endParaRPr lang="de-DE" sz="2400" b="1" dirty="0" smtClean="0">
              <a:solidFill>
                <a:schemeClr val="accent4">
                  <a:lumMod val="75000"/>
                </a:schemeClr>
              </a:solidFill>
            </a:endParaRPr>
          </a:p>
          <a:p>
            <a:endParaRPr lang="de-DE" sz="2400" b="1" dirty="0">
              <a:solidFill>
                <a:schemeClr val="accent4">
                  <a:lumMod val="75000"/>
                </a:schemeClr>
              </a:solidFill>
            </a:endParaRPr>
          </a:p>
          <a:p>
            <a:r>
              <a:rPr lang="de-DE" sz="2400" b="1" dirty="0" smtClean="0">
                <a:solidFill>
                  <a:schemeClr val="accent4">
                    <a:lumMod val="75000"/>
                  </a:schemeClr>
                </a:solidFill>
              </a:rPr>
              <a:t>Hinweis: Das Gerät ist bereits entsperrt!</a:t>
            </a:r>
            <a:endParaRPr lang="de-DE" sz="2400" b="1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7" name="Textfeld 6"/>
          <p:cNvSpPr txBox="1"/>
          <p:nvPr/>
        </p:nvSpPr>
        <p:spPr>
          <a:xfrm>
            <a:off x="704193" y="325821"/>
            <a:ext cx="98061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b="1" u="sng" dirty="0" smtClean="0">
                <a:solidFill>
                  <a:srgbClr val="FF0000"/>
                </a:solidFill>
              </a:rPr>
              <a:t>Prüfungstraining:</a:t>
            </a:r>
            <a:r>
              <a:rPr lang="de-DE" sz="3200" b="1" dirty="0" smtClean="0">
                <a:solidFill>
                  <a:schemeClr val="accent1">
                    <a:lumMod val="50000"/>
                  </a:schemeClr>
                </a:solidFill>
              </a:rPr>
              <a:t> Rufgruppenwechsel mittels Kurzwahl</a:t>
            </a:r>
            <a:endParaRPr lang="de-DE" sz="32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24" name="Abgerundetes Rechteck 23">
            <a:hlinkClick r:id="rId3" action="ppaction://hlinksldjump"/>
          </p:cNvPr>
          <p:cNvSpPr/>
          <p:nvPr/>
        </p:nvSpPr>
        <p:spPr>
          <a:xfrm>
            <a:off x="5047175" y="3529775"/>
            <a:ext cx="487351" cy="288246"/>
          </a:xfrm>
          <a:prstGeom prst="roundRect">
            <a:avLst/>
          </a:prstGeom>
          <a:noFill/>
          <a:ln>
            <a:solidFill>
              <a:srgbClr val="B2B2B2">
                <a:alpha val="14902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5" name="Abgerundetes Rechteck 24">
            <a:hlinkClick r:id="rId3" action="ppaction://hlinksldjump"/>
          </p:cNvPr>
          <p:cNvSpPr/>
          <p:nvPr/>
        </p:nvSpPr>
        <p:spPr>
          <a:xfrm>
            <a:off x="3900986" y="3524406"/>
            <a:ext cx="487351" cy="288246"/>
          </a:xfrm>
          <a:prstGeom prst="roundRect">
            <a:avLst/>
          </a:prstGeom>
          <a:noFill/>
          <a:ln>
            <a:solidFill>
              <a:srgbClr val="B2B2B2">
                <a:alpha val="14902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6" name="Abgerundetes Rechteck 25">
            <a:hlinkClick r:id="rId4" action="ppaction://hlinksldjump"/>
          </p:cNvPr>
          <p:cNvSpPr/>
          <p:nvPr/>
        </p:nvSpPr>
        <p:spPr>
          <a:xfrm>
            <a:off x="4446568" y="3529775"/>
            <a:ext cx="600607" cy="282877"/>
          </a:xfrm>
          <a:prstGeom prst="roundRect">
            <a:avLst/>
          </a:prstGeom>
          <a:noFill/>
          <a:ln>
            <a:solidFill>
              <a:srgbClr val="B2B2B2">
                <a:alpha val="14902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27" name="Grafik 26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574"/>
          <a:stretch/>
        </p:blipFill>
        <p:spPr>
          <a:xfrm>
            <a:off x="3753745" y="1014705"/>
            <a:ext cx="1936291" cy="4596186"/>
          </a:xfrm>
          <a:prstGeom prst="rect">
            <a:avLst/>
          </a:prstGeom>
        </p:spPr>
      </p:pic>
      <p:pic>
        <p:nvPicPr>
          <p:cNvPr id="38" name="Grafik 3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3269" y="5048068"/>
            <a:ext cx="359656" cy="183600"/>
          </a:xfrm>
          <a:prstGeom prst="rect">
            <a:avLst/>
          </a:prstGeom>
        </p:spPr>
      </p:pic>
      <p:sp>
        <p:nvSpPr>
          <p:cNvPr id="33" name="Rechteck 32">
            <a:hlinkClick r:id="rId7" action="ppaction://hlinksldjump"/>
          </p:cNvPr>
          <p:cNvSpPr/>
          <p:nvPr/>
        </p:nvSpPr>
        <p:spPr>
          <a:xfrm>
            <a:off x="5064318" y="5031917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8" name="Rechteck 27">
            <a:hlinkClick r:id="rId7" action="ppaction://hlinksldjump"/>
          </p:cNvPr>
          <p:cNvSpPr/>
          <p:nvPr/>
        </p:nvSpPr>
        <p:spPr>
          <a:xfrm>
            <a:off x="4547783" y="5266475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9" name="Rechteck 28">
            <a:hlinkClick r:id="rId7" action="ppaction://hlinksldjump"/>
          </p:cNvPr>
          <p:cNvSpPr/>
          <p:nvPr/>
        </p:nvSpPr>
        <p:spPr>
          <a:xfrm>
            <a:off x="4547783" y="5037875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0" name="Rechteck 29">
            <a:hlinkClick r:id="rId8" action="ppaction://hlinksldjump"/>
          </p:cNvPr>
          <p:cNvSpPr/>
          <p:nvPr/>
        </p:nvSpPr>
        <p:spPr>
          <a:xfrm>
            <a:off x="4547783" y="4809274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1" name="Rechteck 30">
            <a:hlinkClick r:id="rId7" action="ppaction://hlinksldjump"/>
          </p:cNvPr>
          <p:cNvSpPr/>
          <p:nvPr/>
        </p:nvSpPr>
        <p:spPr>
          <a:xfrm>
            <a:off x="4547783" y="4580673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2" name="Rechteck 31">
            <a:hlinkClick r:id="rId7" action="ppaction://hlinksldjump"/>
          </p:cNvPr>
          <p:cNvSpPr/>
          <p:nvPr/>
        </p:nvSpPr>
        <p:spPr>
          <a:xfrm>
            <a:off x="5064318" y="5260517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5" name="Rechteck 34">
            <a:hlinkClick r:id="rId7" action="ppaction://hlinksldjump"/>
          </p:cNvPr>
          <p:cNvSpPr/>
          <p:nvPr/>
        </p:nvSpPr>
        <p:spPr>
          <a:xfrm>
            <a:off x="5064318" y="4803316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9" name="Rechteck 38">
            <a:hlinkClick r:id="rId7" action="ppaction://hlinksldjump"/>
          </p:cNvPr>
          <p:cNvSpPr/>
          <p:nvPr/>
        </p:nvSpPr>
        <p:spPr>
          <a:xfrm>
            <a:off x="5064318" y="4574715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4" name="Rechteck 53">
            <a:hlinkClick r:id="rId7" action="ppaction://hlinksldjump"/>
          </p:cNvPr>
          <p:cNvSpPr/>
          <p:nvPr/>
        </p:nvSpPr>
        <p:spPr>
          <a:xfrm>
            <a:off x="4048395" y="5260517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5" name="Rechteck 54">
            <a:hlinkClick r:id="rId7" action="ppaction://hlinksldjump"/>
          </p:cNvPr>
          <p:cNvSpPr/>
          <p:nvPr/>
        </p:nvSpPr>
        <p:spPr>
          <a:xfrm>
            <a:off x="4048395" y="5031917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6" name="Rechteck 55">
            <a:hlinkClick r:id="rId7" action="ppaction://hlinksldjump"/>
          </p:cNvPr>
          <p:cNvSpPr/>
          <p:nvPr/>
        </p:nvSpPr>
        <p:spPr>
          <a:xfrm>
            <a:off x="4048395" y="4803316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7" name="Rechteck 56">
            <a:hlinkClick r:id="rId7" action="ppaction://hlinksldjump"/>
          </p:cNvPr>
          <p:cNvSpPr/>
          <p:nvPr/>
        </p:nvSpPr>
        <p:spPr>
          <a:xfrm>
            <a:off x="4048395" y="4574715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8" name="Rechteck 57">
            <a:hlinkClick r:id="rId7" action="ppaction://hlinksldjump"/>
          </p:cNvPr>
          <p:cNvSpPr/>
          <p:nvPr/>
        </p:nvSpPr>
        <p:spPr>
          <a:xfrm>
            <a:off x="4034753" y="3737877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9" name="Rechteck 58">
            <a:hlinkClick r:id="rId7" action="ppaction://hlinksldjump"/>
          </p:cNvPr>
          <p:cNvSpPr/>
          <p:nvPr/>
        </p:nvSpPr>
        <p:spPr>
          <a:xfrm>
            <a:off x="5060817" y="3737877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0" name="Rechteck 59">
            <a:hlinkClick r:id="rId7" action="ppaction://hlinksldjump"/>
          </p:cNvPr>
          <p:cNvSpPr/>
          <p:nvPr/>
        </p:nvSpPr>
        <p:spPr>
          <a:xfrm>
            <a:off x="4514847" y="3737877"/>
            <a:ext cx="487739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1" name="Rechteck 60">
            <a:hlinkClick r:id="rId7" action="ppaction://hlinksldjump"/>
          </p:cNvPr>
          <p:cNvSpPr/>
          <p:nvPr/>
        </p:nvSpPr>
        <p:spPr>
          <a:xfrm>
            <a:off x="4084820" y="3993932"/>
            <a:ext cx="303518" cy="364458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2" name="Rechteck 61">
            <a:hlinkClick r:id="rId7" action="ppaction://hlinksldjump"/>
          </p:cNvPr>
          <p:cNvSpPr/>
          <p:nvPr/>
        </p:nvSpPr>
        <p:spPr>
          <a:xfrm>
            <a:off x="5108144" y="4000707"/>
            <a:ext cx="303518" cy="364458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3" name="Rechteck 62">
            <a:hlinkClick r:id="rId7" action="ppaction://hlinksldjump"/>
          </p:cNvPr>
          <p:cNvSpPr/>
          <p:nvPr/>
        </p:nvSpPr>
        <p:spPr>
          <a:xfrm>
            <a:off x="4432926" y="4084820"/>
            <a:ext cx="184044" cy="202367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4" name="Rechteck 63">
            <a:hlinkClick r:id="rId7" action="ppaction://hlinksldjump"/>
          </p:cNvPr>
          <p:cNvSpPr/>
          <p:nvPr/>
        </p:nvSpPr>
        <p:spPr>
          <a:xfrm>
            <a:off x="4850537" y="4082288"/>
            <a:ext cx="184044" cy="202367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5" name="Rechteck 64">
            <a:hlinkClick r:id="rId7" action="ppaction://hlinksldjump"/>
          </p:cNvPr>
          <p:cNvSpPr/>
          <p:nvPr/>
        </p:nvSpPr>
        <p:spPr>
          <a:xfrm rot="16200000">
            <a:off x="4641732" y="4227809"/>
            <a:ext cx="184044" cy="202367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6" name="Rechteck 65">
            <a:hlinkClick r:id="rId7" action="ppaction://hlinksldjump"/>
          </p:cNvPr>
          <p:cNvSpPr/>
          <p:nvPr/>
        </p:nvSpPr>
        <p:spPr>
          <a:xfrm rot="16200000">
            <a:off x="4634979" y="3947842"/>
            <a:ext cx="184044" cy="202367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7" name="Rechteck 66">
            <a:hlinkClick r:id="rId7" action="ppaction://hlinksldjump"/>
          </p:cNvPr>
          <p:cNvSpPr/>
          <p:nvPr/>
        </p:nvSpPr>
        <p:spPr>
          <a:xfrm>
            <a:off x="3716942" y="2343644"/>
            <a:ext cx="184044" cy="1076653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36" name="Grafik 35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3600" y="2134800"/>
            <a:ext cx="1194697" cy="1522800"/>
          </a:xfrm>
          <a:prstGeom prst="rect">
            <a:avLst/>
          </a:prstGeom>
        </p:spPr>
      </p:pic>
      <p:pic>
        <p:nvPicPr>
          <p:cNvPr id="3" name="Grafik 2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3600" y="2134800"/>
            <a:ext cx="1194697" cy="1522800"/>
          </a:xfrm>
          <a:prstGeom prst="rect">
            <a:avLst/>
          </a:prstGeom>
        </p:spPr>
      </p:pic>
      <p:pic>
        <p:nvPicPr>
          <p:cNvPr id="10" name="Grafik 9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3600" y="2134800"/>
            <a:ext cx="1194697" cy="1522800"/>
          </a:xfrm>
          <a:prstGeom prst="rect">
            <a:avLst/>
          </a:prstGeom>
        </p:spPr>
      </p:pic>
      <p:pic>
        <p:nvPicPr>
          <p:cNvPr id="2" name="Grafik 1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3600" y="2134800"/>
            <a:ext cx="1194697" cy="1522800"/>
          </a:xfrm>
          <a:prstGeom prst="rect">
            <a:avLst/>
          </a:prstGeom>
        </p:spPr>
      </p:pic>
      <p:sp>
        <p:nvSpPr>
          <p:cNvPr id="37" name="Rechteck 36">
            <a:hlinkClick r:id="rId7" action="ppaction://hlinksldjump"/>
          </p:cNvPr>
          <p:cNvSpPr/>
          <p:nvPr/>
        </p:nvSpPr>
        <p:spPr>
          <a:xfrm>
            <a:off x="3960616" y="1266670"/>
            <a:ext cx="472309" cy="485942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0" name="Rechteck 39">
            <a:hlinkClick r:id="rId7" action="ppaction://hlinksldjump"/>
          </p:cNvPr>
          <p:cNvSpPr/>
          <p:nvPr/>
        </p:nvSpPr>
        <p:spPr>
          <a:xfrm>
            <a:off x="3716942" y="2067188"/>
            <a:ext cx="184044" cy="202367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040636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26" presetClass="emph" presetSubtype="0" repeatCount="5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750" tmFilter="0, 0; .2, .5; .8, .5; 1, 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" dur="375" autoRev="1" fill="hold"/>
                                        <p:tgtEl>
                                          <p:spTgt spid="3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750"/>
                            </p:stCondLst>
                            <p:childTnLst>
                              <p:par>
                                <p:cTn id="13" presetID="1" presetClass="exit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3"/>
          <p:cNvSpPr txBox="1"/>
          <p:nvPr/>
        </p:nvSpPr>
        <p:spPr>
          <a:xfrm>
            <a:off x="6007485" y="2735599"/>
            <a:ext cx="553526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u="sng" dirty="0" smtClean="0">
                <a:solidFill>
                  <a:schemeClr val="accent4">
                    <a:lumMod val="75000"/>
                  </a:schemeClr>
                </a:solidFill>
              </a:rPr>
              <a:t>Aufgabe:</a:t>
            </a:r>
            <a:r>
              <a:rPr lang="de-DE" sz="2400" b="1" dirty="0" smtClean="0">
                <a:solidFill>
                  <a:schemeClr val="accent4">
                    <a:lumMod val="75000"/>
                  </a:schemeClr>
                </a:solidFill>
              </a:rPr>
              <a:t> Schalte mit Hilfe der Kurzwahl die Rufgruppe NRW_RTZ_51 (Kurzwahl: 9751)!</a:t>
            </a:r>
          </a:p>
          <a:p>
            <a:endParaRPr lang="de-DE" sz="2400" b="1" dirty="0" smtClean="0">
              <a:solidFill>
                <a:schemeClr val="accent4">
                  <a:lumMod val="75000"/>
                </a:schemeClr>
              </a:solidFill>
            </a:endParaRPr>
          </a:p>
          <a:p>
            <a:endParaRPr lang="de-DE" sz="2400" b="1" dirty="0">
              <a:solidFill>
                <a:schemeClr val="accent4">
                  <a:lumMod val="75000"/>
                </a:schemeClr>
              </a:solidFill>
            </a:endParaRPr>
          </a:p>
          <a:p>
            <a:r>
              <a:rPr lang="de-DE" sz="2400" b="1" dirty="0" smtClean="0">
                <a:solidFill>
                  <a:schemeClr val="accent4">
                    <a:lumMod val="75000"/>
                  </a:schemeClr>
                </a:solidFill>
              </a:rPr>
              <a:t>Hinweis: Das Gerät ist bereits entsperrt!</a:t>
            </a:r>
            <a:endParaRPr lang="de-DE" sz="2400" b="1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7" name="Textfeld 6"/>
          <p:cNvSpPr txBox="1"/>
          <p:nvPr/>
        </p:nvSpPr>
        <p:spPr>
          <a:xfrm>
            <a:off x="704193" y="325821"/>
            <a:ext cx="98061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b="1" u="sng" dirty="0" smtClean="0">
                <a:solidFill>
                  <a:srgbClr val="FF0000"/>
                </a:solidFill>
              </a:rPr>
              <a:t>Prüfungstraining:</a:t>
            </a:r>
            <a:r>
              <a:rPr lang="de-DE" sz="3200" b="1" dirty="0" smtClean="0">
                <a:solidFill>
                  <a:schemeClr val="accent1">
                    <a:lumMod val="50000"/>
                  </a:schemeClr>
                </a:solidFill>
              </a:rPr>
              <a:t> Rufgruppenwechsel mittels Kurzwahl</a:t>
            </a:r>
            <a:endParaRPr lang="de-DE" sz="32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24" name="Abgerundetes Rechteck 23">
            <a:hlinkClick r:id="rId3" action="ppaction://hlinksldjump"/>
          </p:cNvPr>
          <p:cNvSpPr/>
          <p:nvPr/>
        </p:nvSpPr>
        <p:spPr>
          <a:xfrm>
            <a:off x="5047175" y="3529775"/>
            <a:ext cx="487351" cy="288246"/>
          </a:xfrm>
          <a:prstGeom prst="roundRect">
            <a:avLst/>
          </a:prstGeom>
          <a:noFill/>
          <a:ln>
            <a:solidFill>
              <a:srgbClr val="B2B2B2">
                <a:alpha val="14902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5" name="Abgerundetes Rechteck 24">
            <a:hlinkClick r:id="rId3" action="ppaction://hlinksldjump"/>
          </p:cNvPr>
          <p:cNvSpPr/>
          <p:nvPr/>
        </p:nvSpPr>
        <p:spPr>
          <a:xfrm>
            <a:off x="3900986" y="3524406"/>
            <a:ext cx="487351" cy="288246"/>
          </a:xfrm>
          <a:prstGeom prst="roundRect">
            <a:avLst/>
          </a:prstGeom>
          <a:noFill/>
          <a:ln>
            <a:solidFill>
              <a:srgbClr val="B2B2B2">
                <a:alpha val="14902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6" name="Abgerundetes Rechteck 25">
            <a:hlinkClick r:id="rId4" action="ppaction://hlinksldjump"/>
          </p:cNvPr>
          <p:cNvSpPr/>
          <p:nvPr/>
        </p:nvSpPr>
        <p:spPr>
          <a:xfrm>
            <a:off x="4446568" y="3529775"/>
            <a:ext cx="600607" cy="282877"/>
          </a:xfrm>
          <a:prstGeom prst="roundRect">
            <a:avLst/>
          </a:prstGeom>
          <a:noFill/>
          <a:ln>
            <a:solidFill>
              <a:srgbClr val="B2B2B2">
                <a:alpha val="14902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27" name="Grafik 26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574"/>
          <a:stretch/>
        </p:blipFill>
        <p:spPr>
          <a:xfrm>
            <a:off x="3753745" y="1014705"/>
            <a:ext cx="1936291" cy="4596186"/>
          </a:xfrm>
          <a:prstGeom prst="rect">
            <a:avLst/>
          </a:prstGeom>
        </p:spPr>
      </p:pic>
      <p:sp>
        <p:nvSpPr>
          <p:cNvPr id="28" name="Rechteck 27">
            <a:hlinkClick r:id="rId6" action="ppaction://hlinksldjump"/>
          </p:cNvPr>
          <p:cNvSpPr/>
          <p:nvPr/>
        </p:nvSpPr>
        <p:spPr>
          <a:xfrm>
            <a:off x="4547783" y="5266475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9" name="Rechteck 28">
            <a:hlinkClick r:id="rId6" action="ppaction://hlinksldjump"/>
          </p:cNvPr>
          <p:cNvSpPr/>
          <p:nvPr/>
        </p:nvSpPr>
        <p:spPr>
          <a:xfrm>
            <a:off x="4547783" y="5037875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0" name="Rechteck 29">
            <a:hlinkClick r:id="rId7" action="ppaction://hlinksldjump"/>
          </p:cNvPr>
          <p:cNvSpPr/>
          <p:nvPr/>
        </p:nvSpPr>
        <p:spPr>
          <a:xfrm>
            <a:off x="4547783" y="4809274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1" name="Rechteck 30">
            <a:hlinkClick r:id="rId6" action="ppaction://hlinksldjump"/>
          </p:cNvPr>
          <p:cNvSpPr/>
          <p:nvPr/>
        </p:nvSpPr>
        <p:spPr>
          <a:xfrm>
            <a:off x="4547783" y="4580673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2" name="Rechteck 31">
            <a:hlinkClick r:id="rId6" action="ppaction://hlinksldjump"/>
          </p:cNvPr>
          <p:cNvSpPr/>
          <p:nvPr/>
        </p:nvSpPr>
        <p:spPr>
          <a:xfrm>
            <a:off x="5064318" y="5260517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5" name="Rechteck 34">
            <a:hlinkClick r:id="rId6" action="ppaction://hlinksldjump"/>
          </p:cNvPr>
          <p:cNvSpPr/>
          <p:nvPr/>
        </p:nvSpPr>
        <p:spPr>
          <a:xfrm>
            <a:off x="5064318" y="4803316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9" name="Rechteck 38">
            <a:hlinkClick r:id="rId6" action="ppaction://hlinksldjump"/>
          </p:cNvPr>
          <p:cNvSpPr/>
          <p:nvPr/>
        </p:nvSpPr>
        <p:spPr>
          <a:xfrm>
            <a:off x="5064318" y="4574715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4" name="Rechteck 53">
            <a:hlinkClick r:id="rId6" action="ppaction://hlinksldjump"/>
          </p:cNvPr>
          <p:cNvSpPr/>
          <p:nvPr/>
        </p:nvSpPr>
        <p:spPr>
          <a:xfrm>
            <a:off x="4048395" y="5260517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5" name="Rechteck 54">
            <a:hlinkClick r:id="rId6" action="ppaction://hlinksldjump"/>
          </p:cNvPr>
          <p:cNvSpPr/>
          <p:nvPr/>
        </p:nvSpPr>
        <p:spPr>
          <a:xfrm>
            <a:off x="4048395" y="5031917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6" name="Rechteck 55">
            <a:hlinkClick r:id="rId6" action="ppaction://hlinksldjump"/>
          </p:cNvPr>
          <p:cNvSpPr/>
          <p:nvPr/>
        </p:nvSpPr>
        <p:spPr>
          <a:xfrm>
            <a:off x="4048395" y="4803316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7" name="Rechteck 56">
            <a:hlinkClick r:id="rId6" action="ppaction://hlinksldjump"/>
          </p:cNvPr>
          <p:cNvSpPr/>
          <p:nvPr/>
        </p:nvSpPr>
        <p:spPr>
          <a:xfrm>
            <a:off x="4048395" y="4574715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8" name="Rechteck 57">
            <a:hlinkClick r:id="rId8" action="ppaction://hlinksldjump"/>
          </p:cNvPr>
          <p:cNvSpPr/>
          <p:nvPr/>
        </p:nvSpPr>
        <p:spPr>
          <a:xfrm>
            <a:off x="4034753" y="3737877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9" name="Rechteck 58">
            <a:hlinkClick r:id="rId6" action="ppaction://hlinksldjump"/>
          </p:cNvPr>
          <p:cNvSpPr/>
          <p:nvPr/>
        </p:nvSpPr>
        <p:spPr>
          <a:xfrm>
            <a:off x="5060817" y="3737877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0" name="Rechteck 59">
            <a:hlinkClick r:id="rId6" action="ppaction://hlinksldjump"/>
          </p:cNvPr>
          <p:cNvSpPr/>
          <p:nvPr/>
        </p:nvSpPr>
        <p:spPr>
          <a:xfrm>
            <a:off x="4514847" y="3737877"/>
            <a:ext cx="487739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1" name="Rechteck 60">
            <a:hlinkClick r:id="rId6" action="ppaction://hlinksldjump"/>
          </p:cNvPr>
          <p:cNvSpPr/>
          <p:nvPr/>
        </p:nvSpPr>
        <p:spPr>
          <a:xfrm>
            <a:off x="4084820" y="3993932"/>
            <a:ext cx="303518" cy="364458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2" name="Rechteck 61">
            <a:hlinkClick r:id="rId6" action="ppaction://hlinksldjump"/>
          </p:cNvPr>
          <p:cNvSpPr/>
          <p:nvPr/>
        </p:nvSpPr>
        <p:spPr>
          <a:xfrm>
            <a:off x="5108144" y="4000707"/>
            <a:ext cx="303518" cy="364458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3" name="Rechteck 62">
            <a:hlinkClick r:id="rId6" action="ppaction://hlinksldjump"/>
          </p:cNvPr>
          <p:cNvSpPr/>
          <p:nvPr/>
        </p:nvSpPr>
        <p:spPr>
          <a:xfrm>
            <a:off x="4432926" y="4084820"/>
            <a:ext cx="184044" cy="202367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4" name="Rechteck 63">
            <a:hlinkClick r:id="rId6" action="ppaction://hlinksldjump"/>
          </p:cNvPr>
          <p:cNvSpPr/>
          <p:nvPr/>
        </p:nvSpPr>
        <p:spPr>
          <a:xfrm>
            <a:off x="4850537" y="4082288"/>
            <a:ext cx="184044" cy="202367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5" name="Rechteck 64">
            <a:hlinkClick r:id="rId6" action="ppaction://hlinksldjump"/>
          </p:cNvPr>
          <p:cNvSpPr/>
          <p:nvPr/>
        </p:nvSpPr>
        <p:spPr>
          <a:xfrm rot="16200000">
            <a:off x="4641732" y="4227809"/>
            <a:ext cx="184044" cy="202367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6" name="Rechteck 65">
            <a:hlinkClick r:id="rId6" action="ppaction://hlinksldjump"/>
          </p:cNvPr>
          <p:cNvSpPr/>
          <p:nvPr/>
        </p:nvSpPr>
        <p:spPr>
          <a:xfrm rot="16200000">
            <a:off x="4634979" y="3947842"/>
            <a:ext cx="184044" cy="202367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7" name="Rechteck 66">
            <a:hlinkClick r:id="rId6" action="ppaction://hlinksldjump"/>
          </p:cNvPr>
          <p:cNvSpPr/>
          <p:nvPr/>
        </p:nvSpPr>
        <p:spPr>
          <a:xfrm>
            <a:off x="3716942" y="2343644"/>
            <a:ext cx="184044" cy="1076653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36" name="Grafik 35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3600" y="2134800"/>
            <a:ext cx="1194697" cy="1522800"/>
          </a:xfrm>
          <a:prstGeom prst="rect">
            <a:avLst/>
          </a:prstGeom>
        </p:spPr>
      </p:pic>
      <p:pic>
        <p:nvPicPr>
          <p:cNvPr id="10" name="Grafik 9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3600" y="2134800"/>
            <a:ext cx="1194697" cy="1522800"/>
          </a:xfrm>
          <a:prstGeom prst="rect">
            <a:avLst/>
          </a:prstGeom>
        </p:spPr>
      </p:pic>
      <p:pic>
        <p:nvPicPr>
          <p:cNvPr id="38" name="Grafik 37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3269" y="5048068"/>
            <a:ext cx="359656" cy="183600"/>
          </a:xfrm>
          <a:prstGeom prst="rect">
            <a:avLst/>
          </a:prstGeom>
        </p:spPr>
      </p:pic>
      <p:pic>
        <p:nvPicPr>
          <p:cNvPr id="2" name="Grafik 1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3600" y="2134800"/>
            <a:ext cx="1194697" cy="1522800"/>
          </a:xfrm>
          <a:prstGeom prst="rect">
            <a:avLst/>
          </a:prstGeom>
        </p:spPr>
      </p:pic>
      <p:sp>
        <p:nvSpPr>
          <p:cNvPr id="33" name="Rechteck 32">
            <a:hlinkClick r:id="rId6" action="ppaction://hlinksldjump"/>
          </p:cNvPr>
          <p:cNvSpPr/>
          <p:nvPr/>
        </p:nvSpPr>
        <p:spPr>
          <a:xfrm>
            <a:off x="5064318" y="5031917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7" name="Rechteck 36">
            <a:hlinkClick r:id="rId6" action="ppaction://hlinksldjump"/>
          </p:cNvPr>
          <p:cNvSpPr/>
          <p:nvPr/>
        </p:nvSpPr>
        <p:spPr>
          <a:xfrm>
            <a:off x="3960616" y="1266670"/>
            <a:ext cx="472309" cy="485942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0" name="Rechteck 39">
            <a:hlinkClick r:id="rId6" action="ppaction://hlinksldjump"/>
          </p:cNvPr>
          <p:cNvSpPr/>
          <p:nvPr/>
        </p:nvSpPr>
        <p:spPr>
          <a:xfrm>
            <a:off x="3716942" y="2067188"/>
            <a:ext cx="184044" cy="202367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15957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26" presetClass="emph" presetSubtype="0" repeatCount="5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" dur="750" tmFilter="0, 0; .2, .5; .8, .5; 1, 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" dur="375" autoRev="1" fill="hold"/>
                                        <p:tgtEl>
                                          <p:spTgt spid="3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3750"/>
                            </p:stCondLst>
                            <p:childTnLst>
                              <p:par>
                                <p:cTn id="11" presetID="1" presetClass="exit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3"/>
          <p:cNvSpPr txBox="1"/>
          <p:nvPr/>
        </p:nvSpPr>
        <p:spPr>
          <a:xfrm>
            <a:off x="6007485" y="2735599"/>
            <a:ext cx="553526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u="sng" dirty="0" smtClean="0">
                <a:solidFill>
                  <a:schemeClr val="accent4">
                    <a:lumMod val="75000"/>
                  </a:schemeClr>
                </a:solidFill>
              </a:rPr>
              <a:t>Aufgabe:</a:t>
            </a:r>
            <a:r>
              <a:rPr lang="de-DE" sz="2400" b="1" dirty="0" smtClean="0">
                <a:solidFill>
                  <a:schemeClr val="accent4">
                    <a:lumMod val="75000"/>
                  </a:schemeClr>
                </a:solidFill>
              </a:rPr>
              <a:t> Schalte mit Hilfe der Kurzwahl die Rufgruppe NRW_RTZ_51 (Kurzwahl: 9751)!</a:t>
            </a:r>
          </a:p>
          <a:p>
            <a:endParaRPr lang="de-DE" sz="2400" b="1" dirty="0" smtClean="0">
              <a:solidFill>
                <a:schemeClr val="accent4">
                  <a:lumMod val="75000"/>
                </a:schemeClr>
              </a:solidFill>
            </a:endParaRPr>
          </a:p>
          <a:p>
            <a:endParaRPr lang="de-DE" sz="2400" b="1" dirty="0">
              <a:solidFill>
                <a:schemeClr val="accent4">
                  <a:lumMod val="75000"/>
                </a:schemeClr>
              </a:solidFill>
            </a:endParaRPr>
          </a:p>
          <a:p>
            <a:r>
              <a:rPr lang="de-DE" sz="2400" b="1" dirty="0" smtClean="0">
                <a:solidFill>
                  <a:schemeClr val="accent4">
                    <a:lumMod val="75000"/>
                  </a:schemeClr>
                </a:solidFill>
              </a:rPr>
              <a:t>Hinweis: Das Gerät ist bereits entsperrt!</a:t>
            </a:r>
            <a:endParaRPr lang="de-DE" sz="2400" b="1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7" name="Textfeld 6"/>
          <p:cNvSpPr txBox="1"/>
          <p:nvPr/>
        </p:nvSpPr>
        <p:spPr>
          <a:xfrm>
            <a:off x="704193" y="325821"/>
            <a:ext cx="98061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b="1" u="sng" dirty="0" smtClean="0">
                <a:solidFill>
                  <a:srgbClr val="FF0000"/>
                </a:solidFill>
              </a:rPr>
              <a:t>Prüfungstraining:</a:t>
            </a:r>
            <a:r>
              <a:rPr lang="de-DE" sz="3200" b="1" dirty="0" smtClean="0">
                <a:solidFill>
                  <a:schemeClr val="accent1">
                    <a:lumMod val="50000"/>
                  </a:schemeClr>
                </a:solidFill>
              </a:rPr>
              <a:t> Rufgruppenwechsel mittels Kurzwahl</a:t>
            </a:r>
            <a:endParaRPr lang="de-DE" sz="32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24" name="Abgerundetes Rechteck 23">
            <a:hlinkClick r:id="rId3" action="ppaction://hlinksldjump"/>
          </p:cNvPr>
          <p:cNvSpPr/>
          <p:nvPr/>
        </p:nvSpPr>
        <p:spPr>
          <a:xfrm>
            <a:off x="5047175" y="3529775"/>
            <a:ext cx="487351" cy="288246"/>
          </a:xfrm>
          <a:prstGeom prst="roundRect">
            <a:avLst/>
          </a:prstGeom>
          <a:noFill/>
          <a:ln>
            <a:solidFill>
              <a:srgbClr val="B2B2B2">
                <a:alpha val="14902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5" name="Abgerundetes Rechteck 24">
            <a:hlinkClick r:id="rId3" action="ppaction://hlinksldjump"/>
          </p:cNvPr>
          <p:cNvSpPr/>
          <p:nvPr/>
        </p:nvSpPr>
        <p:spPr>
          <a:xfrm>
            <a:off x="3900986" y="3524406"/>
            <a:ext cx="487351" cy="288246"/>
          </a:xfrm>
          <a:prstGeom prst="roundRect">
            <a:avLst/>
          </a:prstGeom>
          <a:noFill/>
          <a:ln>
            <a:solidFill>
              <a:srgbClr val="B2B2B2">
                <a:alpha val="14902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6" name="Abgerundetes Rechteck 25">
            <a:hlinkClick r:id="rId4" action="ppaction://hlinksldjump"/>
          </p:cNvPr>
          <p:cNvSpPr/>
          <p:nvPr/>
        </p:nvSpPr>
        <p:spPr>
          <a:xfrm>
            <a:off x="4446568" y="3529775"/>
            <a:ext cx="600607" cy="282877"/>
          </a:xfrm>
          <a:prstGeom prst="roundRect">
            <a:avLst/>
          </a:prstGeom>
          <a:noFill/>
          <a:ln>
            <a:solidFill>
              <a:srgbClr val="B2B2B2">
                <a:alpha val="14902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27" name="Grafik 26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574"/>
          <a:stretch/>
        </p:blipFill>
        <p:spPr>
          <a:xfrm>
            <a:off x="3753745" y="1014705"/>
            <a:ext cx="1936291" cy="4596186"/>
          </a:xfrm>
          <a:prstGeom prst="rect">
            <a:avLst/>
          </a:prstGeom>
        </p:spPr>
      </p:pic>
      <p:sp>
        <p:nvSpPr>
          <p:cNvPr id="28" name="Rechteck 27">
            <a:hlinkClick r:id="rId6" action="ppaction://hlinksldjump"/>
          </p:cNvPr>
          <p:cNvSpPr/>
          <p:nvPr/>
        </p:nvSpPr>
        <p:spPr>
          <a:xfrm>
            <a:off x="4547783" y="5266475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9" name="Rechteck 28">
            <a:hlinkClick r:id="rId6" action="ppaction://hlinksldjump"/>
          </p:cNvPr>
          <p:cNvSpPr/>
          <p:nvPr/>
        </p:nvSpPr>
        <p:spPr>
          <a:xfrm>
            <a:off x="4547783" y="5037875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0" name="Rechteck 29">
            <a:hlinkClick r:id="rId6" action="ppaction://hlinksldjump"/>
          </p:cNvPr>
          <p:cNvSpPr/>
          <p:nvPr/>
        </p:nvSpPr>
        <p:spPr>
          <a:xfrm>
            <a:off x="4547783" y="4809274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1" name="Rechteck 30">
            <a:hlinkClick r:id="rId6" action="ppaction://hlinksldjump"/>
          </p:cNvPr>
          <p:cNvSpPr/>
          <p:nvPr/>
        </p:nvSpPr>
        <p:spPr>
          <a:xfrm>
            <a:off x="4547783" y="4580673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2" name="Rechteck 31">
            <a:hlinkClick r:id="rId6" action="ppaction://hlinksldjump"/>
          </p:cNvPr>
          <p:cNvSpPr/>
          <p:nvPr/>
        </p:nvSpPr>
        <p:spPr>
          <a:xfrm>
            <a:off x="5064318" y="5260517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5" name="Rechteck 34">
            <a:hlinkClick r:id="rId6" action="ppaction://hlinksldjump"/>
          </p:cNvPr>
          <p:cNvSpPr/>
          <p:nvPr/>
        </p:nvSpPr>
        <p:spPr>
          <a:xfrm>
            <a:off x="5064318" y="4803316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9" name="Rechteck 38">
            <a:hlinkClick r:id="rId6" action="ppaction://hlinksldjump"/>
          </p:cNvPr>
          <p:cNvSpPr/>
          <p:nvPr/>
        </p:nvSpPr>
        <p:spPr>
          <a:xfrm>
            <a:off x="5064318" y="4574715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4" name="Rechteck 53">
            <a:hlinkClick r:id="rId6" action="ppaction://hlinksldjump"/>
          </p:cNvPr>
          <p:cNvSpPr/>
          <p:nvPr/>
        </p:nvSpPr>
        <p:spPr>
          <a:xfrm>
            <a:off x="4048395" y="5260517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5" name="Rechteck 54">
            <a:hlinkClick r:id="rId6" action="ppaction://hlinksldjump"/>
          </p:cNvPr>
          <p:cNvSpPr/>
          <p:nvPr/>
        </p:nvSpPr>
        <p:spPr>
          <a:xfrm>
            <a:off x="4048395" y="5031917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6" name="Rechteck 55">
            <a:hlinkClick r:id="rId6" action="ppaction://hlinksldjump"/>
          </p:cNvPr>
          <p:cNvSpPr/>
          <p:nvPr/>
        </p:nvSpPr>
        <p:spPr>
          <a:xfrm>
            <a:off x="4048395" y="4803316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7" name="Rechteck 56">
            <a:hlinkClick r:id="rId7" action="ppaction://hlinksldjump"/>
          </p:cNvPr>
          <p:cNvSpPr/>
          <p:nvPr/>
        </p:nvSpPr>
        <p:spPr>
          <a:xfrm>
            <a:off x="4048395" y="4574715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8" name="Rechteck 57">
            <a:hlinkClick r:id="rId8" action="ppaction://hlinksldjump"/>
          </p:cNvPr>
          <p:cNvSpPr/>
          <p:nvPr/>
        </p:nvSpPr>
        <p:spPr>
          <a:xfrm>
            <a:off x="4034753" y="3737877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9" name="Rechteck 58">
            <a:hlinkClick r:id="rId6" action="ppaction://hlinksldjump"/>
          </p:cNvPr>
          <p:cNvSpPr/>
          <p:nvPr/>
        </p:nvSpPr>
        <p:spPr>
          <a:xfrm>
            <a:off x="5060817" y="3737877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0" name="Rechteck 59">
            <a:hlinkClick r:id="rId6" action="ppaction://hlinksldjump"/>
          </p:cNvPr>
          <p:cNvSpPr/>
          <p:nvPr/>
        </p:nvSpPr>
        <p:spPr>
          <a:xfrm>
            <a:off x="4514847" y="3737877"/>
            <a:ext cx="487739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1" name="Rechteck 60">
            <a:hlinkClick r:id="rId6" action="ppaction://hlinksldjump"/>
          </p:cNvPr>
          <p:cNvSpPr/>
          <p:nvPr/>
        </p:nvSpPr>
        <p:spPr>
          <a:xfrm>
            <a:off x="4084820" y="3993932"/>
            <a:ext cx="303518" cy="364458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2" name="Rechteck 61">
            <a:hlinkClick r:id="rId6" action="ppaction://hlinksldjump"/>
          </p:cNvPr>
          <p:cNvSpPr/>
          <p:nvPr/>
        </p:nvSpPr>
        <p:spPr>
          <a:xfrm>
            <a:off x="5108144" y="4000707"/>
            <a:ext cx="303518" cy="364458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3" name="Rechteck 62">
            <a:hlinkClick r:id="rId6" action="ppaction://hlinksldjump"/>
          </p:cNvPr>
          <p:cNvSpPr/>
          <p:nvPr/>
        </p:nvSpPr>
        <p:spPr>
          <a:xfrm>
            <a:off x="4432926" y="4084820"/>
            <a:ext cx="184044" cy="202367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4" name="Rechteck 63">
            <a:hlinkClick r:id="rId6" action="ppaction://hlinksldjump"/>
          </p:cNvPr>
          <p:cNvSpPr/>
          <p:nvPr/>
        </p:nvSpPr>
        <p:spPr>
          <a:xfrm>
            <a:off x="4850537" y="4082288"/>
            <a:ext cx="184044" cy="202367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5" name="Rechteck 64">
            <a:hlinkClick r:id="rId6" action="ppaction://hlinksldjump"/>
          </p:cNvPr>
          <p:cNvSpPr/>
          <p:nvPr/>
        </p:nvSpPr>
        <p:spPr>
          <a:xfrm rot="16200000">
            <a:off x="4641732" y="4227809"/>
            <a:ext cx="184044" cy="202367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6" name="Rechteck 65">
            <a:hlinkClick r:id="rId6" action="ppaction://hlinksldjump"/>
          </p:cNvPr>
          <p:cNvSpPr/>
          <p:nvPr/>
        </p:nvSpPr>
        <p:spPr>
          <a:xfrm rot="16200000">
            <a:off x="4634979" y="3947842"/>
            <a:ext cx="184044" cy="202367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7" name="Rechteck 66">
            <a:hlinkClick r:id="rId6" action="ppaction://hlinksldjump"/>
          </p:cNvPr>
          <p:cNvSpPr/>
          <p:nvPr/>
        </p:nvSpPr>
        <p:spPr>
          <a:xfrm>
            <a:off x="3716942" y="2343644"/>
            <a:ext cx="184044" cy="1076653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2" name="Grafik 1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3600" y="2134800"/>
            <a:ext cx="1194697" cy="1522800"/>
          </a:xfrm>
          <a:prstGeom prst="rect">
            <a:avLst/>
          </a:prstGeom>
        </p:spPr>
      </p:pic>
      <p:pic>
        <p:nvPicPr>
          <p:cNvPr id="8" name="Grafik 7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772" y="4827224"/>
            <a:ext cx="369787" cy="183600"/>
          </a:xfrm>
          <a:prstGeom prst="rect">
            <a:avLst/>
          </a:prstGeom>
        </p:spPr>
      </p:pic>
      <p:sp>
        <p:nvSpPr>
          <p:cNvPr id="33" name="Rechteck 32">
            <a:hlinkClick r:id="rId6" action="ppaction://hlinksldjump"/>
          </p:cNvPr>
          <p:cNvSpPr/>
          <p:nvPr/>
        </p:nvSpPr>
        <p:spPr>
          <a:xfrm>
            <a:off x="5064318" y="5031917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3" name="Grafik 2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3600" y="2134800"/>
            <a:ext cx="1194697" cy="1522800"/>
          </a:xfrm>
          <a:prstGeom prst="rect">
            <a:avLst/>
          </a:prstGeom>
        </p:spPr>
      </p:pic>
      <p:sp>
        <p:nvSpPr>
          <p:cNvPr id="36" name="Rechteck 35">
            <a:hlinkClick r:id="rId6" action="ppaction://hlinksldjump"/>
          </p:cNvPr>
          <p:cNvSpPr/>
          <p:nvPr/>
        </p:nvSpPr>
        <p:spPr>
          <a:xfrm>
            <a:off x="3960616" y="1266670"/>
            <a:ext cx="472309" cy="485942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7" name="Rechteck 36">
            <a:hlinkClick r:id="rId6" action="ppaction://hlinksldjump"/>
          </p:cNvPr>
          <p:cNvSpPr/>
          <p:nvPr/>
        </p:nvSpPr>
        <p:spPr>
          <a:xfrm>
            <a:off x="3716942" y="2067188"/>
            <a:ext cx="184044" cy="202367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963955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26" presetClass="emph" presetSubtype="0" repeatCount="5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75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" dur="375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750"/>
                            </p:stCondLst>
                            <p:childTnLst>
                              <p:par>
                                <p:cTn id="13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3"/>
          <p:cNvSpPr txBox="1"/>
          <p:nvPr/>
        </p:nvSpPr>
        <p:spPr>
          <a:xfrm>
            <a:off x="6007485" y="2735599"/>
            <a:ext cx="553526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u="sng" dirty="0" smtClean="0">
                <a:solidFill>
                  <a:schemeClr val="accent4">
                    <a:lumMod val="75000"/>
                  </a:schemeClr>
                </a:solidFill>
              </a:rPr>
              <a:t>Aufgabe:</a:t>
            </a:r>
            <a:r>
              <a:rPr lang="de-DE" sz="2400" b="1" dirty="0" smtClean="0">
                <a:solidFill>
                  <a:schemeClr val="accent4">
                    <a:lumMod val="75000"/>
                  </a:schemeClr>
                </a:solidFill>
              </a:rPr>
              <a:t> Schalte mit Hilfe der Kurzwahl die Rufgruppe NRW_RTZ_51 (Kurzwahl: 9751)!</a:t>
            </a:r>
          </a:p>
          <a:p>
            <a:endParaRPr lang="de-DE" sz="2400" b="1" dirty="0" smtClean="0">
              <a:solidFill>
                <a:schemeClr val="accent4">
                  <a:lumMod val="75000"/>
                </a:schemeClr>
              </a:solidFill>
            </a:endParaRPr>
          </a:p>
          <a:p>
            <a:endParaRPr lang="de-DE" sz="2400" b="1" dirty="0">
              <a:solidFill>
                <a:schemeClr val="accent4">
                  <a:lumMod val="75000"/>
                </a:schemeClr>
              </a:solidFill>
            </a:endParaRPr>
          </a:p>
          <a:p>
            <a:r>
              <a:rPr lang="de-DE" sz="2400" b="1" dirty="0" smtClean="0">
                <a:solidFill>
                  <a:schemeClr val="accent4">
                    <a:lumMod val="75000"/>
                  </a:schemeClr>
                </a:solidFill>
              </a:rPr>
              <a:t>Hinweis: Das Gerät ist bereits entsperrt!</a:t>
            </a:r>
            <a:endParaRPr lang="de-DE" sz="2400" b="1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7" name="Textfeld 6"/>
          <p:cNvSpPr txBox="1"/>
          <p:nvPr/>
        </p:nvSpPr>
        <p:spPr>
          <a:xfrm>
            <a:off x="704193" y="325821"/>
            <a:ext cx="98061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b="1" u="sng" dirty="0" smtClean="0">
                <a:solidFill>
                  <a:srgbClr val="FF0000"/>
                </a:solidFill>
              </a:rPr>
              <a:t>Prüfungstraining:</a:t>
            </a:r>
            <a:r>
              <a:rPr lang="de-DE" sz="3200" b="1" dirty="0" smtClean="0">
                <a:solidFill>
                  <a:schemeClr val="accent1">
                    <a:lumMod val="50000"/>
                  </a:schemeClr>
                </a:solidFill>
              </a:rPr>
              <a:t> Rufgruppenwechsel mittels Kurzwahl</a:t>
            </a:r>
            <a:endParaRPr lang="de-DE" sz="32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24" name="Abgerundetes Rechteck 23">
            <a:hlinkClick r:id="rId3" action="ppaction://hlinksldjump"/>
          </p:cNvPr>
          <p:cNvSpPr/>
          <p:nvPr/>
        </p:nvSpPr>
        <p:spPr>
          <a:xfrm>
            <a:off x="5047175" y="3529775"/>
            <a:ext cx="487351" cy="288246"/>
          </a:xfrm>
          <a:prstGeom prst="roundRect">
            <a:avLst/>
          </a:prstGeom>
          <a:noFill/>
          <a:ln>
            <a:solidFill>
              <a:srgbClr val="B2B2B2">
                <a:alpha val="14902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5" name="Abgerundetes Rechteck 24">
            <a:hlinkClick r:id="rId3" action="ppaction://hlinksldjump"/>
          </p:cNvPr>
          <p:cNvSpPr/>
          <p:nvPr/>
        </p:nvSpPr>
        <p:spPr>
          <a:xfrm>
            <a:off x="3900986" y="3524406"/>
            <a:ext cx="487351" cy="288246"/>
          </a:xfrm>
          <a:prstGeom prst="roundRect">
            <a:avLst/>
          </a:prstGeom>
          <a:noFill/>
          <a:ln>
            <a:solidFill>
              <a:srgbClr val="B2B2B2">
                <a:alpha val="14902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6" name="Abgerundetes Rechteck 25">
            <a:hlinkClick r:id="rId4" action="ppaction://hlinksldjump"/>
          </p:cNvPr>
          <p:cNvSpPr/>
          <p:nvPr/>
        </p:nvSpPr>
        <p:spPr>
          <a:xfrm>
            <a:off x="4446568" y="3529775"/>
            <a:ext cx="600607" cy="282877"/>
          </a:xfrm>
          <a:prstGeom prst="roundRect">
            <a:avLst/>
          </a:prstGeom>
          <a:noFill/>
          <a:ln>
            <a:solidFill>
              <a:srgbClr val="B2B2B2">
                <a:alpha val="14902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27" name="Grafik 26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574"/>
          <a:stretch/>
        </p:blipFill>
        <p:spPr>
          <a:xfrm>
            <a:off x="3753745" y="1014705"/>
            <a:ext cx="1936291" cy="4596186"/>
          </a:xfrm>
          <a:prstGeom prst="rect">
            <a:avLst/>
          </a:prstGeom>
        </p:spPr>
      </p:pic>
      <p:sp>
        <p:nvSpPr>
          <p:cNvPr id="28" name="Rechteck 27">
            <a:hlinkClick r:id="rId6" action="ppaction://hlinksldjump"/>
          </p:cNvPr>
          <p:cNvSpPr/>
          <p:nvPr/>
        </p:nvSpPr>
        <p:spPr>
          <a:xfrm>
            <a:off x="4547783" y="5266475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9" name="Rechteck 28">
            <a:hlinkClick r:id="rId6" action="ppaction://hlinksldjump"/>
          </p:cNvPr>
          <p:cNvSpPr/>
          <p:nvPr/>
        </p:nvSpPr>
        <p:spPr>
          <a:xfrm>
            <a:off x="4547783" y="5037875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0" name="Rechteck 29">
            <a:hlinkClick r:id="rId6" action="ppaction://hlinksldjump"/>
          </p:cNvPr>
          <p:cNvSpPr/>
          <p:nvPr/>
        </p:nvSpPr>
        <p:spPr>
          <a:xfrm>
            <a:off x="4547783" y="4809274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1" name="Rechteck 30">
            <a:hlinkClick r:id="rId6" action="ppaction://hlinksldjump"/>
          </p:cNvPr>
          <p:cNvSpPr/>
          <p:nvPr/>
        </p:nvSpPr>
        <p:spPr>
          <a:xfrm>
            <a:off x="4547783" y="4580673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2" name="Rechteck 31">
            <a:hlinkClick r:id="rId6" action="ppaction://hlinksldjump"/>
          </p:cNvPr>
          <p:cNvSpPr/>
          <p:nvPr/>
        </p:nvSpPr>
        <p:spPr>
          <a:xfrm>
            <a:off x="5064318" y="5260517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5" name="Rechteck 34">
            <a:hlinkClick r:id="rId6" action="ppaction://hlinksldjump"/>
          </p:cNvPr>
          <p:cNvSpPr/>
          <p:nvPr/>
        </p:nvSpPr>
        <p:spPr>
          <a:xfrm>
            <a:off x="5064318" y="4803316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9" name="Rechteck 38">
            <a:hlinkClick r:id="rId6" action="ppaction://hlinksldjump"/>
          </p:cNvPr>
          <p:cNvSpPr/>
          <p:nvPr/>
        </p:nvSpPr>
        <p:spPr>
          <a:xfrm>
            <a:off x="5064318" y="4574715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4" name="Rechteck 53">
            <a:hlinkClick r:id="rId7" action="ppaction://hlinksldjump"/>
          </p:cNvPr>
          <p:cNvSpPr/>
          <p:nvPr/>
        </p:nvSpPr>
        <p:spPr>
          <a:xfrm>
            <a:off x="4048395" y="5260517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5" name="Rechteck 54">
            <a:hlinkClick r:id="rId6" action="ppaction://hlinksldjump"/>
          </p:cNvPr>
          <p:cNvSpPr/>
          <p:nvPr/>
        </p:nvSpPr>
        <p:spPr>
          <a:xfrm>
            <a:off x="4048395" y="5031917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6" name="Rechteck 55">
            <a:hlinkClick r:id="rId6" action="ppaction://hlinksldjump"/>
          </p:cNvPr>
          <p:cNvSpPr/>
          <p:nvPr/>
        </p:nvSpPr>
        <p:spPr>
          <a:xfrm>
            <a:off x="4048395" y="4803316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3" name="Grafik 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3600" y="2134800"/>
            <a:ext cx="1194697" cy="1522800"/>
          </a:xfrm>
          <a:prstGeom prst="rect">
            <a:avLst/>
          </a:prstGeom>
        </p:spPr>
      </p:pic>
      <p:sp>
        <p:nvSpPr>
          <p:cNvPr id="57" name="Rechteck 56">
            <a:hlinkClick r:id="rId6" action="ppaction://hlinksldjump"/>
          </p:cNvPr>
          <p:cNvSpPr/>
          <p:nvPr/>
        </p:nvSpPr>
        <p:spPr>
          <a:xfrm>
            <a:off x="4048395" y="4574715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8" name="Rechteck 57">
            <a:hlinkClick r:id="rId9" action="ppaction://hlinksldjump"/>
          </p:cNvPr>
          <p:cNvSpPr/>
          <p:nvPr/>
        </p:nvSpPr>
        <p:spPr>
          <a:xfrm>
            <a:off x="4034753" y="3737877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9" name="Rechteck 58">
            <a:hlinkClick r:id="rId6" action="ppaction://hlinksldjump"/>
          </p:cNvPr>
          <p:cNvSpPr/>
          <p:nvPr/>
        </p:nvSpPr>
        <p:spPr>
          <a:xfrm>
            <a:off x="5060817" y="3737877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0" name="Rechteck 59">
            <a:hlinkClick r:id="rId6" action="ppaction://hlinksldjump"/>
          </p:cNvPr>
          <p:cNvSpPr/>
          <p:nvPr/>
        </p:nvSpPr>
        <p:spPr>
          <a:xfrm>
            <a:off x="4514847" y="3737877"/>
            <a:ext cx="487739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1" name="Rechteck 60">
            <a:hlinkClick r:id="rId6" action="ppaction://hlinksldjump"/>
          </p:cNvPr>
          <p:cNvSpPr/>
          <p:nvPr/>
        </p:nvSpPr>
        <p:spPr>
          <a:xfrm>
            <a:off x="4084820" y="3993932"/>
            <a:ext cx="303518" cy="364458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2" name="Rechteck 61">
            <a:hlinkClick r:id="rId6" action="ppaction://hlinksldjump"/>
          </p:cNvPr>
          <p:cNvSpPr/>
          <p:nvPr/>
        </p:nvSpPr>
        <p:spPr>
          <a:xfrm>
            <a:off x="5108144" y="4000707"/>
            <a:ext cx="303518" cy="364458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3" name="Rechteck 62">
            <a:hlinkClick r:id="rId6" action="ppaction://hlinksldjump"/>
          </p:cNvPr>
          <p:cNvSpPr/>
          <p:nvPr/>
        </p:nvSpPr>
        <p:spPr>
          <a:xfrm>
            <a:off x="4432926" y="4084820"/>
            <a:ext cx="184044" cy="202367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4" name="Rechteck 63">
            <a:hlinkClick r:id="rId6" action="ppaction://hlinksldjump"/>
          </p:cNvPr>
          <p:cNvSpPr/>
          <p:nvPr/>
        </p:nvSpPr>
        <p:spPr>
          <a:xfrm>
            <a:off x="4850537" y="4082288"/>
            <a:ext cx="184044" cy="202367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5" name="Rechteck 64">
            <a:hlinkClick r:id="rId6" action="ppaction://hlinksldjump"/>
          </p:cNvPr>
          <p:cNvSpPr/>
          <p:nvPr/>
        </p:nvSpPr>
        <p:spPr>
          <a:xfrm rot="16200000">
            <a:off x="4641732" y="4227809"/>
            <a:ext cx="184044" cy="202367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6" name="Rechteck 65">
            <a:hlinkClick r:id="rId6" action="ppaction://hlinksldjump"/>
          </p:cNvPr>
          <p:cNvSpPr/>
          <p:nvPr/>
        </p:nvSpPr>
        <p:spPr>
          <a:xfrm rot="16200000">
            <a:off x="4634979" y="3947842"/>
            <a:ext cx="184044" cy="202367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7" name="Rechteck 66">
            <a:hlinkClick r:id="rId6" action="ppaction://hlinksldjump"/>
          </p:cNvPr>
          <p:cNvSpPr/>
          <p:nvPr/>
        </p:nvSpPr>
        <p:spPr>
          <a:xfrm>
            <a:off x="3716942" y="2343644"/>
            <a:ext cx="184044" cy="1076653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8" name="Rechteck 67">
            <a:hlinkClick r:id="rId6" action="ppaction://hlinksldjump"/>
          </p:cNvPr>
          <p:cNvSpPr/>
          <p:nvPr/>
        </p:nvSpPr>
        <p:spPr>
          <a:xfrm>
            <a:off x="3716942" y="2067188"/>
            <a:ext cx="184044" cy="202367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6" name="Grafik 5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59080" y="4605291"/>
            <a:ext cx="359656" cy="183600"/>
          </a:xfrm>
          <a:prstGeom prst="rect">
            <a:avLst/>
          </a:prstGeom>
        </p:spPr>
      </p:pic>
      <p:sp>
        <p:nvSpPr>
          <p:cNvPr id="33" name="Rechteck 32">
            <a:hlinkClick r:id="rId6" action="ppaction://hlinksldjump"/>
          </p:cNvPr>
          <p:cNvSpPr/>
          <p:nvPr/>
        </p:nvSpPr>
        <p:spPr>
          <a:xfrm>
            <a:off x="5064318" y="5031917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5" name="Grafik 4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3600" y="2134800"/>
            <a:ext cx="1194697" cy="1522800"/>
          </a:xfrm>
          <a:prstGeom prst="rect">
            <a:avLst/>
          </a:prstGeom>
        </p:spPr>
      </p:pic>
      <p:sp>
        <p:nvSpPr>
          <p:cNvPr id="36" name="Rechteck 35">
            <a:hlinkClick r:id="rId6" action="ppaction://hlinksldjump"/>
          </p:cNvPr>
          <p:cNvSpPr/>
          <p:nvPr/>
        </p:nvSpPr>
        <p:spPr>
          <a:xfrm>
            <a:off x="3960616" y="1266670"/>
            <a:ext cx="472309" cy="485942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307637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26" presetClass="emph" presetSubtype="0" repeatCount="5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75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" dur="375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750"/>
                            </p:stCondLst>
                            <p:childTnLst>
                              <p:par>
                                <p:cTn id="13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/>
          <p:cNvSpPr txBox="1"/>
          <p:nvPr/>
        </p:nvSpPr>
        <p:spPr>
          <a:xfrm>
            <a:off x="704193" y="325821"/>
            <a:ext cx="98061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b="1" dirty="0" smtClean="0">
                <a:solidFill>
                  <a:schemeClr val="accent1">
                    <a:lumMod val="50000"/>
                  </a:schemeClr>
                </a:solidFill>
              </a:rPr>
              <a:t>Wie läuft die Selbstlerneinheit ab?</a:t>
            </a:r>
            <a:endParaRPr lang="de-DE" sz="32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Textfeld 2"/>
          <p:cNvSpPr txBox="1"/>
          <p:nvPr/>
        </p:nvSpPr>
        <p:spPr>
          <a:xfrm>
            <a:off x="1282262" y="1271752"/>
            <a:ext cx="9921766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Zunächst werden die notwendigen Grundlagen zur Handhabung der Digitalfunkgeräte erläutert. Anschließend wird auf die verschiedenen, prüfungsrelevanten Varianten zum Wechsel einer Rufgruppe eingegangen.</a:t>
            </a:r>
          </a:p>
          <a:p>
            <a:endParaRPr lang="de-DE" sz="2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de-DE" sz="28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Im letzten Teil bekommst Du die Aufgabe, an einem virtuellen Digitalfunkgerät die Rufgruppe zu wechseln. Damit kannst Du Dich gezielt auf die Lernerfolgskontrolle vorbereiten.</a:t>
            </a:r>
          </a:p>
        </p:txBody>
      </p:sp>
      <p:sp>
        <p:nvSpPr>
          <p:cNvPr id="5" name="Abgerundetes Rechteck 4">
            <a:hlinkClick r:id="rId2" action="ppaction://hlinksldjump"/>
          </p:cNvPr>
          <p:cNvSpPr/>
          <p:nvPr/>
        </p:nvSpPr>
        <p:spPr>
          <a:xfrm>
            <a:off x="3874813" y="5172338"/>
            <a:ext cx="2648607" cy="851338"/>
          </a:xfrm>
          <a:prstGeom prst="roundRect">
            <a:avLst/>
          </a:prstGeom>
          <a:gradFill flip="none" rotWithShape="1">
            <a:gsLst>
              <a:gs pos="34972">
                <a:srgbClr val="C1DCAE"/>
              </a:gs>
              <a:gs pos="30000">
                <a:srgbClr val="CBE2BB"/>
              </a:gs>
              <a:gs pos="0">
                <a:schemeClr val="accent6"/>
              </a:gs>
              <a:gs pos="74000">
                <a:schemeClr val="accent6"/>
              </a:gs>
              <a:gs pos="83000">
                <a:schemeClr val="accent6">
                  <a:lumMod val="75000"/>
                </a:schemeClr>
              </a:gs>
              <a:gs pos="100000">
                <a:schemeClr val="accent6">
                  <a:lumMod val="50000"/>
                </a:schemeClr>
              </a:gs>
            </a:gsLst>
            <a:lin ang="5400000" scaled="1"/>
            <a:tileRect/>
          </a:gradFill>
          <a:ln w="28575">
            <a:solidFill>
              <a:schemeClr val="accent6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 smtClean="0">
                <a:solidFill>
                  <a:schemeClr val="tx2">
                    <a:lumMod val="50000"/>
                  </a:schemeClr>
                </a:solidFill>
              </a:rPr>
              <a:t>Verstanden und weiter!</a:t>
            </a:r>
            <a:endParaRPr lang="de-DE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7" name="Abgerundetes Rechteck 6">
            <a:hlinkClick r:id="rId3" action="ppaction://hlinksldjump"/>
          </p:cNvPr>
          <p:cNvSpPr/>
          <p:nvPr/>
        </p:nvSpPr>
        <p:spPr>
          <a:xfrm>
            <a:off x="7045434" y="5172338"/>
            <a:ext cx="2648607" cy="851338"/>
          </a:xfrm>
          <a:prstGeom prst="roundRect">
            <a:avLst/>
          </a:prstGeom>
          <a:gradFill flip="none" rotWithShape="1">
            <a:gsLst>
              <a:gs pos="34972">
                <a:schemeClr val="accent5">
                  <a:lumMod val="40000"/>
                  <a:lumOff val="60000"/>
                </a:schemeClr>
              </a:gs>
              <a:gs pos="30000">
                <a:schemeClr val="accent5">
                  <a:lumMod val="20000"/>
                  <a:lumOff val="80000"/>
                </a:schemeClr>
              </a:gs>
              <a:gs pos="0">
                <a:schemeClr val="accent5"/>
              </a:gs>
              <a:gs pos="74000">
                <a:schemeClr val="accent5">
                  <a:lumMod val="60000"/>
                  <a:lumOff val="40000"/>
                </a:schemeClr>
              </a:gs>
              <a:gs pos="83000">
                <a:schemeClr val="accent5"/>
              </a:gs>
              <a:gs pos="100000">
                <a:schemeClr val="accent5">
                  <a:lumMod val="75000"/>
                </a:schemeClr>
              </a:gs>
            </a:gsLst>
            <a:lin ang="5400000" scaled="1"/>
            <a:tileRect/>
          </a:gradFill>
          <a:ln w="38100">
            <a:solidFill>
              <a:schemeClr val="accent5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 smtClean="0">
                <a:solidFill>
                  <a:schemeClr val="tx2">
                    <a:lumMod val="50000"/>
                  </a:schemeClr>
                </a:solidFill>
              </a:rPr>
              <a:t>Direkt zum Prüfungstraining</a:t>
            </a:r>
            <a:endParaRPr lang="de-DE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8" name="Abgerundetes Rechteck 7"/>
          <p:cNvSpPr/>
          <p:nvPr/>
        </p:nvSpPr>
        <p:spPr>
          <a:xfrm>
            <a:off x="704193" y="5172338"/>
            <a:ext cx="2648607" cy="851338"/>
          </a:xfrm>
          <a:prstGeom prst="roundRect">
            <a:avLst/>
          </a:prstGeom>
          <a:gradFill flip="none" rotWithShape="1">
            <a:gsLst>
              <a:gs pos="34972">
                <a:schemeClr val="accent2">
                  <a:lumMod val="40000"/>
                  <a:lumOff val="60000"/>
                </a:schemeClr>
              </a:gs>
              <a:gs pos="30000">
                <a:schemeClr val="accent2">
                  <a:lumMod val="40000"/>
                  <a:lumOff val="60000"/>
                </a:schemeClr>
              </a:gs>
              <a:gs pos="0">
                <a:schemeClr val="accent2"/>
              </a:gs>
              <a:gs pos="74000">
                <a:schemeClr val="accent2">
                  <a:lumMod val="60000"/>
                  <a:lumOff val="40000"/>
                </a:schemeClr>
              </a:gs>
              <a:gs pos="83000">
                <a:schemeClr val="accent2"/>
              </a:gs>
              <a:gs pos="100000">
                <a:schemeClr val="accent2">
                  <a:lumMod val="75000"/>
                </a:schemeClr>
              </a:gs>
            </a:gsLst>
            <a:lin ang="5400000" scaled="1"/>
            <a:tileRect/>
          </a:gradFill>
          <a:ln w="38100">
            <a:solidFill>
              <a:schemeClr val="accent2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 smtClean="0">
                <a:solidFill>
                  <a:schemeClr val="tx2">
                    <a:lumMod val="75000"/>
                  </a:schemeClr>
                </a:solidFill>
              </a:rPr>
              <a:t>Nochmal, bitte!</a:t>
            </a:r>
            <a:endParaRPr lang="de-DE" b="1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54851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8000"/>
                            </p:stCondLst>
                            <p:childTnLst>
                              <p:par>
                                <p:cTn id="13" presetID="10" presetClass="exit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500"/>
                            </p:stCondLst>
                            <p:childTnLst>
                              <p:par>
                                <p:cTn id="17" presetID="10" presetClass="exit" presetSubtype="0" fill="hold" nodeType="afterEffect">
                                  <p:stCondLst>
                                    <p:cond delay="3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000"/>
                            </p:stCondLst>
                            <p:childTnLst>
                              <p:par>
                                <p:cTn id="2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500"/>
                            </p:stCondLst>
                            <p:childTnLst>
                              <p:par>
                                <p:cTn id="34" presetID="10" presetClass="entr" presetSubtype="0" fill="hold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7500"/>
                            </p:stCondLst>
                            <p:childTnLst>
                              <p:par>
                                <p:cTn id="38" presetID="10" presetClass="exit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0000"/>
                            </p:stCondLst>
                            <p:childTnLst>
                              <p:par>
                                <p:cTn id="42" presetID="10" presetClass="exit" presetSubtype="0" fill="hold" nodeType="afterEffect">
                                  <p:stCondLst>
                                    <p:cond delay="3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8" grpId="0" animBg="1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3"/>
          <p:cNvSpPr txBox="1"/>
          <p:nvPr/>
        </p:nvSpPr>
        <p:spPr>
          <a:xfrm>
            <a:off x="6007485" y="2735599"/>
            <a:ext cx="553526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u="sng" dirty="0" smtClean="0">
                <a:solidFill>
                  <a:schemeClr val="accent4">
                    <a:lumMod val="75000"/>
                  </a:schemeClr>
                </a:solidFill>
              </a:rPr>
              <a:t>Aufgabe:</a:t>
            </a:r>
            <a:r>
              <a:rPr lang="de-DE" sz="2400" b="1" dirty="0" smtClean="0">
                <a:solidFill>
                  <a:schemeClr val="accent4">
                    <a:lumMod val="75000"/>
                  </a:schemeClr>
                </a:solidFill>
              </a:rPr>
              <a:t> Schalte mit Hilfe der Kurzwahl die Rufgruppe NRW_RTZ_51 (Kurzwahl: 9751)!</a:t>
            </a:r>
          </a:p>
          <a:p>
            <a:endParaRPr lang="de-DE" sz="2400" b="1" dirty="0" smtClean="0">
              <a:solidFill>
                <a:schemeClr val="accent4">
                  <a:lumMod val="75000"/>
                </a:schemeClr>
              </a:solidFill>
            </a:endParaRPr>
          </a:p>
          <a:p>
            <a:endParaRPr lang="de-DE" sz="2400" b="1" dirty="0">
              <a:solidFill>
                <a:schemeClr val="accent4">
                  <a:lumMod val="75000"/>
                </a:schemeClr>
              </a:solidFill>
            </a:endParaRPr>
          </a:p>
          <a:p>
            <a:r>
              <a:rPr lang="de-DE" sz="2400" b="1" dirty="0" smtClean="0">
                <a:solidFill>
                  <a:schemeClr val="accent4">
                    <a:lumMod val="75000"/>
                  </a:schemeClr>
                </a:solidFill>
              </a:rPr>
              <a:t>Hinweis: Das Gerät ist bereits entsperrt!</a:t>
            </a:r>
            <a:endParaRPr lang="de-DE" sz="2400" b="1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7" name="Textfeld 6"/>
          <p:cNvSpPr txBox="1"/>
          <p:nvPr/>
        </p:nvSpPr>
        <p:spPr>
          <a:xfrm>
            <a:off x="704193" y="325821"/>
            <a:ext cx="98061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b="1" u="sng" dirty="0" smtClean="0">
                <a:solidFill>
                  <a:srgbClr val="FF0000"/>
                </a:solidFill>
              </a:rPr>
              <a:t>Prüfungstraining:</a:t>
            </a:r>
            <a:r>
              <a:rPr lang="de-DE" sz="3200" b="1" dirty="0" smtClean="0">
                <a:solidFill>
                  <a:schemeClr val="accent1">
                    <a:lumMod val="50000"/>
                  </a:schemeClr>
                </a:solidFill>
              </a:rPr>
              <a:t> Rufgruppenwechsel mittels Kurzwahl</a:t>
            </a:r>
            <a:endParaRPr lang="de-DE" sz="32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24" name="Abgerundetes Rechteck 23">
            <a:hlinkClick r:id="rId3" action="ppaction://hlinksldjump"/>
          </p:cNvPr>
          <p:cNvSpPr/>
          <p:nvPr/>
        </p:nvSpPr>
        <p:spPr>
          <a:xfrm>
            <a:off x="5047175" y="3529775"/>
            <a:ext cx="487351" cy="288246"/>
          </a:xfrm>
          <a:prstGeom prst="roundRect">
            <a:avLst/>
          </a:prstGeom>
          <a:noFill/>
          <a:ln>
            <a:solidFill>
              <a:srgbClr val="B2B2B2">
                <a:alpha val="14902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5" name="Abgerundetes Rechteck 24">
            <a:hlinkClick r:id="rId3" action="ppaction://hlinksldjump"/>
          </p:cNvPr>
          <p:cNvSpPr/>
          <p:nvPr/>
        </p:nvSpPr>
        <p:spPr>
          <a:xfrm>
            <a:off x="3900986" y="3524406"/>
            <a:ext cx="487351" cy="288246"/>
          </a:xfrm>
          <a:prstGeom prst="roundRect">
            <a:avLst/>
          </a:prstGeom>
          <a:noFill/>
          <a:ln>
            <a:solidFill>
              <a:srgbClr val="B2B2B2">
                <a:alpha val="14902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6" name="Abgerundetes Rechteck 25">
            <a:hlinkClick r:id="rId4" action="ppaction://hlinksldjump"/>
          </p:cNvPr>
          <p:cNvSpPr/>
          <p:nvPr/>
        </p:nvSpPr>
        <p:spPr>
          <a:xfrm>
            <a:off x="4446568" y="3529775"/>
            <a:ext cx="600607" cy="282877"/>
          </a:xfrm>
          <a:prstGeom prst="roundRect">
            <a:avLst/>
          </a:prstGeom>
          <a:noFill/>
          <a:ln>
            <a:solidFill>
              <a:srgbClr val="B2B2B2">
                <a:alpha val="14902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27" name="Grafik 26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574"/>
          <a:stretch/>
        </p:blipFill>
        <p:spPr>
          <a:xfrm>
            <a:off x="3753745" y="1014705"/>
            <a:ext cx="1936291" cy="4596186"/>
          </a:xfrm>
          <a:prstGeom prst="rect">
            <a:avLst/>
          </a:prstGeom>
        </p:spPr>
      </p:pic>
      <p:sp>
        <p:nvSpPr>
          <p:cNvPr id="28" name="Rechteck 27">
            <a:hlinkClick r:id="rId6" action="ppaction://hlinksldjump"/>
          </p:cNvPr>
          <p:cNvSpPr/>
          <p:nvPr/>
        </p:nvSpPr>
        <p:spPr>
          <a:xfrm>
            <a:off x="4547783" y="5266475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9" name="Rechteck 28">
            <a:hlinkClick r:id="rId6" action="ppaction://hlinksldjump"/>
          </p:cNvPr>
          <p:cNvSpPr/>
          <p:nvPr/>
        </p:nvSpPr>
        <p:spPr>
          <a:xfrm>
            <a:off x="4547783" y="5037875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0" name="Rechteck 29">
            <a:hlinkClick r:id="rId6" action="ppaction://hlinksldjump"/>
          </p:cNvPr>
          <p:cNvSpPr/>
          <p:nvPr/>
        </p:nvSpPr>
        <p:spPr>
          <a:xfrm>
            <a:off x="4547783" y="4809274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1" name="Rechteck 30">
            <a:hlinkClick r:id="rId6" action="ppaction://hlinksldjump"/>
          </p:cNvPr>
          <p:cNvSpPr/>
          <p:nvPr/>
        </p:nvSpPr>
        <p:spPr>
          <a:xfrm>
            <a:off x="4547783" y="4574715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2" name="Rechteck 31">
            <a:hlinkClick r:id="rId6" action="ppaction://hlinksldjump"/>
          </p:cNvPr>
          <p:cNvSpPr/>
          <p:nvPr/>
        </p:nvSpPr>
        <p:spPr>
          <a:xfrm>
            <a:off x="5064318" y="5260517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5" name="Rechteck 34">
            <a:hlinkClick r:id="rId6" action="ppaction://hlinksldjump"/>
          </p:cNvPr>
          <p:cNvSpPr/>
          <p:nvPr/>
        </p:nvSpPr>
        <p:spPr>
          <a:xfrm>
            <a:off x="5064318" y="4803316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9" name="Rechteck 38">
            <a:hlinkClick r:id="rId6" action="ppaction://hlinksldjump"/>
          </p:cNvPr>
          <p:cNvSpPr/>
          <p:nvPr/>
        </p:nvSpPr>
        <p:spPr>
          <a:xfrm>
            <a:off x="5064318" y="4574715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4" name="Rechteck 53">
            <a:hlinkClick r:id="rId6" action="ppaction://hlinksldjump"/>
          </p:cNvPr>
          <p:cNvSpPr/>
          <p:nvPr/>
        </p:nvSpPr>
        <p:spPr>
          <a:xfrm>
            <a:off x="4048395" y="5260517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5" name="Rechteck 54">
            <a:hlinkClick r:id="rId6" action="ppaction://hlinksldjump"/>
          </p:cNvPr>
          <p:cNvSpPr/>
          <p:nvPr/>
        </p:nvSpPr>
        <p:spPr>
          <a:xfrm>
            <a:off x="4048395" y="5031917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6" name="Rechteck 55">
            <a:hlinkClick r:id="rId6" action="ppaction://hlinksldjump"/>
          </p:cNvPr>
          <p:cNvSpPr/>
          <p:nvPr/>
        </p:nvSpPr>
        <p:spPr>
          <a:xfrm>
            <a:off x="4048395" y="4803316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3" name="Grafik 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3600" y="2134800"/>
            <a:ext cx="1194697" cy="1522800"/>
          </a:xfrm>
          <a:prstGeom prst="rect">
            <a:avLst/>
          </a:prstGeom>
        </p:spPr>
      </p:pic>
      <p:pic>
        <p:nvPicPr>
          <p:cNvPr id="5" name="Grafik 4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3600" y="2134800"/>
            <a:ext cx="1194697" cy="1522800"/>
          </a:xfrm>
          <a:prstGeom prst="rect">
            <a:avLst/>
          </a:prstGeom>
        </p:spPr>
      </p:pic>
      <p:sp>
        <p:nvSpPr>
          <p:cNvPr id="57" name="Rechteck 56">
            <a:hlinkClick r:id="rId6" action="ppaction://hlinksldjump"/>
          </p:cNvPr>
          <p:cNvSpPr/>
          <p:nvPr/>
        </p:nvSpPr>
        <p:spPr>
          <a:xfrm>
            <a:off x="4048395" y="4574715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8" name="Rechteck 57">
            <a:hlinkClick r:id="rId9" action="ppaction://hlinksldjump"/>
          </p:cNvPr>
          <p:cNvSpPr/>
          <p:nvPr/>
        </p:nvSpPr>
        <p:spPr>
          <a:xfrm>
            <a:off x="4034753" y="3737877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9" name="Rechteck 58">
            <a:hlinkClick r:id="rId6" action="ppaction://hlinksldjump"/>
          </p:cNvPr>
          <p:cNvSpPr/>
          <p:nvPr/>
        </p:nvSpPr>
        <p:spPr>
          <a:xfrm>
            <a:off x="5060817" y="3737877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0" name="Rechteck 59">
            <a:hlinkClick r:id="rId6" action="ppaction://hlinksldjump"/>
          </p:cNvPr>
          <p:cNvSpPr/>
          <p:nvPr/>
        </p:nvSpPr>
        <p:spPr>
          <a:xfrm>
            <a:off x="4514847" y="3737877"/>
            <a:ext cx="487739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1" name="Rechteck 60">
            <a:hlinkClick r:id="rId6" action="ppaction://hlinksldjump"/>
          </p:cNvPr>
          <p:cNvSpPr/>
          <p:nvPr/>
        </p:nvSpPr>
        <p:spPr>
          <a:xfrm>
            <a:off x="4084820" y="3993932"/>
            <a:ext cx="303518" cy="364458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2" name="Rechteck 61">
            <a:hlinkClick r:id="rId6" action="ppaction://hlinksldjump"/>
          </p:cNvPr>
          <p:cNvSpPr/>
          <p:nvPr/>
        </p:nvSpPr>
        <p:spPr>
          <a:xfrm>
            <a:off x="5108144" y="4000707"/>
            <a:ext cx="303518" cy="364458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3" name="Rechteck 62">
            <a:hlinkClick r:id="rId6" action="ppaction://hlinksldjump"/>
          </p:cNvPr>
          <p:cNvSpPr/>
          <p:nvPr/>
        </p:nvSpPr>
        <p:spPr>
          <a:xfrm>
            <a:off x="4432926" y="4084820"/>
            <a:ext cx="184044" cy="202367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4" name="Rechteck 63">
            <a:hlinkClick r:id="rId6" action="ppaction://hlinksldjump"/>
          </p:cNvPr>
          <p:cNvSpPr/>
          <p:nvPr/>
        </p:nvSpPr>
        <p:spPr>
          <a:xfrm>
            <a:off x="4850537" y="4082288"/>
            <a:ext cx="184044" cy="202367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5" name="Rechteck 64">
            <a:hlinkClick r:id="rId6" action="ppaction://hlinksldjump"/>
          </p:cNvPr>
          <p:cNvSpPr/>
          <p:nvPr/>
        </p:nvSpPr>
        <p:spPr>
          <a:xfrm rot="16200000">
            <a:off x="4641732" y="4227809"/>
            <a:ext cx="184044" cy="202367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6" name="Rechteck 65">
            <a:hlinkClick r:id="rId6" action="ppaction://hlinksldjump"/>
          </p:cNvPr>
          <p:cNvSpPr/>
          <p:nvPr/>
        </p:nvSpPr>
        <p:spPr>
          <a:xfrm rot="16200000">
            <a:off x="4634979" y="3947842"/>
            <a:ext cx="184044" cy="202367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7" name="Rechteck 66">
            <a:hlinkClick r:id="rId10" action="ppaction://hlinksldjump"/>
          </p:cNvPr>
          <p:cNvSpPr/>
          <p:nvPr/>
        </p:nvSpPr>
        <p:spPr>
          <a:xfrm>
            <a:off x="3716942" y="2343644"/>
            <a:ext cx="184044" cy="1076653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9" name="Rechteck 68">
            <a:hlinkClick r:id="rId6" action="ppaction://hlinksldjump"/>
          </p:cNvPr>
          <p:cNvSpPr/>
          <p:nvPr/>
        </p:nvSpPr>
        <p:spPr>
          <a:xfrm>
            <a:off x="3960616" y="1266670"/>
            <a:ext cx="472309" cy="485942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3" name="Rechteck 32">
            <a:hlinkClick r:id="rId6" action="ppaction://hlinksldjump"/>
          </p:cNvPr>
          <p:cNvSpPr/>
          <p:nvPr/>
        </p:nvSpPr>
        <p:spPr>
          <a:xfrm>
            <a:off x="5064318" y="5031917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36" name="Grafik 35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48395" y="5276668"/>
            <a:ext cx="359656" cy="183600"/>
          </a:xfrm>
          <a:prstGeom prst="rect">
            <a:avLst/>
          </a:prstGeom>
        </p:spPr>
      </p:pic>
      <p:pic>
        <p:nvPicPr>
          <p:cNvPr id="2" name="Grafik 1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3600" y="2134800"/>
            <a:ext cx="1194697" cy="1522800"/>
          </a:xfrm>
          <a:prstGeom prst="rect">
            <a:avLst/>
          </a:prstGeom>
        </p:spPr>
      </p:pic>
      <p:sp>
        <p:nvSpPr>
          <p:cNvPr id="37" name="Rechteck 36">
            <a:hlinkClick r:id="rId6" action="ppaction://hlinksldjump"/>
          </p:cNvPr>
          <p:cNvSpPr/>
          <p:nvPr/>
        </p:nvSpPr>
        <p:spPr>
          <a:xfrm>
            <a:off x="3716942" y="2067188"/>
            <a:ext cx="184044" cy="202367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530264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26" presetClass="emph" presetSubtype="0" repeatCount="5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750" tmFilter="0, 0; .2, .5; .8, .5; 1, 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" dur="375" autoRev="1" fill="hold"/>
                                        <p:tgtEl>
                                          <p:spTgt spid="3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750"/>
                            </p:stCondLst>
                            <p:childTnLst>
                              <p:par>
                                <p:cTn id="13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feld 6"/>
          <p:cNvSpPr txBox="1"/>
          <p:nvPr/>
        </p:nvSpPr>
        <p:spPr>
          <a:xfrm>
            <a:off x="704193" y="325821"/>
            <a:ext cx="98061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b="1" u="sng" dirty="0" smtClean="0">
                <a:solidFill>
                  <a:srgbClr val="FF0000"/>
                </a:solidFill>
              </a:rPr>
              <a:t>Prüfungstraining:</a:t>
            </a:r>
            <a:r>
              <a:rPr lang="de-DE" sz="3200" b="1" dirty="0" smtClean="0">
                <a:solidFill>
                  <a:schemeClr val="accent1">
                    <a:lumMod val="50000"/>
                  </a:schemeClr>
                </a:solidFill>
              </a:rPr>
              <a:t> Rufgruppenwechsel mittels Kurzwahl</a:t>
            </a:r>
            <a:endParaRPr lang="de-DE" sz="32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24" name="Abgerundetes Rechteck 23">
            <a:hlinkClick r:id="rId3" action="ppaction://hlinksldjump"/>
          </p:cNvPr>
          <p:cNvSpPr/>
          <p:nvPr/>
        </p:nvSpPr>
        <p:spPr>
          <a:xfrm>
            <a:off x="5047175" y="3529775"/>
            <a:ext cx="487351" cy="288246"/>
          </a:xfrm>
          <a:prstGeom prst="roundRect">
            <a:avLst/>
          </a:prstGeom>
          <a:noFill/>
          <a:ln>
            <a:solidFill>
              <a:srgbClr val="B2B2B2">
                <a:alpha val="14902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5" name="Abgerundetes Rechteck 24">
            <a:hlinkClick r:id="rId3" action="ppaction://hlinksldjump"/>
          </p:cNvPr>
          <p:cNvSpPr/>
          <p:nvPr/>
        </p:nvSpPr>
        <p:spPr>
          <a:xfrm>
            <a:off x="3900986" y="3524406"/>
            <a:ext cx="487351" cy="288246"/>
          </a:xfrm>
          <a:prstGeom prst="roundRect">
            <a:avLst/>
          </a:prstGeom>
          <a:noFill/>
          <a:ln>
            <a:solidFill>
              <a:srgbClr val="B2B2B2">
                <a:alpha val="14902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6" name="Abgerundetes Rechteck 25">
            <a:hlinkClick r:id="rId4" action="ppaction://hlinksldjump"/>
          </p:cNvPr>
          <p:cNvSpPr/>
          <p:nvPr/>
        </p:nvSpPr>
        <p:spPr>
          <a:xfrm>
            <a:off x="4446568" y="3529775"/>
            <a:ext cx="600607" cy="282877"/>
          </a:xfrm>
          <a:prstGeom prst="roundRect">
            <a:avLst/>
          </a:prstGeom>
          <a:noFill/>
          <a:ln>
            <a:solidFill>
              <a:srgbClr val="B2B2B2">
                <a:alpha val="14902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27" name="Grafik 26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574"/>
          <a:stretch/>
        </p:blipFill>
        <p:spPr>
          <a:xfrm>
            <a:off x="3753745" y="1014705"/>
            <a:ext cx="1936291" cy="4596186"/>
          </a:xfrm>
          <a:prstGeom prst="rect">
            <a:avLst/>
          </a:prstGeom>
        </p:spPr>
      </p:pic>
      <p:pic>
        <p:nvPicPr>
          <p:cNvPr id="3" name="Grafik 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3600" y="2134800"/>
            <a:ext cx="1194697" cy="1522800"/>
          </a:xfrm>
          <a:prstGeom prst="rect">
            <a:avLst/>
          </a:prstGeom>
        </p:spPr>
      </p:pic>
      <p:pic>
        <p:nvPicPr>
          <p:cNvPr id="5" name="Grafik 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3600" y="2134800"/>
            <a:ext cx="1194697" cy="1522800"/>
          </a:xfrm>
          <a:prstGeom prst="rect">
            <a:avLst/>
          </a:prstGeom>
        </p:spPr>
      </p:pic>
      <p:pic>
        <p:nvPicPr>
          <p:cNvPr id="2" name="Grafik 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3600" y="2134800"/>
            <a:ext cx="1194697" cy="1522800"/>
          </a:xfrm>
          <a:prstGeom prst="rect">
            <a:avLst/>
          </a:prstGeom>
        </p:spPr>
      </p:pic>
      <p:sp>
        <p:nvSpPr>
          <p:cNvPr id="58" name="Rechteck 57">
            <a:hlinkClick r:id="rId9" action="ppaction://hlinksldjump"/>
          </p:cNvPr>
          <p:cNvSpPr/>
          <p:nvPr/>
        </p:nvSpPr>
        <p:spPr>
          <a:xfrm>
            <a:off x="4034753" y="3737877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6" name="Grafik 5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3600" y="2134800"/>
            <a:ext cx="1194697" cy="1522800"/>
          </a:xfrm>
          <a:prstGeom prst="rect">
            <a:avLst/>
          </a:prstGeom>
        </p:spPr>
      </p:pic>
      <p:pic>
        <p:nvPicPr>
          <p:cNvPr id="37" name="Grafik 36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3269" y="3748828"/>
            <a:ext cx="359656" cy="183600"/>
          </a:xfrm>
          <a:prstGeom prst="rect">
            <a:avLst/>
          </a:prstGeom>
        </p:spPr>
      </p:pic>
      <p:sp>
        <p:nvSpPr>
          <p:cNvPr id="38" name="Textfeld 37"/>
          <p:cNvSpPr txBox="1"/>
          <p:nvPr/>
        </p:nvSpPr>
        <p:spPr>
          <a:xfrm>
            <a:off x="6007485" y="2735599"/>
            <a:ext cx="553526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u="sng" dirty="0">
                <a:solidFill>
                  <a:schemeClr val="accent4">
                    <a:lumMod val="75000"/>
                  </a:schemeClr>
                </a:solidFill>
              </a:rPr>
              <a:t>Aufgabe:</a:t>
            </a:r>
            <a:r>
              <a:rPr lang="de-DE" sz="2400" b="1" dirty="0">
                <a:solidFill>
                  <a:schemeClr val="accent4">
                    <a:lumMod val="75000"/>
                  </a:schemeClr>
                </a:solidFill>
              </a:rPr>
              <a:t> Schalte mit Hilfe der Kurzwahl die Rufgruppe NRW_RTZ_51 (Kurzwahl: 9751)!</a:t>
            </a:r>
          </a:p>
          <a:p>
            <a:endParaRPr lang="de-DE" sz="2400" b="1" dirty="0">
              <a:solidFill>
                <a:schemeClr val="accent4">
                  <a:lumMod val="75000"/>
                </a:schemeClr>
              </a:solidFill>
            </a:endParaRPr>
          </a:p>
          <a:p>
            <a:endParaRPr lang="de-DE" sz="2400" b="1" dirty="0">
              <a:solidFill>
                <a:schemeClr val="accent4">
                  <a:lumMod val="75000"/>
                </a:schemeClr>
              </a:solidFill>
            </a:endParaRPr>
          </a:p>
          <a:p>
            <a:r>
              <a:rPr lang="de-DE" sz="2400" b="1" dirty="0">
                <a:solidFill>
                  <a:schemeClr val="accent4">
                    <a:lumMod val="75000"/>
                  </a:schemeClr>
                </a:solidFill>
              </a:rPr>
              <a:t>Hinweis: Das Gerät ist bereits entsperrt!</a:t>
            </a:r>
          </a:p>
        </p:txBody>
      </p:sp>
      <p:sp>
        <p:nvSpPr>
          <p:cNvPr id="40" name="Rechteck 39"/>
          <p:cNvSpPr/>
          <p:nvPr/>
        </p:nvSpPr>
        <p:spPr>
          <a:xfrm>
            <a:off x="2502569" y="5689504"/>
            <a:ext cx="4090737" cy="866273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 w="57150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 smtClean="0">
                <a:solidFill>
                  <a:schemeClr val="tx2">
                    <a:lumMod val="50000"/>
                  </a:schemeClr>
                </a:solidFill>
              </a:rPr>
              <a:t>Herzlichen Glückwunsch! Aufgabe erfolgreich gelöst!</a:t>
            </a:r>
            <a:endParaRPr lang="de-DE" sz="2400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41" name="Abgerundetes Rechteck 40">
            <a:hlinkClick r:id="rId12" action="ppaction://hlinksldjump"/>
          </p:cNvPr>
          <p:cNvSpPr/>
          <p:nvPr/>
        </p:nvSpPr>
        <p:spPr>
          <a:xfrm>
            <a:off x="8923282" y="3668110"/>
            <a:ext cx="2648607" cy="851338"/>
          </a:xfrm>
          <a:prstGeom prst="roundRect">
            <a:avLst/>
          </a:prstGeom>
          <a:gradFill flip="none" rotWithShape="1">
            <a:gsLst>
              <a:gs pos="34972">
                <a:srgbClr val="C1DCAE"/>
              </a:gs>
              <a:gs pos="30000">
                <a:srgbClr val="CBE2BB"/>
              </a:gs>
              <a:gs pos="0">
                <a:schemeClr val="accent6"/>
              </a:gs>
              <a:gs pos="74000">
                <a:schemeClr val="accent6"/>
              </a:gs>
              <a:gs pos="83000">
                <a:schemeClr val="accent6">
                  <a:lumMod val="75000"/>
                </a:schemeClr>
              </a:gs>
              <a:gs pos="100000">
                <a:schemeClr val="accent6">
                  <a:lumMod val="50000"/>
                </a:schemeClr>
              </a:gs>
            </a:gsLst>
            <a:lin ang="5400000" scaled="1"/>
            <a:tileRect/>
          </a:gradFill>
          <a:ln w="28575">
            <a:solidFill>
              <a:schemeClr val="accent6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 smtClean="0">
                <a:solidFill>
                  <a:schemeClr val="tx2">
                    <a:lumMod val="50000"/>
                  </a:schemeClr>
                </a:solidFill>
              </a:rPr>
              <a:t>Verstanden und weiter!</a:t>
            </a:r>
            <a:endParaRPr lang="de-DE" b="1" dirty="0">
              <a:solidFill>
                <a:schemeClr val="tx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48434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26" presetClass="emph" presetSubtype="0" repeatCount="5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750" tmFilter="0, 0; .2, .5; .8, .5; 1, 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" dur="375" autoRev="1" fill="hold"/>
                                        <p:tgtEl>
                                          <p:spTgt spid="3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750"/>
                            </p:stCondLst>
                            <p:childTnLst>
                              <p:par>
                                <p:cTn id="13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3750"/>
                            </p:stCondLst>
                            <p:childTnLst>
                              <p:par>
                                <p:cTn id="16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xit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750"/>
                            </p:stCondLst>
                            <p:childTnLst>
                              <p:par>
                                <p:cTn id="23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/>
      <p:bldP spid="40" grpId="0" animBg="1"/>
      <p:bldP spid="41" grpId="0" animBg="1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feld 6"/>
          <p:cNvSpPr txBox="1"/>
          <p:nvPr/>
        </p:nvSpPr>
        <p:spPr>
          <a:xfrm>
            <a:off x="704193" y="325821"/>
            <a:ext cx="98061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b="1" u="sng" dirty="0" smtClean="0">
                <a:solidFill>
                  <a:srgbClr val="FF0000"/>
                </a:solidFill>
              </a:rPr>
              <a:t>Prüfungstraining:</a:t>
            </a:r>
            <a:r>
              <a:rPr lang="de-DE" sz="3200" b="1" dirty="0" smtClean="0">
                <a:solidFill>
                  <a:schemeClr val="accent1">
                    <a:lumMod val="50000"/>
                  </a:schemeClr>
                </a:solidFill>
              </a:rPr>
              <a:t> Rufgruppenwechsel mittels Kurzwahl</a:t>
            </a:r>
            <a:endParaRPr lang="de-DE" sz="32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24" name="Abgerundetes Rechteck 23">
            <a:hlinkClick r:id="rId3" action="ppaction://hlinksldjump"/>
          </p:cNvPr>
          <p:cNvSpPr/>
          <p:nvPr/>
        </p:nvSpPr>
        <p:spPr>
          <a:xfrm>
            <a:off x="5047175" y="3529775"/>
            <a:ext cx="487351" cy="288246"/>
          </a:xfrm>
          <a:prstGeom prst="roundRect">
            <a:avLst/>
          </a:prstGeom>
          <a:noFill/>
          <a:ln>
            <a:solidFill>
              <a:srgbClr val="B2B2B2">
                <a:alpha val="14902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5" name="Abgerundetes Rechteck 24">
            <a:hlinkClick r:id="rId3" action="ppaction://hlinksldjump"/>
          </p:cNvPr>
          <p:cNvSpPr/>
          <p:nvPr/>
        </p:nvSpPr>
        <p:spPr>
          <a:xfrm>
            <a:off x="3900986" y="3524406"/>
            <a:ext cx="487351" cy="288246"/>
          </a:xfrm>
          <a:prstGeom prst="roundRect">
            <a:avLst/>
          </a:prstGeom>
          <a:noFill/>
          <a:ln>
            <a:solidFill>
              <a:srgbClr val="B2B2B2">
                <a:alpha val="14902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6" name="Abgerundetes Rechteck 25">
            <a:hlinkClick r:id="rId4" action="ppaction://hlinksldjump"/>
          </p:cNvPr>
          <p:cNvSpPr/>
          <p:nvPr/>
        </p:nvSpPr>
        <p:spPr>
          <a:xfrm>
            <a:off x="4446568" y="3529775"/>
            <a:ext cx="600607" cy="282877"/>
          </a:xfrm>
          <a:prstGeom prst="roundRect">
            <a:avLst/>
          </a:prstGeom>
          <a:noFill/>
          <a:ln>
            <a:solidFill>
              <a:srgbClr val="B2B2B2">
                <a:alpha val="14902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27" name="Grafik 26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574"/>
          <a:stretch/>
        </p:blipFill>
        <p:spPr>
          <a:xfrm>
            <a:off x="3753695" y="1001957"/>
            <a:ext cx="1936291" cy="4596186"/>
          </a:xfrm>
          <a:prstGeom prst="rect">
            <a:avLst/>
          </a:prstGeom>
        </p:spPr>
      </p:pic>
      <p:pic>
        <p:nvPicPr>
          <p:cNvPr id="3" name="Grafik 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3600" y="2134800"/>
            <a:ext cx="1194697" cy="1522800"/>
          </a:xfrm>
          <a:prstGeom prst="rect">
            <a:avLst/>
          </a:prstGeom>
        </p:spPr>
      </p:pic>
      <p:pic>
        <p:nvPicPr>
          <p:cNvPr id="5" name="Grafik 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3600" y="2134800"/>
            <a:ext cx="1194697" cy="1522800"/>
          </a:xfrm>
          <a:prstGeom prst="rect">
            <a:avLst/>
          </a:prstGeom>
        </p:spPr>
      </p:pic>
      <p:pic>
        <p:nvPicPr>
          <p:cNvPr id="2" name="Grafik 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3600" y="2134800"/>
            <a:ext cx="1194697" cy="1522800"/>
          </a:xfrm>
          <a:prstGeom prst="rect">
            <a:avLst/>
          </a:prstGeom>
        </p:spPr>
      </p:pic>
      <p:sp>
        <p:nvSpPr>
          <p:cNvPr id="37" name="Pfeil nach rechts 36"/>
          <p:cNvSpPr/>
          <p:nvPr/>
        </p:nvSpPr>
        <p:spPr>
          <a:xfrm>
            <a:off x="3090672" y="2735599"/>
            <a:ext cx="626270" cy="345929"/>
          </a:xfrm>
          <a:prstGeom prst="rightArrow">
            <a:avLst/>
          </a:prstGeom>
          <a:solidFill>
            <a:srgbClr val="FFC000"/>
          </a:solidFill>
          <a:ln w="57150">
            <a:solidFill>
              <a:srgbClr val="ED7D3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38" name="Grafik 37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3600" y="2134800"/>
            <a:ext cx="1194697" cy="1522800"/>
          </a:xfrm>
          <a:prstGeom prst="rect">
            <a:avLst/>
          </a:prstGeom>
        </p:spPr>
      </p:pic>
      <p:sp>
        <p:nvSpPr>
          <p:cNvPr id="40" name="Textfeld 39"/>
          <p:cNvSpPr txBox="1"/>
          <p:nvPr/>
        </p:nvSpPr>
        <p:spPr>
          <a:xfrm>
            <a:off x="6007485" y="2735599"/>
            <a:ext cx="553526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u="sng" dirty="0">
                <a:solidFill>
                  <a:schemeClr val="accent4">
                    <a:lumMod val="75000"/>
                  </a:schemeClr>
                </a:solidFill>
              </a:rPr>
              <a:t>Aufgabe:</a:t>
            </a:r>
            <a:r>
              <a:rPr lang="de-DE" sz="2400" b="1" dirty="0">
                <a:solidFill>
                  <a:schemeClr val="accent4">
                    <a:lumMod val="75000"/>
                  </a:schemeClr>
                </a:solidFill>
              </a:rPr>
              <a:t> Schalte mit Hilfe der Kurzwahl die Rufgruppe NRW_RTZ_51 (Kurzwahl: 9751)!</a:t>
            </a:r>
          </a:p>
          <a:p>
            <a:endParaRPr lang="de-DE" sz="2400" b="1" dirty="0">
              <a:solidFill>
                <a:schemeClr val="accent4">
                  <a:lumMod val="75000"/>
                </a:schemeClr>
              </a:solidFill>
            </a:endParaRPr>
          </a:p>
          <a:p>
            <a:endParaRPr lang="de-DE" sz="2400" b="1" dirty="0">
              <a:solidFill>
                <a:schemeClr val="accent4">
                  <a:lumMod val="75000"/>
                </a:schemeClr>
              </a:solidFill>
            </a:endParaRPr>
          </a:p>
          <a:p>
            <a:r>
              <a:rPr lang="de-DE" sz="2400" b="1" dirty="0">
                <a:solidFill>
                  <a:schemeClr val="accent4">
                    <a:lumMod val="75000"/>
                  </a:schemeClr>
                </a:solidFill>
              </a:rPr>
              <a:t>Hinweis: Das Gerät ist bereits entsperrt!</a:t>
            </a:r>
          </a:p>
        </p:txBody>
      </p:sp>
      <p:sp>
        <p:nvSpPr>
          <p:cNvPr id="41" name="Rechteck 40"/>
          <p:cNvSpPr/>
          <p:nvPr/>
        </p:nvSpPr>
        <p:spPr>
          <a:xfrm>
            <a:off x="2502569" y="5689504"/>
            <a:ext cx="4090737" cy="866273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 w="57150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 smtClean="0">
                <a:solidFill>
                  <a:schemeClr val="tx2">
                    <a:lumMod val="50000"/>
                  </a:schemeClr>
                </a:solidFill>
              </a:rPr>
              <a:t>Herzlichen Glückwunsch! Aufgabe erfolgreich gelöst!</a:t>
            </a:r>
            <a:endParaRPr lang="de-DE" sz="2400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42" name="Abgerundetes Rechteck 41">
            <a:hlinkClick r:id="rId10" action="ppaction://hlinksldjump"/>
          </p:cNvPr>
          <p:cNvSpPr/>
          <p:nvPr/>
        </p:nvSpPr>
        <p:spPr>
          <a:xfrm>
            <a:off x="8923282" y="3668110"/>
            <a:ext cx="2648607" cy="851338"/>
          </a:xfrm>
          <a:prstGeom prst="roundRect">
            <a:avLst/>
          </a:prstGeom>
          <a:gradFill flip="none" rotWithShape="1">
            <a:gsLst>
              <a:gs pos="34972">
                <a:srgbClr val="C1DCAE"/>
              </a:gs>
              <a:gs pos="30000">
                <a:srgbClr val="CBE2BB"/>
              </a:gs>
              <a:gs pos="0">
                <a:schemeClr val="accent6"/>
              </a:gs>
              <a:gs pos="74000">
                <a:schemeClr val="accent6"/>
              </a:gs>
              <a:gs pos="83000">
                <a:schemeClr val="accent6">
                  <a:lumMod val="75000"/>
                </a:schemeClr>
              </a:gs>
              <a:gs pos="100000">
                <a:schemeClr val="accent6">
                  <a:lumMod val="50000"/>
                </a:schemeClr>
              </a:gs>
            </a:gsLst>
            <a:lin ang="5400000" scaled="1"/>
            <a:tileRect/>
          </a:gradFill>
          <a:ln w="28575">
            <a:solidFill>
              <a:schemeClr val="accent6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 smtClean="0">
                <a:solidFill>
                  <a:schemeClr val="tx2">
                    <a:lumMod val="50000"/>
                  </a:schemeClr>
                </a:solidFill>
              </a:rPr>
              <a:t>Verstanden und weiter!</a:t>
            </a:r>
            <a:endParaRPr lang="de-DE" b="1" dirty="0">
              <a:solidFill>
                <a:schemeClr val="tx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44547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26" presetClass="emph" presetSubtype="0" repeatCount="5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750" tmFilter="0, 0; .2, .5; .8, .5; 1, 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" dur="375" autoRev="1" fill="hold"/>
                                        <p:tgtEl>
                                          <p:spTgt spid="3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750"/>
                            </p:stCondLst>
                            <p:childTnLst>
                              <p:par>
                                <p:cTn id="13" presetID="1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3750"/>
                            </p:stCondLst>
                            <p:childTnLst>
                              <p:par>
                                <p:cTn id="16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xit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750"/>
                            </p:stCondLst>
                            <p:childTnLst>
                              <p:par>
                                <p:cTn id="23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 animBg="1"/>
      <p:bldP spid="37" grpId="1" animBg="1"/>
      <p:bldP spid="37" grpId="2" animBg="1"/>
      <p:bldP spid="40" grpId="0"/>
      <p:bldP spid="41" grpId="0" animBg="1"/>
      <p:bldP spid="42" grpId="0" animBg="1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feld 6"/>
          <p:cNvSpPr txBox="1"/>
          <p:nvPr/>
        </p:nvSpPr>
        <p:spPr>
          <a:xfrm>
            <a:off x="704193" y="325821"/>
            <a:ext cx="98061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b="1" u="sng" dirty="0" smtClean="0">
                <a:solidFill>
                  <a:srgbClr val="FF0000"/>
                </a:solidFill>
              </a:rPr>
              <a:t>Prüfungstraining:</a:t>
            </a:r>
            <a:r>
              <a:rPr lang="de-DE" sz="3200" b="1" dirty="0" smtClean="0">
                <a:solidFill>
                  <a:schemeClr val="accent1">
                    <a:lumMod val="50000"/>
                  </a:schemeClr>
                </a:solidFill>
              </a:rPr>
              <a:t> Rufgruppenwechsel mittels Kurzwahl</a:t>
            </a:r>
            <a:endParaRPr lang="de-DE" sz="32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8" name="Abgerundetes Rechteck 7">
            <a:hlinkClick r:id="rId3" action="ppaction://hlinksldjump"/>
          </p:cNvPr>
          <p:cNvSpPr/>
          <p:nvPr/>
        </p:nvSpPr>
        <p:spPr>
          <a:xfrm>
            <a:off x="8923282" y="3668110"/>
            <a:ext cx="2648607" cy="851338"/>
          </a:xfrm>
          <a:prstGeom prst="roundRect">
            <a:avLst/>
          </a:prstGeom>
          <a:gradFill flip="none" rotWithShape="1">
            <a:gsLst>
              <a:gs pos="34972">
                <a:srgbClr val="C1DCAE"/>
              </a:gs>
              <a:gs pos="30000">
                <a:srgbClr val="CBE2BB"/>
              </a:gs>
              <a:gs pos="0">
                <a:schemeClr val="accent6"/>
              </a:gs>
              <a:gs pos="74000">
                <a:schemeClr val="accent6"/>
              </a:gs>
              <a:gs pos="83000">
                <a:schemeClr val="accent6">
                  <a:lumMod val="75000"/>
                </a:schemeClr>
              </a:gs>
              <a:gs pos="100000">
                <a:schemeClr val="accent6">
                  <a:lumMod val="50000"/>
                </a:schemeClr>
              </a:gs>
            </a:gsLst>
            <a:lin ang="5400000" scaled="1"/>
            <a:tileRect/>
          </a:gradFill>
          <a:ln w="28575">
            <a:solidFill>
              <a:schemeClr val="accent6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 smtClean="0">
                <a:solidFill>
                  <a:schemeClr val="tx2">
                    <a:lumMod val="50000"/>
                  </a:schemeClr>
                </a:solidFill>
              </a:rPr>
              <a:t>Nochmal versuchen</a:t>
            </a:r>
            <a:endParaRPr lang="de-DE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3" name="Textfeld 2"/>
          <p:cNvSpPr txBox="1"/>
          <p:nvPr/>
        </p:nvSpPr>
        <p:spPr>
          <a:xfrm>
            <a:off x="1736309" y="4534664"/>
            <a:ext cx="585216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600" b="1" dirty="0" err="1" smtClean="0"/>
              <a:t>Upps</a:t>
            </a:r>
            <a:r>
              <a:rPr lang="de-DE" sz="3600" b="1" dirty="0" smtClean="0"/>
              <a:t>… passiert schon mal!</a:t>
            </a:r>
          </a:p>
          <a:p>
            <a:endParaRPr lang="de-DE" sz="3600" b="1" dirty="0"/>
          </a:p>
          <a:p>
            <a:r>
              <a:rPr lang="de-DE" sz="3600" b="1" dirty="0" smtClean="0"/>
              <a:t>Versuche es bitte nochmal!</a:t>
            </a:r>
            <a:endParaRPr lang="de-DE" sz="3600" b="1" dirty="0"/>
          </a:p>
        </p:txBody>
      </p:sp>
      <p:pic>
        <p:nvPicPr>
          <p:cNvPr id="6" name="Grafik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9854" y="1236669"/>
            <a:ext cx="1395986" cy="29719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64583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/>
          <p:cNvSpPr txBox="1"/>
          <p:nvPr/>
        </p:nvSpPr>
        <p:spPr>
          <a:xfrm>
            <a:off x="704193" y="325821"/>
            <a:ext cx="98061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b="1" u="sng" dirty="0" smtClean="0">
                <a:solidFill>
                  <a:srgbClr val="FF0000"/>
                </a:solidFill>
              </a:rPr>
              <a:t>Prüfungstraining:</a:t>
            </a:r>
            <a:r>
              <a:rPr lang="de-DE" sz="3200" b="1" dirty="0" smtClean="0">
                <a:solidFill>
                  <a:schemeClr val="accent1">
                    <a:lumMod val="50000"/>
                  </a:schemeClr>
                </a:solidFill>
              </a:rPr>
              <a:t> Rufgruppenwechsel mittels Kurzwahl</a:t>
            </a:r>
            <a:endParaRPr lang="de-DE" sz="32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Abgerundetes Rechteck 2">
            <a:hlinkClick r:id="rId2" action="ppaction://hlinksldjump"/>
          </p:cNvPr>
          <p:cNvSpPr/>
          <p:nvPr/>
        </p:nvSpPr>
        <p:spPr>
          <a:xfrm>
            <a:off x="8923282" y="3668110"/>
            <a:ext cx="2648607" cy="851338"/>
          </a:xfrm>
          <a:prstGeom prst="roundRect">
            <a:avLst/>
          </a:prstGeom>
          <a:gradFill flip="none" rotWithShape="1">
            <a:gsLst>
              <a:gs pos="34972">
                <a:srgbClr val="C1DCAE"/>
              </a:gs>
              <a:gs pos="30000">
                <a:srgbClr val="CBE2BB"/>
              </a:gs>
              <a:gs pos="0">
                <a:schemeClr val="accent6"/>
              </a:gs>
              <a:gs pos="74000">
                <a:schemeClr val="accent6"/>
              </a:gs>
              <a:gs pos="83000">
                <a:schemeClr val="accent6">
                  <a:lumMod val="75000"/>
                </a:schemeClr>
              </a:gs>
              <a:gs pos="100000">
                <a:schemeClr val="accent6">
                  <a:lumMod val="50000"/>
                </a:schemeClr>
              </a:gs>
            </a:gsLst>
            <a:lin ang="5400000" scaled="1"/>
            <a:tileRect/>
          </a:gradFill>
          <a:ln w="28575">
            <a:solidFill>
              <a:schemeClr val="accent6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 smtClean="0">
                <a:solidFill>
                  <a:schemeClr val="tx2">
                    <a:lumMod val="50000"/>
                  </a:schemeClr>
                </a:solidFill>
              </a:rPr>
              <a:t>Weiter zum nächsten Kapitel</a:t>
            </a:r>
            <a:endParaRPr lang="de-DE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4" name="Textfeld 3"/>
          <p:cNvSpPr txBox="1"/>
          <p:nvPr/>
        </p:nvSpPr>
        <p:spPr>
          <a:xfrm>
            <a:off x="1018986" y="2457345"/>
            <a:ext cx="7360515" cy="206210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57150">
            <a:solidFill>
              <a:schemeClr val="tx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de-DE" sz="3200" b="1" dirty="0" smtClean="0">
                <a:solidFill>
                  <a:schemeClr val="tx2">
                    <a:lumMod val="75000"/>
                  </a:schemeClr>
                </a:solidFill>
              </a:rPr>
              <a:t>Herzlichen Glückwunsch, Du hast das Prüfungstraining für den Rufgruppenwechsel mittels Kurzwahl erfolgreich abgeschlossen!</a:t>
            </a:r>
            <a:endParaRPr lang="de-DE" sz="320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5" name="Abgerundetes Rechteck 4">
            <a:hlinkClick r:id="rId3" action="ppaction://hlinksldjump"/>
          </p:cNvPr>
          <p:cNvSpPr/>
          <p:nvPr/>
        </p:nvSpPr>
        <p:spPr>
          <a:xfrm>
            <a:off x="8923282" y="2637058"/>
            <a:ext cx="2648607" cy="851338"/>
          </a:xfrm>
          <a:prstGeom prst="roundRect">
            <a:avLst/>
          </a:prstGeom>
          <a:gradFill flip="none" rotWithShape="1">
            <a:gsLst>
              <a:gs pos="34972">
                <a:schemeClr val="accent5">
                  <a:lumMod val="40000"/>
                  <a:lumOff val="60000"/>
                </a:schemeClr>
              </a:gs>
              <a:gs pos="30000">
                <a:schemeClr val="accent5">
                  <a:lumMod val="20000"/>
                  <a:lumOff val="80000"/>
                </a:schemeClr>
              </a:gs>
              <a:gs pos="0">
                <a:schemeClr val="accent5"/>
              </a:gs>
              <a:gs pos="74000">
                <a:schemeClr val="accent5">
                  <a:lumMod val="60000"/>
                  <a:lumOff val="40000"/>
                </a:schemeClr>
              </a:gs>
              <a:gs pos="83000">
                <a:schemeClr val="accent5"/>
              </a:gs>
              <a:gs pos="100000">
                <a:schemeClr val="accent5">
                  <a:lumMod val="75000"/>
                </a:schemeClr>
              </a:gs>
            </a:gsLst>
            <a:lin ang="5400000" scaled="1"/>
            <a:tileRect/>
          </a:gradFill>
          <a:ln w="38100">
            <a:solidFill>
              <a:schemeClr val="accent5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 smtClean="0">
                <a:solidFill>
                  <a:schemeClr val="tx2">
                    <a:lumMod val="50000"/>
                  </a:schemeClr>
                </a:solidFill>
              </a:rPr>
              <a:t>Direkt zum nächsten Prüfungstraining</a:t>
            </a:r>
            <a:endParaRPr lang="de-DE" b="1" dirty="0">
              <a:solidFill>
                <a:schemeClr val="tx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03409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/>
          <p:cNvSpPr txBox="1"/>
          <p:nvPr/>
        </p:nvSpPr>
        <p:spPr>
          <a:xfrm>
            <a:off x="704193" y="325821"/>
            <a:ext cx="98061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b="1" dirty="0" smtClean="0">
                <a:solidFill>
                  <a:schemeClr val="accent1">
                    <a:lumMod val="50000"/>
                  </a:schemeClr>
                </a:solidFill>
              </a:rPr>
              <a:t>Lerneinheit 7: In den Favoritenordner navigieren</a:t>
            </a:r>
            <a:endParaRPr lang="de-DE" sz="32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Abgerundetes Rechteck 2">
            <a:hlinkClick r:id="rId2" action="ppaction://hlinksldjump"/>
          </p:cNvPr>
          <p:cNvSpPr/>
          <p:nvPr/>
        </p:nvSpPr>
        <p:spPr>
          <a:xfrm>
            <a:off x="8923282" y="3668110"/>
            <a:ext cx="2648607" cy="851338"/>
          </a:xfrm>
          <a:prstGeom prst="roundRect">
            <a:avLst/>
          </a:prstGeom>
          <a:gradFill flip="none" rotWithShape="1">
            <a:gsLst>
              <a:gs pos="34972">
                <a:srgbClr val="C1DCAE"/>
              </a:gs>
              <a:gs pos="30000">
                <a:srgbClr val="CBE2BB"/>
              </a:gs>
              <a:gs pos="0">
                <a:schemeClr val="accent6"/>
              </a:gs>
              <a:gs pos="74000">
                <a:schemeClr val="accent6"/>
              </a:gs>
              <a:gs pos="83000">
                <a:schemeClr val="accent6">
                  <a:lumMod val="75000"/>
                </a:schemeClr>
              </a:gs>
              <a:gs pos="100000">
                <a:schemeClr val="accent6">
                  <a:lumMod val="50000"/>
                </a:schemeClr>
              </a:gs>
            </a:gsLst>
            <a:lin ang="5400000" scaled="1"/>
            <a:tileRect/>
          </a:gradFill>
          <a:ln w="28575">
            <a:solidFill>
              <a:schemeClr val="accent6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 smtClean="0">
                <a:solidFill>
                  <a:schemeClr val="tx2">
                    <a:lumMod val="50000"/>
                  </a:schemeClr>
                </a:solidFill>
              </a:rPr>
              <a:t>Verstanden und weiter!</a:t>
            </a:r>
            <a:endParaRPr lang="de-DE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5" name="Abgerundetes Rechteck 4"/>
          <p:cNvSpPr/>
          <p:nvPr/>
        </p:nvSpPr>
        <p:spPr>
          <a:xfrm>
            <a:off x="8923282" y="2701158"/>
            <a:ext cx="2648607" cy="851338"/>
          </a:xfrm>
          <a:prstGeom prst="roundRect">
            <a:avLst/>
          </a:prstGeom>
          <a:gradFill flip="none" rotWithShape="1">
            <a:gsLst>
              <a:gs pos="34972">
                <a:schemeClr val="accent2">
                  <a:lumMod val="40000"/>
                  <a:lumOff val="60000"/>
                </a:schemeClr>
              </a:gs>
              <a:gs pos="30000">
                <a:schemeClr val="accent2">
                  <a:lumMod val="40000"/>
                  <a:lumOff val="60000"/>
                </a:schemeClr>
              </a:gs>
              <a:gs pos="0">
                <a:schemeClr val="accent2"/>
              </a:gs>
              <a:gs pos="74000">
                <a:schemeClr val="accent2">
                  <a:lumMod val="60000"/>
                  <a:lumOff val="40000"/>
                </a:schemeClr>
              </a:gs>
              <a:gs pos="83000">
                <a:schemeClr val="accent2"/>
              </a:gs>
              <a:gs pos="100000">
                <a:schemeClr val="accent2">
                  <a:lumMod val="75000"/>
                </a:schemeClr>
              </a:gs>
            </a:gsLst>
            <a:lin ang="5400000" scaled="1"/>
            <a:tileRect/>
          </a:gradFill>
          <a:ln w="38100">
            <a:solidFill>
              <a:schemeClr val="accent2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 smtClean="0">
                <a:solidFill>
                  <a:schemeClr val="tx2">
                    <a:lumMod val="75000"/>
                  </a:schemeClr>
                </a:solidFill>
              </a:rPr>
              <a:t>Nochmal, bitte!</a:t>
            </a:r>
            <a:endParaRPr lang="de-DE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7" name="Textfeld 6"/>
          <p:cNvSpPr txBox="1"/>
          <p:nvPr/>
        </p:nvSpPr>
        <p:spPr>
          <a:xfrm>
            <a:off x="472967" y="5624628"/>
            <a:ext cx="900736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dirty="0" smtClean="0">
                <a:solidFill>
                  <a:schemeClr val="accent1">
                    <a:lumMod val="75000"/>
                  </a:schemeClr>
                </a:solidFill>
              </a:rPr>
              <a:t>In dieser Lerneinheit sollst Du lernen, wie eine Rufgruppe aus dem Favoritenordner geschaltet wird.</a:t>
            </a:r>
            <a:endParaRPr lang="de-DE" sz="24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8" name="Textfeld 7"/>
          <p:cNvSpPr txBox="1"/>
          <p:nvPr/>
        </p:nvSpPr>
        <p:spPr>
          <a:xfrm>
            <a:off x="3151320" y="1363703"/>
            <a:ext cx="52611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In unseren Digitalfunkgeräten sind die Rufgruppen in Ordnern einsortiert, ähnlich der Dateien in einem Computer.</a:t>
            </a:r>
            <a:endParaRPr lang="de-DE" sz="2400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9" name="Textfeld 8"/>
          <p:cNvSpPr txBox="1"/>
          <p:nvPr/>
        </p:nvSpPr>
        <p:spPr>
          <a:xfrm>
            <a:off x="3151319" y="3115265"/>
            <a:ext cx="526116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Der wichtigste dieser Ordner ist der Favoritenordner, in den alle Rufgruppen einsortiert werden, die für die jeweiligen BOS wichtig sind.</a:t>
            </a:r>
            <a:endParaRPr lang="de-DE" sz="2400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2" name="Textfeld 11"/>
          <p:cNvSpPr txBox="1"/>
          <p:nvPr/>
        </p:nvSpPr>
        <p:spPr>
          <a:xfrm>
            <a:off x="3151319" y="1986876"/>
            <a:ext cx="552024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Im Alltagsbetrieb ist meist eine Rufgruppe aus dem Favoritenordner ausgewählt. Zu diesem gelangt man durch Drücken der „nach oben“ Taste und Bestätigen mit Hilfe der Taste links unter dem Display.</a:t>
            </a:r>
            <a:endParaRPr lang="de-DE" sz="2400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11" name="Grafik 10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574"/>
          <a:stretch/>
        </p:blipFill>
        <p:spPr>
          <a:xfrm>
            <a:off x="798786" y="1014705"/>
            <a:ext cx="1936291" cy="4596186"/>
          </a:xfrm>
          <a:prstGeom prst="rect">
            <a:avLst/>
          </a:prstGeom>
        </p:spPr>
      </p:pic>
      <p:pic>
        <p:nvPicPr>
          <p:cNvPr id="19" name="Grafik 1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0800" y="2152800"/>
            <a:ext cx="1194697" cy="1522800"/>
          </a:xfrm>
          <a:prstGeom prst="rect">
            <a:avLst/>
          </a:prstGeom>
        </p:spPr>
      </p:pic>
      <p:pic>
        <p:nvPicPr>
          <p:cNvPr id="15" name="Grafik 1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0800" y="2152800"/>
            <a:ext cx="1194697" cy="1522800"/>
          </a:xfrm>
          <a:prstGeom prst="rect">
            <a:avLst/>
          </a:prstGeom>
        </p:spPr>
      </p:pic>
      <p:pic>
        <p:nvPicPr>
          <p:cNvPr id="16" name="Grafik 1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1495367" y="3985854"/>
            <a:ext cx="565562" cy="424800"/>
          </a:xfrm>
          <a:prstGeom prst="rect">
            <a:avLst/>
          </a:prstGeom>
        </p:spPr>
      </p:pic>
      <p:pic>
        <p:nvPicPr>
          <p:cNvPr id="17" name="Grafik 1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7746" y="3746380"/>
            <a:ext cx="359656" cy="183600"/>
          </a:xfrm>
          <a:prstGeom prst="rect">
            <a:avLst/>
          </a:prstGeom>
        </p:spPr>
      </p:pic>
      <p:pic>
        <p:nvPicPr>
          <p:cNvPr id="18" name="Grafik 1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0800" y="2152800"/>
            <a:ext cx="1194697" cy="152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36774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xit" presetSubtype="0" fill="hold" grpId="1" nodeType="afterEffect">
                                  <p:stCondLst>
                                    <p:cond delay="5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8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0"/>
                            </p:stCondLst>
                            <p:childTnLst>
                              <p:par>
                                <p:cTn id="17" presetID="10" presetClass="exit" presetSubtype="0" fill="hold" grpId="1" nodeType="afterEffect">
                                  <p:stCondLst>
                                    <p:cond delay="5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6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8000"/>
                            </p:stCondLst>
                            <p:childTnLst>
                              <p:par>
                                <p:cTn id="25" presetID="10" presetClass="exit" presetSubtype="0" fill="hold" grpId="1" nodeType="afterEffect">
                                  <p:stCondLst>
                                    <p:cond delay="5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400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5000"/>
                            </p:stCondLst>
                            <p:childTnLst>
                              <p:par>
                                <p:cTn id="33" presetID="1" presetClass="entr" presetSubtype="0" fill="hold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30000"/>
                            </p:stCondLst>
                            <p:childTnLst>
                              <p:par>
                                <p:cTn id="3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26" presetClass="emph" presetSubtype="0" repeatCount="500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750" tmFilter="0, 0; .2, .5; .8, .5; 1, 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0" dur="375" autoRev="1" fill="hold"/>
                                        <p:tgtEl>
                                          <p:spTgt spid="1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38750"/>
                            </p:stCondLst>
                            <p:childTnLst>
                              <p:par>
                                <p:cTn id="42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38750"/>
                            </p:stCondLst>
                            <p:childTnLst>
                              <p:par>
                                <p:cTn id="45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26" presetClass="emph" presetSubtype="0" repeatCount="500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0" dur="750" tmFilter="0, 0; .2, .5; .8, .5; 1, 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1" dur="375" autoRev="1" fill="hold"/>
                                        <p:tgtEl>
                                          <p:spTgt spid="1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44000"/>
                            </p:stCondLst>
                            <p:childTnLst>
                              <p:par>
                                <p:cTn id="53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44000"/>
                            </p:stCondLst>
                            <p:childTnLst>
                              <p:par>
                                <p:cTn id="58" presetID="10" presetClass="exit" presetSubtype="0" fill="hold" grpId="1" nodeType="afterEffect">
                                  <p:stCondLst>
                                    <p:cond delay="5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50000"/>
                            </p:stCondLst>
                            <p:childTnLst>
                              <p:par>
                                <p:cTn id="62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6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9" fill="hold">
                      <p:stCondLst>
                        <p:cond delay="0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0" presetClass="entr" presetSubtype="0" fill="hold" grpId="4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2000"/>
                            </p:stCondLst>
                            <p:childTnLst>
                              <p:par>
                                <p:cTn id="77" presetID="10" presetClass="exit" presetSubtype="0" fill="hold" grpId="5" nodeType="afterEffect">
                                  <p:stCondLst>
                                    <p:cond delay="5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8000"/>
                            </p:stCondLst>
                            <p:childTnLst>
                              <p:par>
                                <p:cTn id="81" presetID="10" presetClass="entr" presetSubtype="0" fill="hold" grpId="2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10000"/>
                            </p:stCondLst>
                            <p:childTnLst>
                              <p:par>
                                <p:cTn id="85" presetID="10" presetClass="exit" presetSubtype="0" fill="hold" grpId="3" nodeType="afterEffect">
                                  <p:stCondLst>
                                    <p:cond delay="5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16000"/>
                            </p:stCondLst>
                            <p:childTnLst>
                              <p:par>
                                <p:cTn id="89" presetID="10" presetClass="entr" presetSubtype="0" fill="hold" grpId="2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18000"/>
                            </p:stCondLst>
                            <p:childTnLst>
                              <p:par>
                                <p:cTn id="93" presetID="10" presetClass="exit" presetSubtype="0" fill="hold" grpId="3" nodeType="afterEffect">
                                  <p:stCondLst>
                                    <p:cond delay="5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24000"/>
                            </p:stCondLst>
                            <p:childTnLst>
                              <p:par>
                                <p:cTn id="97" presetID="10" presetClass="entr" presetSubtype="0" fill="hold" grpId="2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26000"/>
                            </p:stCondLst>
                            <p:childTnLst>
                              <p:par>
                                <p:cTn id="101" presetID="1" presetClass="entr" presetSubtype="0" fill="hold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1" presetClass="entr" presetSubtype="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26" presetClass="emph" presetSubtype="0" repeatCount="500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6" dur="750" tmFilter="0, 0; .2, .5; .8, .5; 1, 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7" dur="375" autoRev="1" fill="hold"/>
                                        <p:tgtEl>
                                          <p:spTgt spid="1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34750"/>
                            </p:stCondLst>
                            <p:childTnLst>
                              <p:par>
                                <p:cTn id="109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1" fill="hold">
                            <p:stCondLst>
                              <p:cond delay="34750"/>
                            </p:stCondLst>
                            <p:childTnLst>
                              <p:par>
                                <p:cTn id="112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4" presetID="1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6" presetID="26" presetClass="emph" presetSubtype="0" repeatCount="5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7" dur="750" tmFilter="0, 0; .2, .5; .8, .5; 1, 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8" dur="375" autoRev="1" fill="hold"/>
                                        <p:tgtEl>
                                          <p:spTgt spid="1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9" fill="hold">
                            <p:stCondLst>
                              <p:cond delay="39500"/>
                            </p:stCondLst>
                            <p:childTnLst>
                              <p:par>
                                <p:cTn id="120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4" fill="hold">
                            <p:stCondLst>
                              <p:cond delay="39500"/>
                            </p:stCondLst>
                            <p:childTnLst>
                              <p:par>
                                <p:cTn id="125" presetID="10" presetClass="exit" presetSubtype="0" fill="hold" grpId="3" nodeType="after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6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  <p:bldP spid="7" grpId="0"/>
      <p:bldP spid="7" grpId="1"/>
      <p:bldP spid="7" grpId="4"/>
      <p:bldP spid="7" grpId="5"/>
      <p:bldP spid="8" grpId="0"/>
      <p:bldP spid="8" grpId="1"/>
      <p:bldP spid="8" grpId="2"/>
      <p:bldP spid="8" grpId="3"/>
      <p:bldP spid="9" grpId="0"/>
      <p:bldP spid="9" grpId="1"/>
      <p:bldP spid="9" grpId="2"/>
      <p:bldP spid="9" grpId="3"/>
      <p:bldP spid="12" grpId="0"/>
      <p:bldP spid="12" grpId="1"/>
      <p:bldP spid="12" grpId="2"/>
      <p:bldP spid="12" grpId="3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/>
          <p:cNvSpPr txBox="1"/>
          <p:nvPr/>
        </p:nvSpPr>
        <p:spPr>
          <a:xfrm>
            <a:off x="704193" y="325821"/>
            <a:ext cx="98061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b="1" dirty="0" smtClean="0">
                <a:solidFill>
                  <a:schemeClr val="accent1">
                    <a:lumMod val="50000"/>
                  </a:schemeClr>
                </a:solidFill>
              </a:rPr>
              <a:t>Lerneinheit 8: Rufgruppenwechsel mittels Pfeiltasten</a:t>
            </a:r>
            <a:endParaRPr lang="de-DE" sz="32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Abgerundetes Rechteck 2">
            <a:hlinkClick r:id="rId2" action="ppaction://hlinksldjump"/>
          </p:cNvPr>
          <p:cNvSpPr/>
          <p:nvPr/>
        </p:nvSpPr>
        <p:spPr>
          <a:xfrm>
            <a:off x="8923282" y="3668110"/>
            <a:ext cx="2648607" cy="851338"/>
          </a:xfrm>
          <a:prstGeom prst="roundRect">
            <a:avLst/>
          </a:prstGeom>
          <a:gradFill flip="none" rotWithShape="1">
            <a:gsLst>
              <a:gs pos="34972">
                <a:srgbClr val="C1DCAE"/>
              </a:gs>
              <a:gs pos="30000">
                <a:srgbClr val="CBE2BB"/>
              </a:gs>
              <a:gs pos="0">
                <a:schemeClr val="accent6"/>
              </a:gs>
              <a:gs pos="74000">
                <a:schemeClr val="accent6"/>
              </a:gs>
              <a:gs pos="83000">
                <a:schemeClr val="accent6">
                  <a:lumMod val="75000"/>
                </a:schemeClr>
              </a:gs>
              <a:gs pos="100000">
                <a:schemeClr val="accent6">
                  <a:lumMod val="50000"/>
                </a:schemeClr>
              </a:gs>
            </a:gsLst>
            <a:lin ang="5400000" scaled="1"/>
            <a:tileRect/>
          </a:gradFill>
          <a:ln w="28575">
            <a:solidFill>
              <a:schemeClr val="accent6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 smtClean="0">
                <a:solidFill>
                  <a:schemeClr val="tx2">
                    <a:lumMod val="50000"/>
                  </a:schemeClr>
                </a:solidFill>
              </a:rPr>
              <a:t>Verstanden und weiter!</a:t>
            </a:r>
            <a:endParaRPr lang="de-DE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5" name="Abgerundetes Rechteck 4"/>
          <p:cNvSpPr/>
          <p:nvPr/>
        </p:nvSpPr>
        <p:spPr>
          <a:xfrm>
            <a:off x="8923282" y="2701158"/>
            <a:ext cx="2648607" cy="851338"/>
          </a:xfrm>
          <a:prstGeom prst="roundRect">
            <a:avLst/>
          </a:prstGeom>
          <a:gradFill flip="none" rotWithShape="1">
            <a:gsLst>
              <a:gs pos="34972">
                <a:schemeClr val="accent2">
                  <a:lumMod val="40000"/>
                  <a:lumOff val="60000"/>
                </a:schemeClr>
              </a:gs>
              <a:gs pos="30000">
                <a:schemeClr val="accent2">
                  <a:lumMod val="40000"/>
                  <a:lumOff val="60000"/>
                </a:schemeClr>
              </a:gs>
              <a:gs pos="0">
                <a:schemeClr val="accent2"/>
              </a:gs>
              <a:gs pos="74000">
                <a:schemeClr val="accent2">
                  <a:lumMod val="60000"/>
                  <a:lumOff val="40000"/>
                </a:schemeClr>
              </a:gs>
              <a:gs pos="83000">
                <a:schemeClr val="accent2"/>
              </a:gs>
              <a:gs pos="100000">
                <a:schemeClr val="accent2">
                  <a:lumMod val="75000"/>
                </a:schemeClr>
              </a:gs>
            </a:gsLst>
            <a:lin ang="5400000" scaled="1"/>
            <a:tileRect/>
          </a:gradFill>
          <a:ln w="38100">
            <a:solidFill>
              <a:schemeClr val="accent2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 smtClean="0">
                <a:solidFill>
                  <a:schemeClr val="tx2">
                    <a:lumMod val="75000"/>
                  </a:schemeClr>
                </a:solidFill>
              </a:rPr>
              <a:t>Nochmal, bitte!</a:t>
            </a:r>
            <a:endParaRPr lang="de-DE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8" name="Textfeld 7"/>
          <p:cNvSpPr txBox="1"/>
          <p:nvPr/>
        </p:nvSpPr>
        <p:spPr>
          <a:xfrm>
            <a:off x="3151320" y="1365754"/>
            <a:ext cx="526116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Zwischen den in einem Ordner (z.B. dem Favoritenordner) einsortierten Rufgruppen lässt sich mit Hilfe der „links“- und „rechts“-Pfeiltasten hin- und herwechseln.</a:t>
            </a:r>
          </a:p>
          <a:p>
            <a:endParaRPr lang="de-DE" sz="2400" b="1" dirty="0" smtClean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r>
              <a:rPr lang="de-DE" sz="2400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Die Auswahl muss mit der Taste links unter dem Display oder der Sprechtaste bestätigt werden.</a:t>
            </a:r>
            <a:endParaRPr lang="de-DE" sz="2400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45" name="Textfeld 44"/>
          <p:cNvSpPr txBox="1"/>
          <p:nvPr/>
        </p:nvSpPr>
        <p:spPr>
          <a:xfrm>
            <a:off x="472967" y="5623200"/>
            <a:ext cx="900736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dirty="0" smtClean="0">
                <a:solidFill>
                  <a:schemeClr val="accent1">
                    <a:lumMod val="75000"/>
                  </a:schemeClr>
                </a:solidFill>
              </a:rPr>
              <a:t>In dieser Lerneinheit sollst Du zwischen den Rufgruppen eines Ordners hin- und herwechseln.</a:t>
            </a:r>
            <a:endParaRPr lang="de-DE" sz="24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24" name="Grafik 2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574"/>
          <a:stretch/>
        </p:blipFill>
        <p:spPr>
          <a:xfrm>
            <a:off x="798786" y="1014705"/>
            <a:ext cx="1936291" cy="4596186"/>
          </a:xfrm>
          <a:prstGeom prst="rect">
            <a:avLst/>
          </a:prstGeom>
        </p:spPr>
      </p:pic>
      <p:pic>
        <p:nvPicPr>
          <p:cNvPr id="12" name="Grafik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5367" y="3984779"/>
            <a:ext cx="565562" cy="424800"/>
          </a:xfrm>
          <a:prstGeom prst="rect">
            <a:avLst/>
          </a:prstGeom>
        </p:spPr>
      </p:pic>
      <p:pic>
        <p:nvPicPr>
          <p:cNvPr id="14" name="Grafik 1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8433" y="2145310"/>
            <a:ext cx="1194697" cy="1522800"/>
          </a:xfrm>
          <a:prstGeom prst="rect">
            <a:avLst/>
          </a:prstGeom>
        </p:spPr>
      </p:pic>
      <p:pic>
        <p:nvPicPr>
          <p:cNvPr id="36" name="Grafik 3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7746" y="3746380"/>
            <a:ext cx="359656" cy="183600"/>
          </a:xfrm>
          <a:prstGeom prst="rect">
            <a:avLst/>
          </a:prstGeom>
        </p:spPr>
      </p:pic>
      <p:sp>
        <p:nvSpPr>
          <p:cNvPr id="18" name="Textfeld 17"/>
          <p:cNvSpPr txBox="1"/>
          <p:nvPr/>
        </p:nvSpPr>
        <p:spPr>
          <a:xfrm>
            <a:off x="3151320" y="1371009"/>
            <a:ext cx="526116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Bei Auswählen von DMO- bzw. TMO-Rufgruppen aus dem Favoritenordner ist kein vorheriger Wechsel der Betriebsart erforderlich.</a:t>
            </a:r>
          </a:p>
          <a:p>
            <a:endParaRPr lang="de-DE" sz="2400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r>
              <a:rPr lang="de-DE" sz="2400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In diesem speziellen Fall erfolgt der Betriebsartwechsel automatisch.</a:t>
            </a:r>
            <a:endParaRPr lang="de-DE" sz="2400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8800" y="2145600"/>
            <a:ext cx="1194697" cy="1522800"/>
          </a:xfrm>
          <a:prstGeom prst="rect">
            <a:avLst/>
          </a:prstGeom>
        </p:spPr>
      </p:pic>
      <p:pic>
        <p:nvPicPr>
          <p:cNvPr id="6" name="Grafik 5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8800" y="2145600"/>
            <a:ext cx="1194697" cy="1522800"/>
          </a:xfrm>
          <a:prstGeom prst="rect">
            <a:avLst/>
          </a:prstGeom>
        </p:spPr>
      </p:pic>
      <p:pic>
        <p:nvPicPr>
          <p:cNvPr id="7" name="Grafik 6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8800" y="2145600"/>
            <a:ext cx="1194697" cy="1522800"/>
          </a:xfrm>
          <a:prstGeom prst="rect">
            <a:avLst/>
          </a:prstGeom>
        </p:spPr>
      </p:pic>
      <p:pic>
        <p:nvPicPr>
          <p:cNvPr id="9" name="Grafik 8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8800" y="2145600"/>
            <a:ext cx="1194697" cy="152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79906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xit" presetSubtype="0" fill="hold" grpId="1" nodeType="afterEffect">
                                  <p:stCondLst>
                                    <p:cond delay="4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6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000"/>
                            </p:stCondLst>
                            <p:childTnLst>
                              <p:par>
                                <p:cTn id="17" presetID="1" presetClass="entr" presetSubtype="0" fill="hold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2000"/>
                            </p:stCondLst>
                            <p:childTnLst>
                              <p:par>
                                <p:cTn id="2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26" presetClass="emph" presetSubtype="0" repeatCount="5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750" tmFilter="0, 0; .2, .5; .8, .5; 1, 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4" dur="375" autoRev="1" fill="hold"/>
                                        <p:tgtEl>
                                          <p:spTgt spid="1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5750"/>
                            </p:stCondLst>
                            <p:childTnLst>
                              <p:par>
                                <p:cTn id="26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5750"/>
                            </p:stCondLst>
                            <p:childTnLst>
                              <p:par>
                                <p:cTn id="29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26" presetClass="emph" presetSubtype="0" repeatCount="500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750" tmFilter="0, 0; .2, .5; .8, .5; 1, 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5" dur="375" autoRev="1" fill="hold"/>
                                        <p:tgtEl>
                                          <p:spTgt spid="1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1000"/>
                            </p:stCondLst>
                            <p:childTnLst>
                              <p:par>
                                <p:cTn id="37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1000"/>
                            </p:stCondLst>
                            <p:childTnLst>
                              <p:par>
                                <p:cTn id="40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26" presetClass="emph" presetSubtype="0" repeatCount="500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750" tmFilter="0, 0; .2, .5; .8, .5; 1, 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6" dur="375" autoRev="1" fill="hold"/>
                                        <p:tgtEl>
                                          <p:spTgt spid="1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26250"/>
                            </p:stCondLst>
                            <p:childTnLst>
                              <p:par>
                                <p:cTn id="48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26250"/>
                            </p:stCondLst>
                            <p:childTnLst>
                              <p:par>
                                <p:cTn id="51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26" presetClass="emph" presetSubtype="0" repeatCount="500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6" dur="750" tmFilter="0, 0; .2, .5; .8, .5; 1, 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7" dur="375" autoRev="1" fill="hold"/>
                                        <p:tgtEl>
                                          <p:spTgt spid="1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31500"/>
                            </p:stCondLst>
                            <p:childTnLst>
                              <p:par>
                                <p:cTn id="59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31500"/>
                            </p:stCondLst>
                            <p:childTnLst>
                              <p:par>
                                <p:cTn id="6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26" presetClass="emph" presetSubtype="0" repeatCount="5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750" tmFilter="0, 0; .2, .5; .8, .5; 1, 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6" dur="375" autoRev="1" fill="hold"/>
                                        <p:tgtEl>
                                          <p:spTgt spid="3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35250"/>
                            </p:stCondLst>
                            <p:childTnLst>
                              <p:par>
                                <p:cTn id="68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35250"/>
                            </p:stCondLst>
                            <p:childTnLst>
                              <p:par>
                                <p:cTn id="71" presetID="10" presetClass="exit" presetSubtype="0" fill="hold" grpId="1" nodeType="afterEffect">
                                  <p:stCondLst>
                                    <p:cond delay="3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39750"/>
                            </p:stCondLst>
                            <p:childTnLst>
                              <p:par>
                                <p:cTn id="7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41750"/>
                            </p:stCondLst>
                            <p:childTnLst>
                              <p:par>
                                <p:cTn id="79" presetID="10" presetClass="exit" presetSubtype="0" fill="hold" grpId="1" nodeType="afterEffect">
                                  <p:stCondLst>
                                    <p:cond delay="6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0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48750"/>
                            </p:stCondLst>
                            <p:childTnLst>
                              <p:par>
                                <p:cTn id="83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8" fill="hold">
                      <p:stCondLst>
                        <p:cond delay="0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" presetID="10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1000"/>
                            </p:stCondLst>
                            <p:childTnLst>
                              <p:par>
                                <p:cTn id="102" presetID="10" presetClass="exit" presetSubtype="0" fill="hold" grpId="3" nodeType="afterEffect">
                                  <p:stCondLst>
                                    <p:cond delay="4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3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6000"/>
                            </p:stCondLst>
                            <p:childTnLst>
                              <p:par>
                                <p:cTn id="106" presetID="10" presetClass="entr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7000"/>
                            </p:stCondLst>
                            <p:childTnLst>
                              <p:par>
                                <p:cTn id="110" presetID="1" presetClass="entr" presetSubtype="0" fill="hold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2" presetID="1" presetClass="entr" presetSubtype="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4" presetID="26" presetClass="emph" presetSubtype="0" repeatCount="500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5" dur="750" tmFilter="0, 0; .2, .5; .8, .5; 1, 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6" dur="375" autoRev="1" fill="hold"/>
                                        <p:tgtEl>
                                          <p:spTgt spid="1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>
                            <p:stCondLst>
                              <p:cond delay="15750"/>
                            </p:stCondLst>
                            <p:childTnLst>
                              <p:par>
                                <p:cTn id="118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0" fill="hold">
                            <p:stCondLst>
                              <p:cond delay="15750"/>
                            </p:stCondLst>
                            <p:childTnLst>
                              <p:par>
                                <p:cTn id="121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3" presetID="1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5" presetID="26" presetClass="emph" presetSubtype="0" repeatCount="500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6" dur="750" tmFilter="0, 0; .2, .5; .8, .5; 1, 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7" dur="375" autoRev="1" fill="hold"/>
                                        <p:tgtEl>
                                          <p:spTgt spid="1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8" fill="hold">
                            <p:stCondLst>
                              <p:cond delay="21000"/>
                            </p:stCondLst>
                            <p:childTnLst>
                              <p:par>
                                <p:cTn id="129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1" fill="hold">
                            <p:stCondLst>
                              <p:cond delay="21000"/>
                            </p:stCondLst>
                            <p:childTnLst>
                              <p:par>
                                <p:cTn id="132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4" presetID="1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6" presetID="26" presetClass="emph" presetSubtype="0" repeatCount="500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7" dur="750" tmFilter="0, 0; .2, .5; .8, .5; 1, 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8" dur="375" autoRev="1" fill="hold"/>
                                        <p:tgtEl>
                                          <p:spTgt spid="1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9" fill="hold">
                            <p:stCondLst>
                              <p:cond delay="26250"/>
                            </p:stCondLst>
                            <p:childTnLst>
                              <p:par>
                                <p:cTn id="140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2" fill="hold">
                            <p:stCondLst>
                              <p:cond delay="26250"/>
                            </p:stCondLst>
                            <p:childTnLst>
                              <p:par>
                                <p:cTn id="143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5" presetID="1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7" presetID="26" presetClass="emph" presetSubtype="0" repeatCount="500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8" dur="750" tmFilter="0, 0; .2, .5; .8, .5; 1, 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9" dur="375" autoRev="1" fill="hold"/>
                                        <p:tgtEl>
                                          <p:spTgt spid="1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0" fill="hold">
                            <p:stCondLst>
                              <p:cond delay="31500"/>
                            </p:stCondLst>
                            <p:childTnLst>
                              <p:par>
                                <p:cTn id="151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3" fill="hold">
                            <p:stCondLst>
                              <p:cond delay="31500"/>
                            </p:stCondLst>
                            <p:childTnLst>
                              <p:par>
                                <p:cTn id="15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6" presetID="26" presetClass="emph" presetSubtype="0" repeatCount="5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7" dur="750" tmFilter="0, 0; .2, .5; .8, .5; 1, 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58" dur="375" autoRev="1" fill="hold"/>
                                        <p:tgtEl>
                                          <p:spTgt spid="3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9" fill="hold">
                            <p:stCondLst>
                              <p:cond delay="35250"/>
                            </p:stCondLst>
                            <p:childTnLst>
                              <p:par>
                                <p:cTn id="160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2" fill="hold">
                            <p:stCondLst>
                              <p:cond delay="35250"/>
                            </p:stCondLst>
                            <p:childTnLst>
                              <p:par>
                                <p:cTn id="163" presetID="10" presetClass="exit" presetSubtype="0" fill="hold" grpId="3" nodeType="afterEffect">
                                  <p:stCondLst>
                                    <p:cond delay="3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6" fill="hold">
                            <p:stCondLst>
                              <p:cond delay="39750"/>
                            </p:stCondLst>
                            <p:childTnLst>
                              <p:par>
                                <p:cTn id="167" presetID="10" presetClass="entr" presetSubtype="0" fill="hold" grpId="2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9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0" fill="hold">
                            <p:stCondLst>
                              <p:cond delay="41750"/>
                            </p:stCondLst>
                            <p:childTnLst>
                              <p:par>
                                <p:cTn id="171" presetID="10" presetClass="exit" presetSubtype="0" fill="hold" grpId="3" nodeType="afterEffect">
                                  <p:stCondLst>
                                    <p:cond delay="6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2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  <p:bldP spid="8" grpId="0"/>
      <p:bldP spid="8" grpId="1"/>
      <p:bldP spid="8" grpId="2"/>
      <p:bldP spid="8" grpId="3"/>
      <p:bldP spid="45" grpId="0"/>
      <p:bldP spid="45" grpId="1"/>
      <p:bldP spid="45" grpId="2"/>
      <p:bldP spid="45" grpId="3"/>
      <p:bldP spid="18" grpId="0"/>
      <p:bldP spid="18" grpId="1"/>
      <p:bldP spid="18" grpId="2"/>
      <p:bldP spid="18" grpId="3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/>
          <p:cNvSpPr txBox="1"/>
          <p:nvPr/>
        </p:nvSpPr>
        <p:spPr>
          <a:xfrm>
            <a:off x="704193" y="325821"/>
            <a:ext cx="98061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b="1" u="sng" dirty="0">
                <a:solidFill>
                  <a:srgbClr val="FF0000"/>
                </a:solidFill>
              </a:rPr>
              <a:t>Prüfungstraining:</a:t>
            </a:r>
            <a:r>
              <a:rPr lang="de-DE" sz="3200" b="1" dirty="0">
                <a:solidFill>
                  <a:schemeClr val="accent1">
                    <a:lumMod val="50000"/>
                  </a:schemeClr>
                </a:solidFill>
              </a:rPr>
              <a:t> Rufgruppenwechsel mittels Pfeiltasten</a:t>
            </a:r>
          </a:p>
        </p:txBody>
      </p:sp>
      <p:sp>
        <p:nvSpPr>
          <p:cNvPr id="20" name="Textfeld 19"/>
          <p:cNvSpPr txBox="1"/>
          <p:nvPr/>
        </p:nvSpPr>
        <p:spPr>
          <a:xfrm>
            <a:off x="6007485" y="2735599"/>
            <a:ext cx="553526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u="sng" dirty="0" smtClean="0">
                <a:solidFill>
                  <a:schemeClr val="accent4">
                    <a:lumMod val="75000"/>
                  </a:schemeClr>
                </a:solidFill>
              </a:rPr>
              <a:t>Aufgabe:</a:t>
            </a:r>
            <a:r>
              <a:rPr lang="de-DE" sz="2400" b="1" dirty="0" smtClean="0">
                <a:solidFill>
                  <a:schemeClr val="accent4">
                    <a:lumMod val="75000"/>
                  </a:schemeClr>
                </a:solidFill>
              </a:rPr>
              <a:t> Wähle mit Hilfe der Pfeiltasten aus dem aktuellen Ordner die Rufgruppe IdF_11 aus!</a:t>
            </a:r>
          </a:p>
          <a:p>
            <a:endParaRPr lang="de-DE" sz="2400" b="1" dirty="0" smtClean="0">
              <a:solidFill>
                <a:schemeClr val="accent4">
                  <a:lumMod val="75000"/>
                </a:schemeClr>
              </a:solidFill>
            </a:endParaRPr>
          </a:p>
          <a:p>
            <a:endParaRPr lang="de-DE" sz="2400" b="1" dirty="0">
              <a:solidFill>
                <a:schemeClr val="accent4">
                  <a:lumMod val="75000"/>
                </a:schemeClr>
              </a:solidFill>
            </a:endParaRPr>
          </a:p>
          <a:p>
            <a:r>
              <a:rPr lang="de-DE" sz="2400" b="1" dirty="0" smtClean="0">
                <a:solidFill>
                  <a:schemeClr val="accent4">
                    <a:lumMod val="75000"/>
                  </a:schemeClr>
                </a:solidFill>
              </a:rPr>
              <a:t>Hinweis: Das Gerät ist bereits entsperrt!</a:t>
            </a:r>
            <a:endParaRPr lang="de-DE" sz="2400" b="1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48" name="Abgerundetes Rechteck 47">
            <a:hlinkClick r:id="rId2" action="ppaction://hlinksldjump"/>
          </p:cNvPr>
          <p:cNvSpPr/>
          <p:nvPr/>
        </p:nvSpPr>
        <p:spPr>
          <a:xfrm>
            <a:off x="8923282" y="1405758"/>
            <a:ext cx="2648607" cy="851338"/>
          </a:xfrm>
          <a:prstGeom prst="roundRect">
            <a:avLst/>
          </a:prstGeom>
          <a:gradFill flip="none" rotWithShape="1">
            <a:gsLst>
              <a:gs pos="34972">
                <a:schemeClr val="accent2">
                  <a:lumMod val="40000"/>
                  <a:lumOff val="60000"/>
                </a:schemeClr>
              </a:gs>
              <a:gs pos="30000">
                <a:schemeClr val="accent2">
                  <a:lumMod val="40000"/>
                  <a:lumOff val="60000"/>
                </a:schemeClr>
              </a:gs>
              <a:gs pos="0">
                <a:schemeClr val="accent2"/>
              </a:gs>
              <a:gs pos="74000">
                <a:schemeClr val="accent2">
                  <a:lumMod val="60000"/>
                  <a:lumOff val="40000"/>
                </a:schemeClr>
              </a:gs>
              <a:gs pos="83000">
                <a:schemeClr val="accent2"/>
              </a:gs>
              <a:gs pos="100000">
                <a:schemeClr val="accent2">
                  <a:lumMod val="75000"/>
                </a:schemeClr>
              </a:gs>
            </a:gsLst>
            <a:lin ang="5400000" scaled="1"/>
            <a:tileRect/>
          </a:gradFill>
          <a:ln w="38100">
            <a:solidFill>
              <a:schemeClr val="accent2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 smtClean="0">
                <a:solidFill>
                  <a:schemeClr val="tx2">
                    <a:lumMod val="75000"/>
                  </a:schemeClr>
                </a:solidFill>
              </a:rPr>
              <a:t>Nochmal zur Lerneinheit, bitte!</a:t>
            </a:r>
            <a:endParaRPr lang="de-DE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26" name="Abgerundetes Rechteck 25">
            <a:hlinkClick r:id="rId3" action="ppaction://hlinksldjump"/>
          </p:cNvPr>
          <p:cNvSpPr/>
          <p:nvPr/>
        </p:nvSpPr>
        <p:spPr>
          <a:xfrm>
            <a:off x="5047175" y="3529775"/>
            <a:ext cx="487351" cy="288246"/>
          </a:xfrm>
          <a:prstGeom prst="roundRect">
            <a:avLst/>
          </a:prstGeom>
          <a:noFill/>
          <a:ln>
            <a:solidFill>
              <a:srgbClr val="B2B2B2">
                <a:alpha val="14902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7" name="Abgerundetes Rechteck 26">
            <a:hlinkClick r:id="rId3" action="ppaction://hlinksldjump"/>
          </p:cNvPr>
          <p:cNvSpPr/>
          <p:nvPr/>
        </p:nvSpPr>
        <p:spPr>
          <a:xfrm>
            <a:off x="3900986" y="3524406"/>
            <a:ext cx="487351" cy="288246"/>
          </a:xfrm>
          <a:prstGeom prst="roundRect">
            <a:avLst/>
          </a:prstGeom>
          <a:noFill/>
          <a:ln>
            <a:solidFill>
              <a:srgbClr val="B2B2B2">
                <a:alpha val="14902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6" name="Abgerundetes Rechteck 45">
            <a:hlinkClick r:id="rId4" action="ppaction://hlinksldjump"/>
          </p:cNvPr>
          <p:cNvSpPr/>
          <p:nvPr/>
        </p:nvSpPr>
        <p:spPr>
          <a:xfrm>
            <a:off x="4446568" y="3529775"/>
            <a:ext cx="600607" cy="282877"/>
          </a:xfrm>
          <a:prstGeom prst="roundRect">
            <a:avLst/>
          </a:prstGeom>
          <a:noFill/>
          <a:ln>
            <a:solidFill>
              <a:srgbClr val="B2B2B2">
                <a:alpha val="14902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47" name="Grafik 46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574"/>
          <a:stretch/>
        </p:blipFill>
        <p:spPr>
          <a:xfrm>
            <a:off x="3753745" y="1014705"/>
            <a:ext cx="1936291" cy="4596186"/>
          </a:xfrm>
          <a:prstGeom prst="rect">
            <a:avLst/>
          </a:prstGeom>
        </p:spPr>
      </p:pic>
      <p:sp>
        <p:nvSpPr>
          <p:cNvPr id="49" name="Rechteck 48">
            <a:hlinkClick r:id="rId6" action="ppaction://hlinksldjump"/>
          </p:cNvPr>
          <p:cNvSpPr/>
          <p:nvPr/>
        </p:nvSpPr>
        <p:spPr>
          <a:xfrm>
            <a:off x="4547783" y="5266475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0" name="Rechteck 49">
            <a:hlinkClick r:id="rId6" action="ppaction://hlinksldjump"/>
          </p:cNvPr>
          <p:cNvSpPr/>
          <p:nvPr/>
        </p:nvSpPr>
        <p:spPr>
          <a:xfrm>
            <a:off x="4547783" y="5037875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1" name="Rechteck 50">
            <a:hlinkClick r:id="rId6" action="ppaction://hlinksldjump"/>
          </p:cNvPr>
          <p:cNvSpPr/>
          <p:nvPr/>
        </p:nvSpPr>
        <p:spPr>
          <a:xfrm>
            <a:off x="4547783" y="4809274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2" name="Rechteck 51">
            <a:hlinkClick r:id="rId6" action="ppaction://hlinksldjump"/>
          </p:cNvPr>
          <p:cNvSpPr/>
          <p:nvPr/>
        </p:nvSpPr>
        <p:spPr>
          <a:xfrm>
            <a:off x="4547783" y="4580673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3" name="Rechteck 52">
            <a:hlinkClick r:id="rId6" action="ppaction://hlinksldjump"/>
          </p:cNvPr>
          <p:cNvSpPr/>
          <p:nvPr/>
        </p:nvSpPr>
        <p:spPr>
          <a:xfrm>
            <a:off x="5064318" y="5260517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4" name="Rechteck 53">
            <a:hlinkClick r:id="rId6" action="ppaction://hlinksldjump"/>
          </p:cNvPr>
          <p:cNvSpPr/>
          <p:nvPr/>
        </p:nvSpPr>
        <p:spPr>
          <a:xfrm>
            <a:off x="5064318" y="4803316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5" name="Rechteck 54">
            <a:hlinkClick r:id="rId6" action="ppaction://hlinksldjump"/>
          </p:cNvPr>
          <p:cNvSpPr/>
          <p:nvPr/>
        </p:nvSpPr>
        <p:spPr>
          <a:xfrm>
            <a:off x="5064318" y="4574715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6" name="Rechteck 55">
            <a:hlinkClick r:id="rId6" action="ppaction://hlinksldjump"/>
          </p:cNvPr>
          <p:cNvSpPr/>
          <p:nvPr/>
        </p:nvSpPr>
        <p:spPr>
          <a:xfrm>
            <a:off x="4048395" y="5260517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7" name="Rechteck 56">
            <a:hlinkClick r:id="rId6" action="ppaction://hlinksldjump"/>
          </p:cNvPr>
          <p:cNvSpPr/>
          <p:nvPr/>
        </p:nvSpPr>
        <p:spPr>
          <a:xfrm>
            <a:off x="4048395" y="5031917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8" name="Rechteck 57">
            <a:hlinkClick r:id="rId6" action="ppaction://hlinksldjump"/>
          </p:cNvPr>
          <p:cNvSpPr/>
          <p:nvPr/>
        </p:nvSpPr>
        <p:spPr>
          <a:xfrm>
            <a:off x="4048395" y="4803316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1" name="Rechteck 60">
            <a:hlinkClick r:id="rId6" action="ppaction://hlinksldjump"/>
          </p:cNvPr>
          <p:cNvSpPr/>
          <p:nvPr/>
        </p:nvSpPr>
        <p:spPr>
          <a:xfrm>
            <a:off x="4048395" y="4574715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3" name="Rechteck 62">
            <a:hlinkClick r:id="rId6" action="ppaction://hlinksldjump"/>
          </p:cNvPr>
          <p:cNvSpPr/>
          <p:nvPr/>
        </p:nvSpPr>
        <p:spPr>
          <a:xfrm>
            <a:off x="4034753" y="3737877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4" name="Rechteck 63">
            <a:hlinkClick r:id="rId6" action="ppaction://hlinksldjump"/>
          </p:cNvPr>
          <p:cNvSpPr/>
          <p:nvPr/>
        </p:nvSpPr>
        <p:spPr>
          <a:xfrm>
            <a:off x="5060817" y="3737877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5" name="Rechteck 64">
            <a:hlinkClick r:id="rId6" action="ppaction://hlinksldjump"/>
          </p:cNvPr>
          <p:cNvSpPr/>
          <p:nvPr/>
        </p:nvSpPr>
        <p:spPr>
          <a:xfrm>
            <a:off x="4514847" y="3737877"/>
            <a:ext cx="487739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6" name="Rechteck 65">
            <a:hlinkClick r:id="rId6" action="ppaction://hlinksldjump"/>
          </p:cNvPr>
          <p:cNvSpPr/>
          <p:nvPr/>
        </p:nvSpPr>
        <p:spPr>
          <a:xfrm>
            <a:off x="4084820" y="3993932"/>
            <a:ext cx="303518" cy="364458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7" name="Rechteck 66">
            <a:hlinkClick r:id="rId6" action="ppaction://hlinksldjump"/>
          </p:cNvPr>
          <p:cNvSpPr/>
          <p:nvPr/>
        </p:nvSpPr>
        <p:spPr>
          <a:xfrm>
            <a:off x="5108144" y="4000707"/>
            <a:ext cx="303518" cy="364458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8" name="Rechteck 67"/>
          <p:cNvSpPr/>
          <p:nvPr/>
        </p:nvSpPr>
        <p:spPr>
          <a:xfrm>
            <a:off x="4432926" y="4084820"/>
            <a:ext cx="184044" cy="202367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9" name="Rechteck 68">
            <a:hlinkClick r:id="rId7" action="ppaction://hlinksldjump"/>
          </p:cNvPr>
          <p:cNvSpPr/>
          <p:nvPr/>
        </p:nvSpPr>
        <p:spPr>
          <a:xfrm>
            <a:off x="4850537" y="4082288"/>
            <a:ext cx="184044" cy="202367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0" name="Rechteck 69">
            <a:hlinkClick r:id="rId6" action="ppaction://hlinksldjump"/>
          </p:cNvPr>
          <p:cNvSpPr/>
          <p:nvPr/>
        </p:nvSpPr>
        <p:spPr>
          <a:xfrm rot="16200000">
            <a:off x="4641732" y="4227809"/>
            <a:ext cx="184044" cy="202367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1" name="Rechteck 70">
            <a:hlinkClick r:id="rId6" action="ppaction://hlinksldjump"/>
          </p:cNvPr>
          <p:cNvSpPr/>
          <p:nvPr/>
        </p:nvSpPr>
        <p:spPr>
          <a:xfrm rot="16200000">
            <a:off x="4634980" y="3947842"/>
            <a:ext cx="184044" cy="202367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2" name="Rechteck 71">
            <a:hlinkClick r:id="rId6" action="ppaction://hlinksldjump"/>
          </p:cNvPr>
          <p:cNvSpPr/>
          <p:nvPr/>
        </p:nvSpPr>
        <p:spPr>
          <a:xfrm>
            <a:off x="3716942" y="2343644"/>
            <a:ext cx="184044" cy="1076653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3" name="Rechteck 72">
            <a:hlinkClick r:id="rId6" action="ppaction://hlinksldjump"/>
          </p:cNvPr>
          <p:cNvSpPr/>
          <p:nvPr/>
        </p:nvSpPr>
        <p:spPr>
          <a:xfrm>
            <a:off x="3716942" y="2067188"/>
            <a:ext cx="184044" cy="202367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4" name="Rechteck 73">
            <a:hlinkClick r:id="rId6" action="ppaction://hlinksldjump"/>
          </p:cNvPr>
          <p:cNvSpPr/>
          <p:nvPr/>
        </p:nvSpPr>
        <p:spPr>
          <a:xfrm>
            <a:off x="3960616" y="1266670"/>
            <a:ext cx="472309" cy="485942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5" name="Rechteck 74">
            <a:hlinkClick r:id="rId6" action="ppaction://hlinksldjump"/>
          </p:cNvPr>
          <p:cNvSpPr/>
          <p:nvPr/>
        </p:nvSpPr>
        <p:spPr>
          <a:xfrm>
            <a:off x="5064318" y="5031917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3600" y="2134800"/>
            <a:ext cx="1194697" cy="152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93203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/>
          <p:cNvSpPr txBox="1"/>
          <p:nvPr/>
        </p:nvSpPr>
        <p:spPr>
          <a:xfrm>
            <a:off x="704193" y="325821"/>
            <a:ext cx="98061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b="1" u="sng" dirty="0">
                <a:solidFill>
                  <a:srgbClr val="FF0000"/>
                </a:solidFill>
              </a:rPr>
              <a:t>Prüfungstraining:</a:t>
            </a:r>
            <a:r>
              <a:rPr lang="de-DE" sz="3200" b="1" dirty="0">
                <a:solidFill>
                  <a:schemeClr val="accent1">
                    <a:lumMod val="50000"/>
                  </a:schemeClr>
                </a:solidFill>
              </a:rPr>
              <a:t> Rufgruppenwechsel mittels Pfeiltasten</a:t>
            </a:r>
          </a:p>
        </p:txBody>
      </p:sp>
      <p:sp>
        <p:nvSpPr>
          <p:cNvPr id="20" name="Textfeld 19"/>
          <p:cNvSpPr txBox="1"/>
          <p:nvPr/>
        </p:nvSpPr>
        <p:spPr>
          <a:xfrm>
            <a:off x="6007485" y="2735599"/>
            <a:ext cx="553526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u="sng" dirty="0" smtClean="0">
                <a:solidFill>
                  <a:schemeClr val="accent4">
                    <a:lumMod val="75000"/>
                  </a:schemeClr>
                </a:solidFill>
              </a:rPr>
              <a:t>Aufgabe:</a:t>
            </a:r>
            <a:r>
              <a:rPr lang="de-DE" sz="2400" b="1" dirty="0" smtClean="0">
                <a:solidFill>
                  <a:schemeClr val="accent4">
                    <a:lumMod val="75000"/>
                  </a:schemeClr>
                </a:solidFill>
              </a:rPr>
              <a:t> Wähle mit Hilfe der Pfeiltasten aus dem aktuellen Ordner die Rufgruppe IdF_11 aus!</a:t>
            </a:r>
          </a:p>
          <a:p>
            <a:endParaRPr lang="de-DE" sz="2400" b="1" dirty="0" smtClean="0">
              <a:solidFill>
                <a:schemeClr val="accent4">
                  <a:lumMod val="75000"/>
                </a:schemeClr>
              </a:solidFill>
            </a:endParaRPr>
          </a:p>
          <a:p>
            <a:endParaRPr lang="de-DE" sz="2400" b="1" dirty="0">
              <a:solidFill>
                <a:schemeClr val="accent4">
                  <a:lumMod val="75000"/>
                </a:schemeClr>
              </a:solidFill>
            </a:endParaRPr>
          </a:p>
          <a:p>
            <a:r>
              <a:rPr lang="de-DE" sz="2400" b="1" dirty="0" smtClean="0">
                <a:solidFill>
                  <a:schemeClr val="accent4">
                    <a:lumMod val="75000"/>
                  </a:schemeClr>
                </a:solidFill>
              </a:rPr>
              <a:t>Hinweis: Das Gerät ist bereits entsperrt!</a:t>
            </a:r>
            <a:endParaRPr lang="de-DE" sz="2400" b="1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26" name="Abgerundetes Rechteck 25">
            <a:hlinkClick r:id="rId2" action="ppaction://hlinksldjump"/>
          </p:cNvPr>
          <p:cNvSpPr/>
          <p:nvPr/>
        </p:nvSpPr>
        <p:spPr>
          <a:xfrm>
            <a:off x="5047175" y="3529775"/>
            <a:ext cx="487351" cy="288246"/>
          </a:xfrm>
          <a:prstGeom prst="roundRect">
            <a:avLst/>
          </a:prstGeom>
          <a:noFill/>
          <a:ln>
            <a:solidFill>
              <a:srgbClr val="B2B2B2">
                <a:alpha val="14902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7" name="Abgerundetes Rechteck 26">
            <a:hlinkClick r:id="rId2" action="ppaction://hlinksldjump"/>
          </p:cNvPr>
          <p:cNvSpPr/>
          <p:nvPr/>
        </p:nvSpPr>
        <p:spPr>
          <a:xfrm>
            <a:off x="3900986" y="3524406"/>
            <a:ext cx="487351" cy="288246"/>
          </a:xfrm>
          <a:prstGeom prst="roundRect">
            <a:avLst/>
          </a:prstGeom>
          <a:noFill/>
          <a:ln>
            <a:solidFill>
              <a:srgbClr val="B2B2B2">
                <a:alpha val="14902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6" name="Abgerundetes Rechteck 45">
            <a:hlinkClick r:id="rId3" action="ppaction://hlinksldjump"/>
          </p:cNvPr>
          <p:cNvSpPr/>
          <p:nvPr/>
        </p:nvSpPr>
        <p:spPr>
          <a:xfrm>
            <a:off x="4446568" y="3529775"/>
            <a:ext cx="600607" cy="282877"/>
          </a:xfrm>
          <a:prstGeom prst="roundRect">
            <a:avLst/>
          </a:prstGeom>
          <a:noFill/>
          <a:ln>
            <a:solidFill>
              <a:srgbClr val="B2B2B2">
                <a:alpha val="14902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47" name="Grafik 46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574"/>
          <a:stretch/>
        </p:blipFill>
        <p:spPr>
          <a:xfrm>
            <a:off x="3753745" y="1014705"/>
            <a:ext cx="1936291" cy="4596186"/>
          </a:xfrm>
          <a:prstGeom prst="rect">
            <a:avLst/>
          </a:prstGeom>
        </p:spPr>
      </p:pic>
      <p:sp>
        <p:nvSpPr>
          <p:cNvPr id="49" name="Rechteck 48">
            <a:hlinkClick r:id="rId5" action="ppaction://hlinksldjump"/>
          </p:cNvPr>
          <p:cNvSpPr/>
          <p:nvPr/>
        </p:nvSpPr>
        <p:spPr>
          <a:xfrm>
            <a:off x="4547783" y="5266475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0" name="Rechteck 49">
            <a:hlinkClick r:id="rId5" action="ppaction://hlinksldjump"/>
          </p:cNvPr>
          <p:cNvSpPr/>
          <p:nvPr/>
        </p:nvSpPr>
        <p:spPr>
          <a:xfrm>
            <a:off x="4547783" y="5037875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1" name="Rechteck 50">
            <a:hlinkClick r:id="rId5" action="ppaction://hlinksldjump"/>
          </p:cNvPr>
          <p:cNvSpPr/>
          <p:nvPr/>
        </p:nvSpPr>
        <p:spPr>
          <a:xfrm>
            <a:off x="4547783" y="4809274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2" name="Rechteck 51">
            <a:hlinkClick r:id="rId5" action="ppaction://hlinksldjump"/>
          </p:cNvPr>
          <p:cNvSpPr/>
          <p:nvPr/>
        </p:nvSpPr>
        <p:spPr>
          <a:xfrm>
            <a:off x="4547783" y="4580673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3" name="Rechteck 52">
            <a:hlinkClick r:id="rId5" action="ppaction://hlinksldjump"/>
          </p:cNvPr>
          <p:cNvSpPr/>
          <p:nvPr/>
        </p:nvSpPr>
        <p:spPr>
          <a:xfrm>
            <a:off x="5064318" y="5260517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4" name="Rechteck 53">
            <a:hlinkClick r:id="rId5" action="ppaction://hlinksldjump"/>
          </p:cNvPr>
          <p:cNvSpPr/>
          <p:nvPr/>
        </p:nvSpPr>
        <p:spPr>
          <a:xfrm>
            <a:off x="5064318" y="4803316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5" name="Rechteck 54">
            <a:hlinkClick r:id="rId5" action="ppaction://hlinksldjump"/>
          </p:cNvPr>
          <p:cNvSpPr/>
          <p:nvPr/>
        </p:nvSpPr>
        <p:spPr>
          <a:xfrm>
            <a:off x="5064318" y="4574715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6" name="Rechteck 55">
            <a:hlinkClick r:id="rId5" action="ppaction://hlinksldjump"/>
          </p:cNvPr>
          <p:cNvSpPr/>
          <p:nvPr/>
        </p:nvSpPr>
        <p:spPr>
          <a:xfrm>
            <a:off x="4048395" y="5260517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7" name="Rechteck 56">
            <a:hlinkClick r:id="rId5" action="ppaction://hlinksldjump"/>
          </p:cNvPr>
          <p:cNvSpPr/>
          <p:nvPr/>
        </p:nvSpPr>
        <p:spPr>
          <a:xfrm>
            <a:off x="4048395" y="5031917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8" name="Rechteck 57">
            <a:hlinkClick r:id="rId5" action="ppaction://hlinksldjump"/>
          </p:cNvPr>
          <p:cNvSpPr/>
          <p:nvPr/>
        </p:nvSpPr>
        <p:spPr>
          <a:xfrm>
            <a:off x="4048395" y="4803316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1" name="Rechteck 60">
            <a:hlinkClick r:id="rId5" action="ppaction://hlinksldjump"/>
          </p:cNvPr>
          <p:cNvSpPr/>
          <p:nvPr/>
        </p:nvSpPr>
        <p:spPr>
          <a:xfrm>
            <a:off x="4048395" y="4574715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3" name="Rechteck 62">
            <a:hlinkClick r:id="rId5" action="ppaction://hlinksldjump"/>
          </p:cNvPr>
          <p:cNvSpPr/>
          <p:nvPr/>
        </p:nvSpPr>
        <p:spPr>
          <a:xfrm>
            <a:off x="4034753" y="3737877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4" name="Rechteck 63">
            <a:hlinkClick r:id="rId5" action="ppaction://hlinksldjump"/>
          </p:cNvPr>
          <p:cNvSpPr/>
          <p:nvPr/>
        </p:nvSpPr>
        <p:spPr>
          <a:xfrm>
            <a:off x="5060817" y="3737877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5" name="Rechteck 64">
            <a:hlinkClick r:id="rId5" action="ppaction://hlinksldjump"/>
          </p:cNvPr>
          <p:cNvSpPr/>
          <p:nvPr/>
        </p:nvSpPr>
        <p:spPr>
          <a:xfrm>
            <a:off x="4514847" y="3737877"/>
            <a:ext cx="487739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6" name="Rechteck 65">
            <a:hlinkClick r:id="rId5" action="ppaction://hlinksldjump"/>
          </p:cNvPr>
          <p:cNvSpPr/>
          <p:nvPr/>
        </p:nvSpPr>
        <p:spPr>
          <a:xfrm>
            <a:off x="4084820" y="3993932"/>
            <a:ext cx="303518" cy="364458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7" name="Rechteck 66">
            <a:hlinkClick r:id="rId5" action="ppaction://hlinksldjump"/>
          </p:cNvPr>
          <p:cNvSpPr/>
          <p:nvPr/>
        </p:nvSpPr>
        <p:spPr>
          <a:xfrm>
            <a:off x="5108144" y="4000707"/>
            <a:ext cx="303518" cy="364458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2" name="Rechteck 71">
            <a:hlinkClick r:id="rId5" action="ppaction://hlinksldjump"/>
          </p:cNvPr>
          <p:cNvSpPr/>
          <p:nvPr/>
        </p:nvSpPr>
        <p:spPr>
          <a:xfrm>
            <a:off x="3716942" y="2343644"/>
            <a:ext cx="184044" cy="1076653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3" name="Rechteck 72">
            <a:hlinkClick r:id="rId5" action="ppaction://hlinksldjump"/>
          </p:cNvPr>
          <p:cNvSpPr/>
          <p:nvPr/>
        </p:nvSpPr>
        <p:spPr>
          <a:xfrm>
            <a:off x="3716942" y="2067188"/>
            <a:ext cx="184044" cy="202367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4" name="Rechteck 73">
            <a:hlinkClick r:id="rId5" action="ppaction://hlinksldjump"/>
          </p:cNvPr>
          <p:cNvSpPr/>
          <p:nvPr/>
        </p:nvSpPr>
        <p:spPr>
          <a:xfrm>
            <a:off x="3960616" y="1266670"/>
            <a:ext cx="472309" cy="485942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5" name="Rechteck 74">
            <a:hlinkClick r:id="rId5" action="ppaction://hlinksldjump"/>
          </p:cNvPr>
          <p:cNvSpPr/>
          <p:nvPr/>
        </p:nvSpPr>
        <p:spPr>
          <a:xfrm>
            <a:off x="5064318" y="5031917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35" name="Grafik 3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8167" y="3982727"/>
            <a:ext cx="565562" cy="424800"/>
          </a:xfrm>
          <a:prstGeom prst="rect">
            <a:avLst/>
          </a:prstGeom>
        </p:spPr>
      </p:pic>
      <p:sp>
        <p:nvSpPr>
          <p:cNvPr id="68" name="Rechteck 67">
            <a:hlinkClick r:id="rId7" action="ppaction://hlinksldjump"/>
          </p:cNvPr>
          <p:cNvSpPr/>
          <p:nvPr/>
        </p:nvSpPr>
        <p:spPr>
          <a:xfrm>
            <a:off x="4432928" y="4084820"/>
            <a:ext cx="184044" cy="202367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9" name="Rechteck 68">
            <a:hlinkClick r:id="rId8" action="ppaction://hlinksldjump"/>
          </p:cNvPr>
          <p:cNvSpPr/>
          <p:nvPr/>
        </p:nvSpPr>
        <p:spPr>
          <a:xfrm>
            <a:off x="4849980" y="4084820"/>
            <a:ext cx="184044" cy="202367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0" name="Rechteck 69">
            <a:hlinkClick r:id="rId5" action="ppaction://hlinksldjump"/>
          </p:cNvPr>
          <p:cNvSpPr/>
          <p:nvPr/>
        </p:nvSpPr>
        <p:spPr>
          <a:xfrm rot="16200000">
            <a:off x="4641733" y="4228745"/>
            <a:ext cx="184044" cy="202367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1" name="Rechteck 70">
            <a:hlinkClick r:id="rId5" action="ppaction://hlinksldjump"/>
          </p:cNvPr>
          <p:cNvSpPr/>
          <p:nvPr/>
        </p:nvSpPr>
        <p:spPr>
          <a:xfrm rot="16200000">
            <a:off x="4634981" y="3947842"/>
            <a:ext cx="184044" cy="202367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36" name="Grafik 35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3600" y="2134800"/>
            <a:ext cx="1194697" cy="1522800"/>
          </a:xfrm>
          <a:prstGeom prst="rect">
            <a:avLst/>
          </a:prstGeom>
        </p:spPr>
      </p:pic>
      <p:pic>
        <p:nvPicPr>
          <p:cNvPr id="4" name="Grafik 3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3600" y="2134800"/>
            <a:ext cx="1194697" cy="152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08453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26" presetClass="emph" presetSubtype="0" repeatCount="5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750" tmFilter="0, 0; .2, .5; .8, .5; 1, 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" dur="375" autoRev="1" fill="hold"/>
                                        <p:tgtEl>
                                          <p:spTgt spid="3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750"/>
                            </p:stCondLst>
                            <p:childTnLst>
                              <p:par>
                                <p:cTn id="13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/>
          <p:cNvSpPr txBox="1"/>
          <p:nvPr/>
        </p:nvSpPr>
        <p:spPr>
          <a:xfrm>
            <a:off x="704193" y="325821"/>
            <a:ext cx="98061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b="1" u="sng" dirty="0">
                <a:solidFill>
                  <a:srgbClr val="FF0000"/>
                </a:solidFill>
              </a:rPr>
              <a:t>Prüfungstraining:</a:t>
            </a:r>
            <a:r>
              <a:rPr lang="de-DE" sz="3200" b="1" dirty="0">
                <a:solidFill>
                  <a:schemeClr val="accent1">
                    <a:lumMod val="50000"/>
                  </a:schemeClr>
                </a:solidFill>
              </a:rPr>
              <a:t> Rufgruppenwechsel mittels Pfeiltasten</a:t>
            </a:r>
          </a:p>
        </p:txBody>
      </p:sp>
      <p:sp>
        <p:nvSpPr>
          <p:cNvPr id="20" name="Textfeld 19"/>
          <p:cNvSpPr txBox="1"/>
          <p:nvPr/>
        </p:nvSpPr>
        <p:spPr>
          <a:xfrm>
            <a:off x="6007485" y="2735599"/>
            <a:ext cx="553526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u="sng" dirty="0" smtClean="0">
                <a:solidFill>
                  <a:schemeClr val="accent4">
                    <a:lumMod val="75000"/>
                  </a:schemeClr>
                </a:solidFill>
              </a:rPr>
              <a:t>Aufgabe:</a:t>
            </a:r>
            <a:r>
              <a:rPr lang="de-DE" sz="2400" b="1" dirty="0" smtClean="0">
                <a:solidFill>
                  <a:schemeClr val="accent4">
                    <a:lumMod val="75000"/>
                  </a:schemeClr>
                </a:solidFill>
              </a:rPr>
              <a:t> Wähle mit Hilfe der Pfeiltasten aus dem aktuellen Ordner die Rufgruppe IdF_11 aus!</a:t>
            </a:r>
          </a:p>
          <a:p>
            <a:endParaRPr lang="de-DE" sz="2400" b="1" dirty="0" smtClean="0">
              <a:solidFill>
                <a:schemeClr val="accent4">
                  <a:lumMod val="75000"/>
                </a:schemeClr>
              </a:solidFill>
            </a:endParaRPr>
          </a:p>
          <a:p>
            <a:endParaRPr lang="de-DE" sz="2400" b="1" dirty="0">
              <a:solidFill>
                <a:schemeClr val="accent4">
                  <a:lumMod val="75000"/>
                </a:schemeClr>
              </a:solidFill>
            </a:endParaRPr>
          </a:p>
          <a:p>
            <a:r>
              <a:rPr lang="de-DE" sz="2400" b="1" dirty="0" smtClean="0">
                <a:solidFill>
                  <a:schemeClr val="accent4">
                    <a:lumMod val="75000"/>
                  </a:schemeClr>
                </a:solidFill>
              </a:rPr>
              <a:t>Hinweis: Das Gerät ist bereits entsperrt!</a:t>
            </a:r>
            <a:endParaRPr lang="de-DE" sz="2400" b="1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26" name="Abgerundetes Rechteck 25">
            <a:hlinkClick r:id="rId2" action="ppaction://hlinksldjump"/>
          </p:cNvPr>
          <p:cNvSpPr/>
          <p:nvPr/>
        </p:nvSpPr>
        <p:spPr>
          <a:xfrm>
            <a:off x="5047175" y="3529775"/>
            <a:ext cx="487351" cy="288246"/>
          </a:xfrm>
          <a:prstGeom prst="roundRect">
            <a:avLst/>
          </a:prstGeom>
          <a:noFill/>
          <a:ln>
            <a:solidFill>
              <a:srgbClr val="B2B2B2">
                <a:alpha val="14902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7" name="Abgerundetes Rechteck 26">
            <a:hlinkClick r:id="rId2" action="ppaction://hlinksldjump"/>
          </p:cNvPr>
          <p:cNvSpPr/>
          <p:nvPr/>
        </p:nvSpPr>
        <p:spPr>
          <a:xfrm>
            <a:off x="3900986" y="3524406"/>
            <a:ext cx="487351" cy="288246"/>
          </a:xfrm>
          <a:prstGeom prst="roundRect">
            <a:avLst/>
          </a:prstGeom>
          <a:noFill/>
          <a:ln>
            <a:solidFill>
              <a:srgbClr val="B2B2B2">
                <a:alpha val="14902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6" name="Abgerundetes Rechteck 45">
            <a:hlinkClick r:id="rId3" action="ppaction://hlinksldjump"/>
          </p:cNvPr>
          <p:cNvSpPr/>
          <p:nvPr/>
        </p:nvSpPr>
        <p:spPr>
          <a:xfrm>
            <a:off x="4446568" y="3529775"/>
            <a:ext cx="600607" cy="282877"/>
          </a:xfrm>
          <a:prstGeom prst="roundRect">
            <a:avLst/>
          </a:prstGeom>
          <a:noFill/>
          <a:ln>
            <a:solidFill>
              <a:srgbClr val="B2B2B2">
                <a:alpha val="14902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47" name="Grafik 46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574"/>
          <a:stretch/>
        </p:blipFill>
        <p:spPr>
          <a:xfrm>
            <a:off x="3753745" y="1014705"/>
            <a:ext cx="1936291" cy="4596186"/>
          </a:xfrm>
          <a:prstGeom prst="rect">
            <a:avLst/>
          </a:prstGeom>
        </p:spPr>
      </p:pic>
      <p:sp>
        <p:nvSpPr>
          <p:cNvPr id="49" name="Rechteck 48">
            <a:hlinkClick r:id="rId5" action="ppaction://hlinksldjump"/>
          </p:cNvPr>
          <p:cNvSpPr/>
          <p:nvPr/>
        </p:nvSpPr>
        <p:spPr>
          <a:xfrm>
            <a:off x="4547783" y="5266475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0" name="Rechteck 49">
            <a:hlinkClick r:id="rId5" action="ppaction://hlinksldjump"/>
          </p:cNvPr>
          <p:cNvSpPr/>
          <p:nvPr/>
        </p:nvSpPr>
        <p:spPr>
          <a:xfrm>
            <a:off x="4547783" y="5037875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1" name="Rechteck 50">
            <a:hlinkClick r:id="rId5" action="ppaction://hlinksldjump"/>
          </p:cNvPr>
          <p:cNvSpPr/>
          <p:nvPr/>
        </p:nvSpPr>
        <p:spPr>
          <a:xfrm>
            <a:off x="4547783" y="4809274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2" name="Rechteck 51">
            <a:hlinkClick r:id="rId5" action="ppaction://hlinksldjump"/>
          </p:cNvPr>
          <p:cNvSpPr/>
          <p:nvPr/>
        </p:nvSpPr>
        <p:spPr>
          <a:xfrm>
            <a:off x="4547783" y="4580673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3" name="Rechteck 52">
            <a:hlinkClick r:id="rId5" action="ppaction://hlinksldjump"/>
          </p:cNvPr>
          <p:cNvSpPr/>
          <p:nvPr/>
        </p:nvSpPr>
        <p:spPr>
          <a:xfrm>
            <a:off x="5064318" y="5260517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4" name="Rechteck 53">
            <a:hlinkClick r:id="rId5" action="ppaction://hlinksldjump"/>
          </p:cNvPr>
          <p:cNvSpPr/>
          <p:nvPr/>
        </p:nvSpPr>
        <p:spPr>
          <a:xfrm>
            <a:off x="5064318" y="4803316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5" name="Rechteck 54">
            <a:hlinkClick r:id="rId5" action="ppaction://hlinksldjump"/>
          </p:cNvPr>
          <p:cNvSpPr/>
          <p:nvPr/>
        </p:nvSpPr>
        <p:spPr>
          <a:xfrm>
            <a:off x="5064318" y="4574715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6" name="Rechteck 55">
            <a:hlinkClick r:id="rId5" action="ppaction://hlinksldjump"/>
          </p:cNvPr>
          <p:cNvSpPr/>
          <p:nvPr/>
        </p:nvSpPr>
        <p:spPr>
          <a:xfrm>
            <a:off x="4048395" y="5260517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7" name="Rechteck 56">
            <a:hlinkClick r:id="rId5" action="ppaction://hlinksldjump"/>
          </p:cNvPr>
          <p:cNvSpPr/>
          <p:nvPr/>
        </p:nvSpPr>
        <p:spPr>
          <a:xfrm>
            <a:off x="4048395" y="5031917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8" name="Rechteck 57">
            <a:hlinkClick r:id="rId5" action="ppaction://hlinksldjump"/>
          </p:cNvPr>
          <p:cNvSpPr/>
          <p:nvPr/>
        </p:nvSpPr>
        <p:spPr>
          <a:xfrm>
            <a:off x="4048395" y="4803316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1" name="Rechteck 60">
            <a:hlinkClick r:id="rId5" action="ppaction://hlinksldjump"/>
          </p:cNvPr>
          <p:cNvSpPr/>
          <p:nvPr/>
        </p:nvSpPr>
        <p:spPr>
          <a:xfrm>
            <a:off x="4048395" y="4574715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3" name="Rechteck 62">
            <a:hlinkClick r:id="rId5" action="ppaction://hlinksldjump"/>
          </p:cNvPr>
          <p:cNvSpPr/>
          <p:nvPr/>
        </p:nvSpPr>
        <p:spPr>
          <a:xfrm>
            <a:off x="4034753" y="3737877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4" name="Rechteck 63">
            <a:hlinkClick r:id="rId5" action="ppaction://hlinksldjump"/>
          </p:cNvPr>
          <p:cNvSpPr/>
          <p:nvPr/>
        </p:nvSpPr>
        <p:spPr>
          <a:xfrm>
            <a:off x="5060817" y="3737877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5" name="Rechteck 64">
            <a:hlinkClick r:id="rId5" action="ppaction://hlinksldjump"/>
          </p:cNvPr>
          <p:cNvSpPr/>
          <p:nvPr/>
        </p:nvSpPr>
        <p:spPr>
          <a:xfrm>
            <a:off x="4514847" y="3737877"/>
            <a:ext cx="487739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6" name="Rechteck 65">
            <a:hlinkClick r:id="rId5" action="ppaction://hlinksldjump"/>
          </p:cNvPr>
          <p:cNvSpPr/>
          <p:nvPr/>
        </p:nvSpPr>
        <p:spPr>
          <a:xfrm>
            <a:off x="4084820" y="3993932"/>
            <a:ext cx="303518" cy="364458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7" name="Rechteck 66">
            <a:hlinkClick r:id="rId5" action="ppaction://hlinksldjump"/>
          </p:cNvPr>
          <p:cNvSpPr/>
          <p:nvPr/>
        </p:nvSpPr>
        <p:spPr>
          <a:xfrm>
            <a:off x="5108144" y="4000707"/>
            <a:ext cx="303518" cy="364458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2" name="Rechteck 71">
            <a:hlinkClick r:id="rId5" action="ppaction://hlinksldjump"/>
          </p:cNvPr>
          <p:cNvSpPr/>
          <p:nvPr/>
        </p:nvSpPr>
        <p:spPr>
          <a:xfrm>
            <a:off x="3716942" y="2343644"/>
            <a:ext cx="184044" cy="1076653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3" name="Rechteck 72">
            <a:hlinkClick r:id="rId5" action="ppaction://hlinksldjump"/>
          </p:cNvPr>
          <p:cNvSpPr/>
          <p:nvPr/>
        </p:nvSpPr>
        <p:spPr>
          <a:xfrm>
            <a:off x="3716942" y="2067188"/>
            <a:ext cx="184044" cy="202367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4" name="Rechteck 73">
            <a:hlinkClick r:id="rId5" action="ppaction://hlinksldjump"/>
          </p:cNvPr>
          <p:cNvSpPr/>
          <p:nvPr/>
        </p:nvSpPr>
        <p:spPr>
          <a:xfrm>
            <a:off x="3960616" y="1266670"/>
            <a:ext cx="472309" cy="485942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5" name="Rechteck 74">
            <a:hlinkClick r:id="rId5" action="ppaction://hlinksldjump"/>
          </p:cNvPr>
          <p:cNvSpPr/>
          <p:nvPr/>
        </p:nvSpPr>
        <p:spPr>
          <a:xfrm>
            <a:off x="5064318" y="5031917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35" name="Grafik 3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8167" y="3982727"/>
            <a:ext cx="565562" cy="424800"/>
          </a:xfrm>
          <a:prstGeom prst="rect">
            <a:avLst/>
          </a:prstGeom>
        </p:spPr>
      </p:pic>
      <p:sp>
        <p:nvSpPr>
          <p:cNvPr id="68" name="Rechteck 67">
            <a:hlinkClick r:id="rId7" action="ppaction://hlinksldjump"/>
          </p:cNvPr>
          <p:cNvSpPr/>
          <p:nvPr/>
        </p:nvSpPr>
        <p:spPr>
          <a:xfrm>
            <a:off x="4432928" y="4084820"/>
            <a:ext cx="184044" cy="202367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9" name="Rechteck 68">
            <a:hlinkClick r:id="rId8" action="ppaction://hlinksldjump"/>
          </p:cNvPr>
          <p:cNvSpPr/>
          <p:nvPr/>
        </p:nvSpPr>
        <p:spPr>
          <a:xfrm>
            <a:off x="4850538" y="4082288"/>
            <a:ext cx="184044" cy="202367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0" name="Rechteck 69">
            <a:hlinkClick r:id="rId5" action="ppaction://hlinksldjump"/>
          </p:cNvPr>
          <p:cNvSpPr/>
          <p:nvPr/>
        </p:nvSpPr>
        <p:spPr>
          <a:xfrm rot="16200000">
            <a:off x="4641733" y="4227809"/>
            <a:ext cx="184044" cy="202367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1" name="Rechteck 70">
            <a:hlinkClick r:id="rId5" action="ppaction://hlinksldjump"/>
          </p:cNvPr>
          <p:cNvSpPr/>
          <p:nvPr/>
        </p:nvSpPr>
        <p:spPr>
          <a:xfrm rot="16200000">
            <a:off x="4634981" y="3947842"/>
            <a:ext cx="184044" cy="202367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36" name="Grafik 35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3600" y="2134800"/>
            <a:ext cx="1194697" cy="1522800"/>
          </a:xfrm>
          <a:prstGeom prst="rect">
            <a:avLst/>
          </a:prstGeom>
        </p:spPr>
      </p:pic>
      <p:pic>
        <p:nvPicPr>
          <p:cNvPr id="4" name="Grafik 3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3600" y="2134800"/>
            <a:ext cx="1194697" cy="152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25139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26" presetClass="emph" presetSubtype="0" repeatCount="5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750" tmFilter="0, 0; .2, .5; .8, .5; 1, 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" dur="375" autoRev="1" fill="hold"/>
                                        <p:tgtEl>
                                          <p:spTgt spid="3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750"/>
                            </p:stCondLst>
                            <p:childTnLst>
                              <p:par>
                                <p:cTn id="13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3"/>
          <p:cNvSpPr txBox="1"/>
          <p:nvPr/>
        </p:nvSpPr>
        <p:spPr>
          <a:xfrm>
            <a:off x="472967" y="5486400"/>
            <a:ext cx="900736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dirty="0" smtClean="0">
                <a:solidFill>
                  <a:schemeClr val="accent1">
                    <a:lumMod val="75000"/>
                  </a:schemeClr>
                </a:solidFill>
              </a:rPr>
              <a:t>Es existieren verschiedene Modelle von Motorola Digitalfunkgeräten, die Bedienung aller Geräte ist jedoch weitestgehend gleich.</a:t>
            </a:r>
            <a:endParaRPr lang="de-DE" sz="24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7" name="Textfeld 6"/>
          <p:cNvSpPr txBox="1"/>
          <p:nvPr/>
        </p:nvSpPr>
        <p:spPr>
          <a:xfrm>
            <a:off x="704193" y="325821"/>
            <a:ext cx="98061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b="1" dirty="0" smtClean="0">
                <a:solidFill>
                  <a:schemeClr val="accent1">
                    <a:lumMod val="50000"/>
                  </a:schemeClr>
                </a:solidFill>
              </a:rPr>
              <a:t>Unsere Digitalfunkgeräte</a:t>
            </a:r>
            <a:endParaRPr lang="de-DE" sz="32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8" name="Abgerundetes Rechteck 7">
            <a:hlinkClick r:id="rId3" action="ppaction://hlinksldjump"/>
          </p:cNvPr>
          <p:cNvSpPr/>
          <p:nvPr/>
        </p:nvSpPr>
        <p:spPr>
          <a:xfrm>
            <a:off x="8923282" y="3668110"/>
            <a:ext cx="2648607" cy="851338"/>
          </a:xfrm>
          <a:prstGeom prst="roundRect">
            <a:avLst/>
          </a:prstGeom>
          <a:gradFill flip="none" rotWithShape="1">
            <a:gsLst>
              <a:gs pos="34972">
                <a:srgbClr val="C1DCAE"/>
              </a:gs>
              <a:gs pos="30000">
                <a:srgbClr val="CBE2BB"/>
              </a:gs>
              <a:gs pos="0">
                <a:schemeClr val="accent6"/>
              </a:gs>
              <a:gs pos="74000">
                <a:schemeClr val="accent6"/>
              </a:gs>
              <a:gs pos="83000">
                <a:schemeClr val="accent6">
                  <a:lumMod val="75000"/>
                </a:schemeClr>
              </a:gs>
              <a:gs pos="100000">
                <a:schemeClr val="accent6">
                  <a:lumMod val="50000"/>
                </a:schemeClr>
              </a:gs>
            </a:gsLst>
            <a:lin ang="5400000" scaled="1"/>
            <a:tileRect/>
          </a:gradFill>
          <a:ln w="28575">
            <a:solidFill>
              <a:schemeClr val="accent6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 smtClean="0">
                <a:solidFill>
                  <a:schemeClr val="tx2">
                    <a:lumMod val="50000"/>
                  </a:schemeClr>
                </a:solidFill>
              </a:rPr>
              <a:t>Verstanden und weiter!</a:t>
            </a:r>
            <a:endParaRPr lang="de-DE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9" name="Abgerundetes Rechteck 8"/>
          <p:cNvSpPr/>
          <p:nvPr/>
        </p:nvSpPr>
        <p:spPr>
          <a:xfrm>
            <a:off x="8923282" y="2701158"/>
            <a:ext cx="2648607" cy="851338"/>
          </a:xfrm>
          <a:prstGeom prst="roundRect">
            <a:avLst/>
          </a:prstGeom>
          <a:gradFill flip="none" rotWithShape="1">
            <a:gsLst>
              <a:gs pos="34972">
                <a:schemeClr val="accent2">
                  <a:lumMod val="40000"/>
                  <a:lumOff val="60000"/>
                </a:schemeClr>
              </a:gs>
              <a:gs pos="30000">
                <a:schemeClr val="accent2">
                  <a:lumMod val="40000"/>
                  <a:lumOff val="60000"/>
                </a:schemeClr>
              </a:gs>
              <a:gs pos="0">
                <a:schemeClr val="accent2"/>
              </a:gs>
              <a:gs pos="74000">
                <a:schemeClr val="accent2">
                  <a:lumMod val="60000"/>
                  <a:lumOff val="40000"/>
                </a:schemeClr>
              </a:gs>
              <a:gs pos="83000">
                <a:schemeClr val="accent2"/>
              </a:gs>
              <a:gs pos="100000">
                <a:schemeClr val="accent2">
                  <a:lumMod val="75000"/>
                </a:schemeClr>
              </a:gs>
            </a:gsLst>
            <a:lin ang="5400000" scaled="1"/>
            <a:tileRect/>
          </a:gradFill>
          <a:ln w="38100">
            <a:solidFill>
              <a:schemeClr val="accent2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 smtClean="0">
                <a:solidFill>
                  <a:schemeClr val="tx2">
                    <a:lumMod val="75000"/>
                  </a:schemeClr>
                </a:solidFill>
              </a:rPr>
              <a:t>Nochmal, bitte!</a:t>
            </a:r>
            <a:endParaRPr lang="de-DE" b="1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19" name="Grafik 1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7342" y="874271"/>
            <a:ext cx="1457238" cy="4467611"/>
          </a:xfrm>
          <a:prstGeom prst="rect">
            <a:avLst/>
          </a:prstGeom>
        </p:spPr>
      </p:pic>
      <p:pic>
        <p:nvPicPr>
          <p:cNvPr id="20" name="Grafik 19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066"/>
          <a:stretch/>
        </p:blipFill>
        <p:spPr>
          <a:xfrm>
            <a:off x="1919314" y="830317"/>
            <a:ext cx="1433489" cy="4511565"/>
          </a:xfrm>
          <a:prstGeom prst="rect">
            <a:avLst/>
          </a:prstGeom>
        </p:spPr>
      </p:pic>
      <p:sp>
        <p:nvSpPr>
          <p:cNvPr id="21" name="Textfeld 20"/>
          <p:cNvSpPr txBox="1"/>
          <p:nvPr/>
        </p:nvSpPr>
        <p:spPr>
          <a:xfrm>
            <a:off x="472967" y="5486400"/>
            <a:ext cx="900736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dirty="0" smtClean="0">
                <a:solidFill>
                  <a:schemeClr val="accent1">
                    <a:lumMod val="75000"/>
                  </a:schemeClr>
                </a:solidFill>
              </a:rPr>
              <a:t>Im Folgenden werden wir uns die Handhabung der Motorola-Digitalfunkgeräte ansehen:</a:t>
            </a:r>
            <a:endParaRPr lang="de-DE" sz="2400" b="1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6849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6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8500"/>
                            </p:stCondLst>
                            <p:childTnLst>
                              <p:par>
                                <p:cTn id="17" presetID="10" presetClass="exit" presetSubtype="0" fill="hold" grpId="3" nodeType="after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15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3500"/>
                            </p:stCondLst>
                            <p:childTnLst>
                              <p:par>
                                <p:cTn id="25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4500"/>
                            </p:stCondLst>
                            <p:childTnLst>
                              <p:par>
                                <p:cTn id="2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0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000"/>
                            </p:stCondLst>
                            <p:childTnLst>
                              <p:par>
                                <p:cTn id="43" presetID="10" presetClass="entr" presetSubtype="0" fill="hold" grpId="2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3000"/>
                            </p:stCondLst>
                            <p:childTnLst>
                              <p:par>
                                <p:cTn id="47" presetID="10" presetClass="entr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7000"/>
                            </p:stCondLst>
                            <p:childTnLst>
                              <p:par>
                                <p:cTn id="51" presetID="10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9500"/>
                            </p:stCondLst>
                            <p:childTnLst>
                              <p:par>
                                <p:cTn id="55" presetID="10" presetClass="exit" presetSubtype="0" fill="hold" grpId="1" nodeType="after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12500"/>
                            </p:stCondLst>
                            <p:childTnLst>
                              <p:par>
                                <p:cTn id="59" presetID="10" presetClass="entr" presetSubtype="0" fill="hold" grpId="2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  <p:bldLst>
      <p:bldP spid="4" grpId="0"/>
      <p:bldP spid="4" grpId="1"/>
      <p:bldP spid="4" grpId="2"/>
      <p:bldP spid="4" grpId="3"/>
      <p:bldP spid="8" grpId="0" animBg="1"/>
      <p:bldP spid="9" grpId="0" animBg="1"/>
      <p:bldP spid="21" grpId="0"/>
      <p:bldP spid="21" grpId="1"/>
      <p:bldP spid="21" grpId="2"/>
    </p:bld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/>
          <p:cNvSpPr txBox="1"/>
          <p:nvPr/>
        </p:nvSpPr>
        <p:spPr>
          <a:xfrm>
            <a:off x="704193" y="325821"/>
            <a:ext cx="98061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b="1" u="sng" dirty="0">
                <a:solidFill>
                  <a:srgbClr val="FF0000"/>
                </a:solidFill>
              </a:rPr>
              <a:t>Prüfungstraining:</a:t>
            </a:r>
            <a:r>
              <a:rPr lang="de-DE" sz="3200" b="1" dirty="0">
                <a:solidFill>
                  <a:schemeClr val="accent1">
                    <a:lumMod val="50000"/>
                  </a:schemeClr>
                </a:solidFill>
              </a:rPr>
              <a:t> Rufgruppenwechsel mittels Pfeiltasten</a:t>
            </a:r>
          </a:p>
        </p:txBody>
      </p:sp>
      <p:sp>
        <p:nvSpPr>
          <p:cNvPr id="20" name="Textfeld 19"/>
          <p:cNvSpPr txBox="1"/>
          <p:nvPr/>
        </p:nvSpPr>
        <p:spPr>
          <a:xfrm>
            <a:off x="6007485" y="2735599"/>
            <a:ext cx="553526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u="sng" dirty="0" smtClean="0">
                <a:solidFill>
                  <a:schemeClr val="accent4">
                    <a:lumMod val="75000"/>
                  </a:schemeClr>
                </a:solidFill>
              </a:rPr>
              <a:t>Aufgabe:</a:t>
            </a:r>
            <a:r>
              <a:rPr lang="de-DE" sz="2400" b="1" dirty="0" smtClean="0">
                <a:solidFill>
                  <a:schemeClr val="accent4">
                    <a:lumMod val="75000"/>
                  </a:schemeClr>
                </a:solidFill>
              </a:rPr>
              <a:t> Wähle mit Hilfe der Pfeiltasten aus dem aktuellen Ordner die Rufgruppe IdF_11 aus!</a:t>
            </a:r>
          </a:p>
          <a:p>
            <a:endParaRPr lang="de-DE" sz="2400" b="1" dirty="0" smtClean="0">
              <a:solidFill>
                <a:schemeClr val="accent4">
                  <a:lumMod val="75000"/>
                </a:schemeClr>
              </a:solidFill>
            </a:endParaRPr>
          </a:p>
          <a:p>
            <a:endParaRPr lang="de-DE" sz="2400" b="1" dirty="0">
              <a:solidFill>
                <a:schemeClr val="accent4">
                  <a:lumMod val="75000"/>
                </a:schemeClr>
              </a:solidFill>
            </a:endParaRPr>
          </a:p>
          <a:p>
            <a:r>
              <a:rPr lang="de-DE" sz="2400" b="1" dirty="0" smtClean="0">
                <a:solidFill>
                  <a:schemeClr val="accent4">
                    <a:lumMod val="75000"/>
                  </a:schemeClr>
                </a:solidFill>
              </a:rPr>
              <a:t>Hinweis: Das Gerät ist bereits entsperrt!</a:t>
            </a:r>
            <a:endParaRPr lang="de-DE" sz="2400" b="1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26" name="Abgerundetes Rechteck 25">
            <a:hlinkClick r:id="rId2" action="ppaction://hlinksldjump"/>
          </p:cNvPr>
          <p:cNvSpPr/>
          <p:nvPr/>
        </p:nvSpPr>
        <p:spPr>
          <a:xfrm>
            <a:off x="5047175" y="3529775"/>
            <a:ext cx="487351" cy="288246"/>
          </a:xfrm>
          <a:prstGeom prst="roundRect">
            <a:avLst/>
          </a:prstGeom>
          <a:noFill/>
          <a:ln>
            <a:solidFill>
              <a:srgbClr val="B2B2B2">
                <a:alpha val="14902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7" name="Abgerundetes Rechteck 26">
            <a:hlinkClick r:id="rId2" action="ppaction://hlinksldjump"/>
          </p:cNvPr>
          <p:cNvSpPr/>
          <p:nvPr/>
        </p:nvSpPr>
        <p:spPr>
          <a:xfrm>
            <a:off x="3900986" y="3524406"/>
            <a:ext cx="487351" cy="288246"/>
          </a:xfrm>
          <a:prstGeom prst="roundRect">
            <a:avLst/>
          </a:prstGeom>
          <a:noFill/>
          <a:ln>
            <a:solidFill>
              <a:srgbClr val="B2B2B2">
                <a:alpha val="14902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6" name="Abgerundetes Rechteck 45">
            <a:hlinkClick r:id="rId3" action="ppaction://hlinksldjump"/>
          </p:cNvPr>
          <p:cNvSpPr/>
          <p:nvPr/>
        </p:nvSpPr>
        <p:spPr>
          <a:xfrm>
            <a:off x="4446568" y="3529775"/>
            <a:ext cx="600607" cy="282877"/>
          </a:xfrm>
          <a:prstGeom prst="roundRect">
            <a:avLst/>
          </a:prstGeom>
          <a:noFill/>
          <a:ln>
            <a:solidFill>
              <a:srgbClr val="B2B2B2">
                <a:alpha val="14902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47" name="Grafik 46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574"/>
          <a:stretch/>
        </p:blipFill>
        <p:spPr>
          <a:xfrm>
            <a:off x="3753745" y="1014705"/>
            <a:ext cx="1936291" cy="4596186"/>
          </a:xfrm>
          <a:prstGeom prst="rect">
            <a:avLst/>
          </a:prstGeom>
        </p:spPr>
      </p:pic>
      <p:sp>
        <p:nvSpPr>
          <p:cNvPr id="49" name="Rechteck 48">
            <a:hlinkClick r:id="rId5" action="ppaction://hlinksldjump"/>
          </p:cNvPr>
          <p:cNvSpPr/>
          <p:nvPr/>
        </p:nvSpPr>
        <p:spPr>
          <a:xfrm>
            <a:off x="4547783" y="5266475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0" name="Rechteck 49">
            <a:hlinkClick r:id="rId5" action="ppaction://hlinksldjump"/>
          </p:cNvPr>
          <p:cNvSpPr/>
          <p:nvPr/>
        </p:nvSpPr>
        <p:spPr>
          <a:xfrm>
            <a:off x="4547783" y="5037875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1" name="Rechteck 50">
            <a:hlinkClick r:id="rId5" action="ppaction://hlinksldjump"/>
          </p:cNvPr>
          <p:cNvSpPr/>
          <p:nvPr/>
        </p:nvSpPr>
        <p:spPr>
          <a:xfrm>
            <a:off x="4547783" y="4809274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2" name="Rechteck 51">
            <a:hlinkClick r:id="rId5" action="ppaction://hlinksldjump"/>
          </p:cNvPr>
          <p:cNvSpPr/>
          <p:nvPr/>
        </p:nvSpPr>
        <p:spPr>
          <a:xfrm>
            <a:off x="4547783" y="4580673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3" name="Rechteck 52">
            <a:hlinkClick r:id="rId5" action="ppaction://hlinksldjump"/>
          </p:cNvPr>
          <p:cNvSpPr/>
          <p:nvPr/>
        </p:nvSpPr>
        <p:spPr>
          <a:xfrm>
            <a:off x="5064318" y="5260517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4" name="Rechteck 53">
            <a:hlinkClick r:id="rId5" action="ppaction://hlinksldjump"/>
          </p:cNvPr>
          <p:cNvSpPr/>
          <p:nvPr/>
        </p:nvSpPr>
        <p:spPr>
          <a:xfrm>
            <a:off x="5064318" y="4803316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5" name="Rechteck 54">
            <a:hlinkClick r:id="rId5" action="ppaction://hlinksldjump"/>
          </p:cNvPr>
          <p:cNvSpPr/>
          <p:nvPr/>
        </p:nvSpPr>
        <p:spPr>
          <a:xfrm>
            <a:off x="5064318" y="4574715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6" name="Rechteck 55">
            <a:hlinkClick r:id="rId5" action="ppaction://hlinksldjump"/>
          </p:cNvPr>
          <p:cNvSpPr/>
          <p:nvPr/>
        </p:nvSpPr>
        <p:spPr>
          <a:xfrm>
            <a:off x="4048395" y="5260517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7" name="Rechteck 56">
            <a:hlinkClick r:id="rId5" action="ppaction://hlinksldjump"/>
          </p:cNvPr>
          <p:cNvSpPr/>
          <p:nvPr/>
        </p:nvSpPr>
        <p:spPr>
          <a:xfrm>
            <a:off x="4048395" y="5031917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8" name="Rechteck 57">
            <a:hlinkClick r:id="rId5" action="ppaction://hlinksldjump"/>
          </p:cNvPr>
          <p:cNvSpPr/>
          <p:nvPr/>
        </p:nvSpPr>
        <p:spPr>
          <a:xfrm>
            <a:off x="4048395" y="4803316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1" name="Rechteck 60">
            <a:hlinkClick r:id="rId5" action="ppaction://hlinksldjump"/>
          </p:cNvPr>
          <p:cNvSpPr/>
          <p:nvPr/>
        </p:nvSpPr>
        <p:spPr>
          <a:xfrm>
            <a:off x="4048395" y="4574715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3" name="Rechteck 62">
            <a:hlinkClick r:id="rId5" action="ppaction://hlinksldjump"/>
          </p:cNvPr>
          <p:cNvSpPr/>
          <p:nvPr/>
        </p:nvSpPr>
        <p:spPr>
          <a:xfrm>
            <a:off x="4034753" y="3737877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4" name="Rechteck 63">
            <a:hlinkClick r:id="rId5" action="ppaction://hlinksldjump"/>
          </p:cNvPr>
          <p:cNvSpPr/>
          <p:nvPr/>
        </p:nvSpPr>
        <p:spPr>
          <a:xfrm>
            <a:off x="5060817" y="3737877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5" name="Rechteck 64">
            <a:hlinkClick r:id="rId5" action="ppaction://hlinksldjump"/>
          </p:cNvPr>
          <p:cNvSpPr/>
          <p:nvPr/>
        </p:nvSpPr>
        <p:spPr>
          <a:xfrm>
            <a:off x="4514847" y="3737877"/>
            <a:ext cx="487739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6" name="Rechteck 65">
            <a:hlinkClick r:id="rId5" action="ppaction://hlinksldjump"/>
          </p:cNvPr>
          <p:cNvSpPr/>
          <p:nvPr/>
        </p:nvSpPr>
        <p:spPr>
          <a:xfrm>
            <a:off x="4084820" y="3993932"/>
            <a:ext cx="303518" cy="364458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7" name="Rechteck 66">
            <a:hlinkClick r:id="rId5" action="ppaction://hlinksldjump"/>
          </p:cNvPr>
          <p:cNvSpPr/>
          <p:nvPr/>
        </p:nvSpPr>
        <p:spPr>
          <a:xfrm>
            <a:off x="5108144" y="4000707"/>
            <a:ext cx="303518" cy="364458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2" name="Rechteck 71">
            <a:hlinkClick r:id="rId5" action="ppaction://hlinksldjump"/>
          </p:cNvPr>
          <p:cNvSpPr/>
          <p:nvPr/>
        </p:nvSpPr>
        <p:spPr>
          <a:xfrm>
            <a:off x="3716942" y="2343644"/>
            <a:ext cx="184044" cy="1076653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3" name="Rechteck 72">
            <a:hlinkClick r:id="rId5" action="ppaction://hlinksldjump"/>
          </p:cNvPr>
          <p:cNvSpPr/>
          <p:nvPr/>
        </p:nvSpPr>
        <p:spPr>
          <a:xfrm>
            <a:off x="3716942" y="2067188"/>
            <a:ext cx="184044" cy="202367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4" name="Rechteck 73">
            <a:hlinkClick r:id="rId5" action="ppaction://hlinksldjump"/>
          </p:cNvPr>
          <p:cNvSpPr/>
          <p:nvPr/>
        </p:nvSpPr>
        <p:spPr>
          <a:xfrm>
            <a:off x="3960616" y="1266670"/>
            <a:ext cx="472309" cy="485942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5" name="Rechteck 74">
            <a:hlinkClick r:id="rId5" action="ppaction://hlinksldjump"/>
          </p:cNvPr>
          <p:cNvSpPr/>
          <p:nvPr/>
        </p:nvSpPr>
        <p:spPr>
          <a:xfrm>
            <a:off x="5064318" y="5031917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35" name="Grafik 3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8167" y="3982727"/>
            <a:ext cx="565562" cy="424800"/>
          </a:xfrm>
          <a:prstGeom prst="rect">
            <a:avLst/>
          </a:prstGeom>
        </p:spPr>
      </p:pic>
      <p:sp>
        <p:nvSpPr>
          <p:cNvPr id="68" name="Rechteck 67">
            <a:hlinkClick r:id="rId7" action="ppaction://hlinksldjump"/>
          </p:cNvPr>
          <p:cNvSpPr/>
          <p:nvPr/>
        </p:nvSpPr>
        <p:spPr>
          <a:xfrm>
            <a:off x="4432928" y="4084820"/>
            <a:ext cx="184044" cy="202367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9" name="Rechteck 68">
            <a:hlinkClick r:id="rId8" action="ppaction://hlinksldjump"/>
          </p:cNvPr>
          <p:cNvSpPr/>
          <p:nvPr/>
        </p:nvSpPr>
        <p:spPr>
          <a:xfrm>
            <a:off x="4849980" y="4084820"/>
            <a:ext cx="184044" cy="202367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0" name="Rechteck 69">
            <a:hlinkClick r:id="rId5" action="ppaction://hlinksldjump"/>
          </p:cNvPr>
          <p:cNvSpPr/>
          <p:nvPr/>
        </p:nvSpPr>
        <p:spPr>
          <a:xfrm rot="16200000">
            <a:off x="4641733" y="4227809"/>
            <a:ext cx="184044" cy="202367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1" name="Rechteck 70">
            <a:hlinkClick r:id="rId5" action="ppaction://hlinksldjump"/>
          </p:cNvPr>
          <p:cNvSpPr/>
          <p:nvPr/>
        </p:nvSpPr>
        <p:spPr>
          <a:xfrm rot="16200000">
            <a:off x="4634981" y="3947842"/>
            <a:ext cx="184044" cy="202367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3" name="Grafik 2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3600" y="2134800"/>
            <a:ext cx="1194697" cy="1522800"/>
          </a:xfrm>
          <a:prstGeom prst="rect">
            <a:avLst/>
          </a:prstGeom>
        </p:spPr>
      </p:pic>
      <p:pic>
        <p:nvPicPr>
          <p:cNvPr id="9" name="Grafik 8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3600" y="2134800"/>
            <a:ext cx="1194697" cy="152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15801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26" presetClass="emph" presetSubtype="0" repeatCount="5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" dur="750" tmFilter="0, 0; .2, .5; .8, .5; 1, 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" dur="375" autoRev="1" fill="hold"/>
                                        <p:tgtEl>
                                          <p:spTgt spid="3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750"/>
                            </p:stCondLst>
                            <p:childTnLst>
                              <p:par>
                                <p:cTn id="13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/>
          <p:cNvSpPr txBox="1"/>
          <p:nvPr/>
        </p:nvSpPr>
        <p:spPr>
          <a:xfrm>
            <a:off x="704193" y="325821"/>
            <a:ext cx="98061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b="1" u="sng" dirty="0">
                <a:solidFill>
                  <a:srgbClr val="FF0000"/>
                </a:solidFill>
              </a:rPr>
              <a:t>Prüfungstraining:</a:t>
            </a:r>
            <a:r>
              <a:rPr lang="de-DE" sz="3200" b="1" dirty="0">
                <a:solidFill>
                  <a:schemeClr val="accent1">
                    <a:lumMod val="50000"/>
                  </a:schemeClr>
                </a:solidFill>
              </a:rPr>
              <a:t> Rufgruppenwechsel mittels Pfeiltasten</a:t>
            </a:r>
          </a:p>
        </p:txBody>
      </p:sp>
      <p:sp>
        <p:nvSpPr>
          <p:cNvPr id="20" name="Textfeld 19"/>
          <p:cNvSpPr txBox="1"/>
          <p:nvPr/>
        </p:nvSpPr>
        <p:spPr>
          <a:xfrm>
            <a:off x="6007485" y="2735599"/>
            <a:ext cx="553526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u="sng" dirty="0" smtClean="0">
                <a:solidFill>
                  <a:schemeClr val="accent4">
                    <a:lumMod val="75000"/>
                  </a:schemeClr>
                </a:solidFill>
              </a:rPr>
              <a:t>Aufgabe:</a:t>
            </a:r>
            <a:r>
              <a:rPr lang="de-DE" sz="2400" b="1" dirty="0" smtClean="0">
                <a:solidFill>
                  <a:schemeClr val="accent4">
                    <a:lumMod val="75000"/>
                  </a:schemeClr>
                </a:solidFill>
              </a:rPr>
              <a:t> Wähle mit Hilfe der Pfeiltasten aus dem aktuellen Ordner die Rufgruppe IdF_11 aus!</a:t>
            </a:r>
          </a:p>
          <a:p>
            <a:endParaRPr lang="de-DE" sz="2400" b="1" dirty="0" smtClean="0">
              <a:solidFill>
                <a:schemeClr val="accent4">
                  <a:lumMod val="75000"/>
                </a:schemeClr>
              </a:solidFill>
            </a:endParaRPr>
          </a:p>
          <a:p>
            <a:endParaRPr lang="de-DE" sz="2400" b="1" dirty="0">
              <a:solidFill>
                <a:schemeClr val="accent4">
                  <a:lumMod val="75000"/>
                </a:schemeClr>
              </a:solidFill>
            </a:endParaRPr>
          </a:p>
          <a:p>
            <a:r>
              <a:rPr lang="de-DE" sz="2400" b="1" dirty="0" smtClean="0">
                <a:solidFill>
                  <a:schemeClr val="accent4">
                    <a:lumMod val="75000"/>
                  </a:schemeClr>
                </a:solidFill>
              </a:rPr>
              <a:t>Hinweis: Das Gerät ist bereits entsperrt!</a:t>
            </a:r>
            <a:endParaRPr lang="de-DE" sz="2400" b="1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26" name="Abgerundetes Rechteck 25">
            <a:hlinkClick r:id="rId2" action="ppaction://hlinksldjump"/>
          </p:cNvPr>
          <p:cNvSpPr/>
          <p:nvPr/>
        </p:nvSpPr>
        <p:spPr>
          <a:xfrm>
            <a:off x="5047175" y="3529775"/>
            <a:ext cx="487351" cy="288246"/>
          </a:xfrm>
          <a:prstGeom prst="roundRect">
            <a:avLst/>
          </a:prstGeom>
          <a:noFill/>
          <a:ln>
            <a:solidFill>
              <a:srgbClr val="B2B2B2">
                <a:alpha val="14902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7" name="Abgerundetes Rechteck 26">
            <a:hlinkClick r:id="rId2" action="ppaction://hlinksldjump"/>
          </p:cNvPr>
          <p:cNvSpPr/>
          <p:nvPr/>
        </p:nvSpPr>
        <p:spPr>
          <a:xfrm>
            <a:off x="3900986" y="3524406"/>
            <a:ext cx="487351" cy="288246"/>
          </a:xfrm>
          <a:prstGeom prst="roundRect">
            <a:avLst/>
          </a:prstGeom>
          <a:noFill/>
          <a:ln>
            <a:solidFill>
              <a:srgbClr val="B2B2B2">
                <a:alpha val="14902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6" name="Abgerundetes Rechteck 45">
            <a:hlinkClick r:id="rId3" action="ppaction://hlinksldjump"/>
          </p:cNvPr>
          <p:cNvSpPr/>
          <p:nvPr/>
        </p:nvSpPr>
        <p:spPr>
          <a:xfrm>
            <a:off x="4446568" y="3529775"/>
            <a:ext cx="600607" cy="282877"/>
          </a:xfrm>
          <a:prstGeom prst="roundRect">
            <a:avLst/>
          </a:prstGeom>
          <a:noFill/>
          <a:ln>
            <a:solidFill>
              <a:srgbClr val="B2B2B2">
                <a:alpha val="14902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47" name="Grafik 46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574"/>
          <a:stretch/>
        </p:blipFill>
        <p:spPr>
          <a:xfrm>
            <a:off x="3753745" y="1014705"/>
            <a:ext cx="1936291" cy="4596186"/>
          </a:xfrm>
          <a:prstGeom prst="rect">
            <a:avLst/>
          </a:prstGeom>
        </p:spPr>
      </p:pic>
      <p:sp>
        <p:nvSpPr>
          <p:cNvPr id="49" name="Rechteck 48">
            <a:hlinkClick r:id="rId5" action="ppaction://hlinksldjump"/>
          </p:cNvPr>
          <p:cNvSpPr/>
          <p:nvPr/>
        </p:nvSpPr>
        <p:spPr>
          <a:xfrm>
            <a:off x="4547783" y="5266475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0" name="Rechteck 49">
            <a:hlinkClick r:id="rId5" action="ppaction://hlinksldjump"/>
          </p:cNvPr>
          <p:cNvSpPr/>
          <p:nvPr/>
        </p:nvSpPr>
        <p:spPr>
          <a:xfrm>
            <a:off x="4547783" y="5037875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1" name="Rechteck 50">
            <a:hlinkClick r:id="rId5" action="ppaction://hlinksldjump"/>
          </p:cNvPr>
          <p:cNvSpPr/>
          <p:nvPr/>
        </p:nvSpPr>
        <p:spPr>
          <a:xfrm>
            <a:off x="4547783" y="4809274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2" name="Rechteck 51">
            <a:hlinkClick r:id="rId5" action="ppaction://hlinksldjump"/>
          </p:cNvPr>
          <p:cNvSpPr/>
          <p:nvPr/>
        </p:nvSpPr>
        <p:spPr>
          <a:xfrm>
            <a:off x="4547783" y="4580673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3" name="Rechteck 52">
            <a:hlinkClick r:id="rId5" action="ppaction://hlinksldjump"/>
          </p:cNvPr>
          <p:cNvSpPr/>
          <p:nvPr/>
        </p:nvSpPr>
        <p:spPr>
          <a:xfrm>
            <a:off x="5064318" y="5260517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4" name="Rechteck 53">
            <a:hlinkClick r:id="rId5" action="ppaction://hlinksldjump"/>
          </p:cNvPr>
          <p:cNvSpPr/>
          <p:nvPr/>
        </p:nvSpPr>
        <p:spPr>
          <a:xfrm>
            <a:off x="5064318" y="4803316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5" name="Rechteck 54">
            <a:hlinkClick r:id="rId5" action="ppaction://hlinksldjump"/>
          </p:cNvPr>
          <p:cNvSpPr/>
          <p:nvPr/>
        </p:nvSpPr>
        <p:spPr>
          <a:xfrm>
            <a:off x="5064318" y="4574715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6" name="Rechteck 55">
            <a:hlinkClick r:id="rId5" action="ppaction://hlinksldjump"/>
          </p:cNvPr>
          <p:cNvSpPr/>
          <p:nvPr/>
        </p:nvSpPr>
        <p:spPr>
          <a:xfrm>
            <a:off x="4048395" y="5260517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7" name="Rechteck 56">
            <a:hlinkClick r:id="rId5" action="ppaction://hlinksldjump"/>
          </p:cNvPr>
          <p:cNvSpPr/>
          <p:nvPr/>
        </p:nvSpPr>
        <p:spPr>
          <a:xfrm>
            <a:off x="4048395" y="5031917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8" name="Rechteck 57">
            <a:hlinkClick r:id="rId5" action="ppaction://hlinksldjump"/>
          </p:cNvPr>
          <p:cNvSpPr/>
          <p:nvPr/>
        </p:nvSpPr>
        <p:spPr>
          <a:xfrm>
            <a:off x="4048395" y="4803316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1" name="Rechteck 60">
            <a:hlinkClick r:id="rId5" action="ppaction://hlinksldjump"/>
          </p:cNvPr>
          <p:cNvSpPr/>
          <p:nvPr/>
        </p:nvSpPr>
        <p:spPr>
          <a:xfrm>
            <a:off x="4048395" y="4574715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3" name="Rechteck 62">
            <a:hlinkClick r:id="rId5" action="ppaction://hlinksldjump"/>
          </p:cNvPr>
          <p:cNvSpPr/>
          <p:nvPr/>
        </p:nvSpPr>
        <p:spPr>
          <a:xfrm>
            <a:off x="4034753" y="3737877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4" name="Rechteck 63">
            <a:hlinkClick r:id="rId5" action="ppaction://hlinksldjump"/>
          </p:cNvPr>
          <p:cNvSpPr/>
          <p:nvPr/>
        </p:nvSpPr>
        <p:spPr>
          <a:xfrm>
            <a:off x="5060817" y="3737877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5" name="Rechteck 64">
            <a:hlinkClick r:id="rId5" action="ppaction://hlinksldjump"/>
          </p:cNvPr>
          <p:cNvSpPr/>
          <p:nvPr/>
        </p:nvSpPr>
        <p:spPr>
          <a:xfrm>
            <a:off x="4514847" y="3737877"/>
            <a:ext cx="487739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6" name="Rechteck 65">
            <a:hlinkClick r:id="rId5" action="ppaction://hlinksldjump"/>
          </p:cNvPr>
          <p:cNvSpPr/>
          <p:nvPr/>
        </p:nvSpPr>
        <p:spPr>
          <a:xfrm>
            <a:off x="4084820" y="3993932"/>
            <a:ext cx="303518" cy="364458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7" name="Rechteck 66">
            <a:hlinkClick r:id="rId5" action="ppaction://hlinksldjump"/>
          </p:cNvPr>
          <p:cNvSpPr/>
          <p:nvPr/>
        </p:nvSpPr>
        <p:spPr>
          <a:xfrm>
            <a:off x="5108144" y="4000707"/>
            <a:ext cx="303518" cy="364458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2" name="Rechteck 71">
            <a:hlinkClick r:id="rId5" action="ppaction://hlinksldjump"/>
          </p:cNvPr>
          <p:cNvSpPr/>
          <p:nvPr/>
        </p:nvSpPr>
        <p:spPr>
          <a:xfrm>
            <a:off x="3716942" y="2343644"/>
            <a:ext cx="184044" cy="1076653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3" name="Rechteck 72">
            <a:hlinkClick r:id="rId5" action="ppaction://hlinksldjump"/>
          </p:cNvPr>
          <p:cNvSpPr/>
          <p:nvPr/>
        </p:nvSpPr>
        <p:spPr>
          <a:xfrm>
            <a:off x="3716942" y="2067188"/>
            <a:ext cx="184044" cy="202367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4" name="Rechteck 73">
            <a:hlinkClick r:id="rId5" action="ppaction://hlinksldjump"/>
          </p:cNvPr>
          <p:cNvSpPr/>
          <p:nvPr/>
        </p:nvSpPr>
        <p:spPr>
          <a:xfrm>
            <a:off x="3960616" y="1266670"/>
            <a:ext cx="472309" cy="485942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5" name="Rechteck 74">
            <a:hlinkClick r:id="rId5" action="ppaction://hlinksldjump"/>
          </p:cNvPr>
          <p:cNvSpPr/>
          <p:nvPr/>
        </p:nvSpPr>
        <p:spPr>
          <a:xfrm>
            <a:off x="5064318" y="5031917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35" name="Grafik 3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8167" y="3982727"/>
            <a:ext cx="565562" cy="424800"/>
          </a:xfrm>
          <a:prstGeom prst="rect">
            <a:avLst/>
          </a:prstGeom>
        </p:spPr>
      </p:pic>
      <p:sp>
        <p:nvSpPr>
          <p:cNvPr id="68" name="Rechteck 67">
            <a:hlinkClick r:id="rId7" action="ppaction://hlinksldjump"/>
          </p:cNvPr>
          <p:cNvSpPr/>
          <p:nvPr/>
        </p:nvSpPr>
        <p:spPr>
          <a:xfrm>
            <a:off x="4432928" y="4084820"/>
            <a:ext cx="184044" cy="202367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9" name="Rechteck 68">
            <a:hlinkClick r:id="rId8" action="ppaction://hlinksldjump"/>
          </p:cNvPr>
          <p:cNvSpPr/>
          <p:nvPr/>
        </p:nvSpPr>
        <p:spPr>
          <a:xfrm>
            <a:off x="4850538" y="4082288"/>
            <a:ext cx="184044" cy="202367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0" name="Rechteck 69">
            <a:hlinkClick r:id="rId5" action="ppaction://hlinksldjump"/>
          </p:cNvPr>
          <p:cNvSpPr/>
          <p:nvPr/>
        </p:nvSpPr>
        <p:spPr>
          <a:xfrm rot="16200000">
            <a:off x="4641733" y="4227809"/>
            <a:ext cx="184044" cy="202367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1" name="Rechteck 70">
            <a:hlinkClick r:id="rId5" action="ppaction://hlinksldjump"/>
          </p:cNvPr>
          <p:cNvSpPr/>
          <p:nvPr/>
        </p:nvSpPr>
        <p:spPr>
          <a:xfrm rot="16200000">
            <a:off x="4634981" y="3947842"/>
            <a:ext cx="184044" cy="202367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36" name="Grafik 35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3600" y="2134800"/>
            <a:ext cx="1194697" cy="1522800"/>
          </a:xfrm>
          <a:prstGeom prst="rect">
            <a:avLst/>
          </a:prstGeom>
        </p:spPr>
      </p:pic>
      <p:pic>
        <p:nvPicPr>
          <p:cNvPr id="39" name="Grafik 38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3600" y="2134800"/>
            <a:ext cx="1194697" cy="152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85982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26" presetClass="emph" presetSubtype="0" repeatCount="5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" dur="750" tmFilter="0, 0; .2, .5; .8, .5; 1, 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" dur="375" autoRev="1" fill="hold"/>
                                        <p:tgtEl>
                                          <p:spTgt spid="3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750"/>
                            </p:stCondLst>
                            <p:childTnLst>
                              <p:par>
                                <p:cTn id="13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/>
          <p:cNvSpPr txBox="1"/>
          <p:nvPr/>
        </p:nvSpPr>
        <p:spPr>
          <a:xfrm>
            <a:off x="704193" y="325821"/>
            <a:ext cx="98061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b="1" u="sng" dirty="0">
                <a:solidFill>
                  <a:srgbClr val="FF0000"/>
                </a:solidFill>
              </a:rPr>
              <a:t>Prüfungstraining:</a:t>
            </a:r>
            <a:r>
              <a:rPr lang="de-DE" sz="3200" b="1" dirty="0">
                <a:solidFill>
                  <a:schemeClr val="accent1">
                    <a:lumMod val="50000"/>
                  </a:schemeClr>
                </a:solidFill>
              </a:rPr>
              <a:t> Rufgruppenwechsel mittels Pfeiltasten</a:t>
            </a:r>
          </a:p>
        </p:txBody>
      </p:sp>
      <p:sp>
        <p:nvSpPr>
          <p:cNvPr id="20" name="Textfeld 19"/>
          <p:cNvSpPr txBox="1"/>
          <p:nvPr/>
        </p:nvSpPr>
        <p:spPr>
          <a:xfrm>
            <a:off x="6007485" y="2735599"/>
            <a:ext cx="553526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u="sng" dirty="0" smtClean="0">
                <a:solidFill>
                  <a:schemeClr val="accent4">
                    <a:lumMod val="75000"/>
                  </a:schemeClr>
                </a:solidFill>
              </a:rPr>
              <a:t>Aufgabe:</a:t>
            </a:r>
            <a:r>
              <a:rPr lang="de-DE" sz="2400" b="1" dirty="0" smtClean="0">
                <a:solidFill>
                  <a:schemeClr val="accent4">
                    <a:lumMod val="75000"/>
                  </a:schemeClr>
                </a:solidFill>
              </a:rPr>
              <a:t> Wähle mit Hilfe der Pfeiltasten aus dem aktuellen Ordner die Rufgruppe IdF_11 aus!</a:t>
            </a:r>
          </a:p>
          <a:p>
            <a:endParaRPr lang="de-DE" sz="2400" b="1" dirty="0" smtClean="0">
              <a:solidFill>
                <a:schemeClr val="accent4">
                  <a:lumMod val="75000"/>
                </a:schemeClr>
              </a:solidFill>
            </a:endParaRPr>
          </a:p>
          <a:p>
            <a:endParaRPr lang="de-DE" sz="2400" b="1" dirty="0">
              <a:solidFill>
                <a:schemeClr val="accent4">
                  <a:lumMod val="75000"/>
                </a:schemeClr>
              </a:solidFill>
            </a:endParaRPr>
          </a:p>
          <a:p>
            <a:r>
              <a:rPr lang="de-DE" sz="2400" b="1" dirty="0" smtClean="0">
                <a:solidFill>
                  <a:schemeClr val="accent4">
                    <a:lumMod val="75000"/>
                  </a:schemeClr>
                </a:solidFill>
              </a:rPr>
              <a:t>Hinweis: Das Gerät ist bereits entsperrt!</a:t>
            </a:r>
            <a:endParaRPr lang="de-DE" sz="2400" b="1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26" name="Abgerundetes Rechteck 25">
            <a:hlinkClick r:id="rId2" action="ppaction://hlinksldjump"/>
          </p:cNvPr>
          <p:cNvSpPr/>
          <p:nvPr/>
        </p:nvSpPr>
        <p:spPr>
          <a:xfrm>
            <a:off x="5047175" y="3529775"/>
            <a:ext cx="487351" cy="288246"/>
          </a:xfrm>
          <a:prstGeom prst="roundRect">
            <a:avLst/>
          </a:prstGeom>
          <a:noFill/>
          <a:ln>
            <a:solidFill>
              <a:srgbClr val="B2B2B2">
                <a:alpha val="14902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7" name="Abgerundetes Rechteck 26">
            <a:hlinkClick r:id="rId2" action="ppaction://hlinksldjump"/>
          </p:cNvPr>
          <p:cNvSpPr/>
          <p:nvPr/>
        </p:nvSpPr>
        <p:spPr>
          <a:xfrm>
            <a:off x="3900986" y="3524406"/>
            <a:ext cx="487351" cy="288246"/>
          </a:xfrm>
          <a:prstGeom prst="roundRect">
            <a:avLst/>
          </a:prstGeom>
          <a:noFill/>
          <a:ln>
            <a:solidFill>
              <a:srgbClr val="B2B2B2">
                <a:alpha val="14902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6" name="Abgerundetes Rechteck 45">
            <a:hlinkClick r:id="rId3" action="ppaction://hlinksldjump"/>
          </p:cNvPr>
          <p:cNvSpPr/>
          <p:nvPr/>
        </p:nvSpPr>
        <p:spPr>
          <a:xfrm>
            <a:off x="4446568" y="3529775"/>
            <a:ext cx="600607" cy="282877"/>
          </a:xfrm>
          <a:prstGeom prst="roundRect">
            <a:avLst/>
          </a:prstGeom>
          <a:noFill/>
          <a:ln>
            <a:solidFill>
              <a:srgbClr val="B2B2B2">
                <a:alpha val="14902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47" name="Grafik 46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574"/>
          <a:stretch/>
        </p:blipFill>
        <p:spPr>
          <a:xfrm>
            <a:off x="3753745" y="1014705"/>
            <a:ext cx="1936291" cy="4596186"/>
          </a:xfrm>
          <a:prstGeom prst="rect">
            <a:avLst/>
          </a:prstGeom>
        </p:spPr>
      </p:pic>
      <p:sp>
        <p:nvSpPr>
          <p:cNvPr id="49" name="Rechteck 48">
            <a:hlinkClick r:id="rId5" action="ppaction://hlinksldjump"/>
          </p:cNvPr>
          <p:cNvSpPr/>
          <p:nvPr/>
        </p:nvSpPr>
        <p:spPr>
          <a:xfrm>
            <a:off x="4547783" y="5266475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0" name="Rechteck 49">
            <a:hlinkClick r:id="rId5" action="ppaction://hlinksldjump"/>
          </p:cNvPr>
          <p:cNvSpPr/>
          <p:nvPr/>
        </p:nvSpPr>
        <p:spPr>
          <a:xfrm>
            <a:off x="4547783" y="5037875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1" name="Rechteck 50">
            <a:hlinkClick r:id="rId5" action="ppaction://hlinksldjump"/>
          </p:cNvPr>
          <p:cNvSpPr/>
          <p:nvPr/>
        </p:nvSpPr>
        <p:spPr>
          <a:xfrm>
            <a:off x="4547783" y="4809274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2" name="Rechteck 51">
            <a:hlinkClick r:id="rId5" action="ppaction://hlinksldjump"/>
          </p:cNvPr>
          <p:cNvSpPr/>
          <p:nvPr/>
        </p:nvSpPr>
        <p:spPr>
          <a:xfrm>
            <a:off x="4547783" y="4580673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3" name="Rechteck 52">
            <a:hlinkClick r:id="rId5" action="ppaction://hlinksldjump"/>
          </p:cNvPr>
          <p:cNvSpPr/>
          <p:nvPr/>
        </p:nvSpPr>
        <p:spPr>
          <a:xfrm>
            <a:off x="5064318" y="5260517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4" name="Rechteck 53">
            <a:hlinkClick r:id="rId5" action="ppaction://hlinksldjump"/>
          </p:cNvPr>
          <p:cNvSpPr/>
          <p:nvPr/>
        </p:nvSpPr>
        <p:spPr>
          <a:xfrm>
            <a:off x="5064318" y="4803316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5" name="Rechteck 54">
            <a:hlinkClick r:id="rId5" action="ppaction://hlinksldjump"/>
          </p:cNvPr>
          <p:cNvSpPr/>
          <p:nvPr/>
        </p:nvSpPr>
        <p:spPr>
          <a:xfrm>
            <a:off x="5064318" y="4574715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6" name="Rechteck 55">
            <a:hlinkClick r:id="rId5" action="ppaction://hlinksldjump"/>
          </p:cNvPr>
          <p:cNvSpPr/>
          <p:nvPr/>
        </p:nvSpPr>
        <p:spPr>
          <a:xfrm>
            <a:off x="4048395" y="5260517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7" name="Rechteck 56">
            <a:hlinkClick r:id="rId5" action="ppaction://hlinksldjump"/>
          </p:cNvPr>
          <p:cNvSpPr/>
          <p:nvPr/>
        </p:nvSpPr>
        <p:spPr>
          <a:xfrm>
            <a:off x="4048395" y="5031917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8" name="Rechteck 57">
            <a:hlinkClick r:id="rId5" action="ppaction://hlinksldjump"/>
          </p:cNvPr>
          <p:cNvSpPr/>
          <p:nvPr/>
        </p:nvSpPr>
        <p:spPr>
          <a:xfrm>
            <a:off x="4048395" y="4803316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1" name="Rechteck 60">
            <a:hlinkClick r:id="rId5" action="ppaction://hlinksldjump"/>
          </p:cNvPr>
          <p:cNvSpPr/>
          <p:nvPr/>
        </p:nvSpPr>
        <p:spPr>
          <a:xfrm>
            <a:off x="4048395" y="4574715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3" name="Rechteck 62">
            <a:hlinkClick r:id="rId5" action="ppaction://hlinksldjump"/>
          </p:cNvPr>
          <p:cNvSpPr/>
          <p:nvPr/>
        </p:nvSpPr>
        <p:spPr>
          <a:xfrm>
            <a:off x="4034753" y="3737877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4" name="Rechteck 63">
            <a:hlinkClick r:id="rId5" action="ppaction://hlinksldjump"/>
          </p:cNvPr>
          <p:cNvSpPr/>
          <p:nvPr/>
        </p:nvSpPr>
        <p:spPr>
          <a:xfrm>
            <a:off x="5060817" y="3737877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5" name="Rechteck 64">
            <a:hlinkClick r:id="rId5" action="ppaction://hlinksldjump"/>
          </p:cNvPr>
          <p:cNvSpPr/>
          <p:nvPr/>
        </p:nvSpPr>
        <p:spPr>
          <a:xfrm>
            <a:off x="4514847" y="3737877"/>
            <a:ext cx="487739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6" name="Rechteck 65">
            <a:hlinkClick r:id="rId5" action="ppaction://hlinksldjump"/>
          </p:cNvPr>
          <p:cNvSpPr/>
          <p:nvPr/>
        </p:nvSpPr>
        <p:spPr>
          <a:xfrm>
            <a:off x="4084820" y="3993932"/>
            <a:ext cx="303518" cy="364458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7" name="Rechteck 66">
            <a:hlinkClick r:id="rId5" action="ppaction://hlinksldjump"/>
          </p:cNvPr>
          <p:cNvSpPr/>
          <p:nvPr/>
        </p:nvSpPr>
        <p:spPr>
          <a:xfrm>
            <a:off x="5108144" y="4000707"/>
            <a:ext cx="303518" cy="364458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2" name="Rechteck 71">
            <a:hlinkClick r:id="rId5" action="ppaction://hlinksldjump"/>
          </p:cNvPr>
          <p:cNvSpPr/>
          <p:nvPr/>
        </p:nvSpPr>
        <p:spPr>
          <a:xfrm>
            <a:off x="3716942" y="2343644"/>
            <a:ext cx="184044" cy="1076653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3" name="Rechteck 72">
            <a:hlinkClick r:id="rId5" action="ppaction://hlinksldjump"/>
          </p:cNvPr>
          <p:cNvSpPr/>
          <p:nvPr/>
        </p:nvSpPr>
        <p:spPr>
          <a:xfrm>
            <a:off x="3716942" y="2067188"/>
            <a:ext cx="184044" cy="202367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4" name="Rechteck 73">
            <a:hlinkClick r:id="rId5" action="ppaction://hlinksldjump"/>
          </p:cNvPr>
          <p:cNvSpPr/>
          <p:nvPr/>
        </p:nvSpPr>
        <p:spPr>
          <a:xfrm>
            <a:off x="3960616" y="1266670"/>
            <a:ext cx="472309" cy="485942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5" name="Rechteck 74">
            <a:hlinkClick r:id="rId5" action="ppaction://hlinksldjump"/>
          </p:cNvPr>
          <p:cNvSpPr/>
          <p:nvPr/>
        </p:nvSpPr>
        <p:spPr>
          <a:xfrm>
            <a:off x="5064318" y="5031917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35" name="Grafik 3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8167" y="3982727"/>
            <a:ext cx="565562" cy="424800"/>
          </a:xfrm>
          <a:prstGeom prst="rect">
            <a:avLst/>
          </a:prstGeom>
        </p:spPr>
      </p:pic>
      <p:sp>
        <p:nvSpPr>
          <p:cNvPr id="68" name="Rechteck 67">
            <a:hlinkClick r:id="rId7" action="ppaction://hlinksldjump"/>
          </p:cNvPr>
          <p:cNvSpPr/>
          <p:nvPr/>
        </p:nvSpPr>
        <p:spPr>
          <a:xfrm>
            <a:off x="4432928" y="4084820"/>
            <a:ext cx="184044" cy="202367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9" name="Rechteck 68">
            <a:hlinkClick r:id="rId8" action="ppaction://hlinksldjump"/>
          </p:cNvPr>
          <p:cNvSpPr/>
          <p:nvPr/>
        </p:nvSpPr>
        <p:spPr>
          <a:xfrm>
            <a:off x="4850538" y="4082288"/>
            <a:ext cx="184044" cy="202367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0" name="Rechteck 69">
            <a:hlinkClick r:id="rId5" action="ppaction://hlinksldjump"/>
          </p:cNvPr>
          <p:cNvSpPr/>
          <p:nvPr/>
        </p:nvSpPr>
        <p:spPr>
          <a:xfrm rot="16200000">
            <a:off x="4641733" y="4227809"/>
            <a:ext cx="184044" cy="202367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1" name="Rechteck 70">
            <a:hlinkClick r:id="rId5" action="ppaction://hlinksldjump"/>
          </p:cNvPr>
          <p:cNvSpPr/>
          <p:nvPr/>
        </p:nvSpPr>
        <p:spPr>
          <a:xfrm rot="16200000">
            <a:off x="4634981" y="3947842"/>
            <a:ext cx="184044" cy="202367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40" name="Grafik 39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3600" y="2134800"/>
            <a:ext cx="1194697" cy="1522800"/>
          </a:xfrm>
          <a:prstGeom prst="rect">
            <a:avLst/>
          </a:prstGeom>
        </p:spPr>
      </p:pic>
      <p:pic>
        <p:nvPicPr>
          <p:cNvPr id="37" name="Grafik 36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3600" y="2134800"/>
            <a:ext cx="1194697" cy="152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71706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26" presetClass="emph" presetSubtype="0" repeatCount="5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" dur="750" tmFilter="0, 0; .2, .5; .8, .5; 1, 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" dur="375" autoRev="1" fill="hold"/>
                                        <p:tgtEl>
                                          <p:spTgt spid="3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750"/>
                            </p:stCondLst>
                            <p:childTnLst>
                              <p:par>
                                <p:cTn id="13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/>
          <p:cNvSpPr txBox="1"/>
          <p:nvPr/>
        </p:nvSpPr>
        <p:spPr>
          <a:xfrm>
            <a:off x="704193" y="325821"/>
            <a:ext cx="98061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b="1" u="sng" dirty="0">
                <a:solidFill>
                  <a:srgbClr val="FF0000"/>
                </a:solidFill>
              </a:rPr>
              <a:t>Prüfungstraining:</a:t>
            </a:r>
            <a:r>
              <a:rPr lang="de-DE" sz="3200" b="1" dirty="0">
                <a:solidFill>
                  <a:schemeClr val="accent1">
                    <a:lumMod val="50000"/>
                  </a:schemeClr>
                </a:solidFill>
              </a:rPr>
              <a:t> Rufgruppenwechsel mittels Pfeiltasten</a:t>
            </a:r>
          </a:p>
        </p:txBody>
      </p:sp>
      <p:sp>
        <p:nvSpPr>
          <p:cNvPr id="20" name="Textfeld 19"/>
          <p:cNvSpPr txBox="1"/>
          <p:nvPr/>
        </p:nvSpPr>
        <p:spPr>
          <a:xfrm>
            <a:off x="6007485" y="2735599"/>
            <a:ext cx="553526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u="sng" dirty="0" smtClean="0">
                <a:solidFill>
                  <a:schemeClr val="accent4">
                    <a:lumMod val="75000"/>
                  </a:schemeClr>
                </a:solidFill>
              </a:rPr>
              <a:t>Aufgabe:</a:t>
            </a:r>
            <a:r>
              <a:rPr lang="de-DE" sz="2400" b="1" dirty="0" smtClean="0">
                <a:solidFill>
                  <a:schemeClr val="accent4">
                    <a:lumMod val="75000"/>
                  </a:schemeClr>
                </a:solidFill>
              </a:rPr>
              <a:t> Wähle mit Hilfe der Pfeiltasten aus dem aktuellen Ordner die Rufgruppe IdF_11 aus!</a:t>
            </a:r>
          </a:p>
          <a:p>
            <a:endParaRPr lang="de-DE" sz="2400" b="1" dirty="0" smtClean="0">
              <a:solidFill>
                <a:schemeClr val="accent4">
                  <a:lumMod val="75000"/>
                </a:schemeClr>
              </a:solidFill>
            </a:endParaRPr>
          </a:p>
          <a:p>
            <a:endParaRPr lang="de-DE" sz="2400" b="1" dirty="0">
              <a:solidFill>
                <a:schemeClr val="accent4">
                  <a:lumMod val="75000"/>
                </a:schemeClr>
              </a:solidFill>
            </a:endParaRPr>
          </a:p>
          <a:p>
            <a:r>
              <a:rPr lang="de-DE" sz="2400" b="1" dirty="0" smtClean="0">
                <a:solidFill>
                  <a:schemeClr val="accent4">
                    <a:lumMod val="75000"/>
                  </a:schemeClr>
                </a:solidFill>
              </a:rPr>
              <a:t>Hinweis: Das Gerät ist bereits entsperrt!</a:t>
            </a:r>
            <a:endParaRPr lang="de-DE" sz="2400" b="1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26" name="Abgerundetes Rechteck 25">
            <a:hlinkClick r:id="rId2" action="ppaction://hlinksldjump"/>
          </p:cNvPr>
          <p:cNvSpPr/>
          <p:nvPr/>
        </p:nvSpPr>
        <p:spPr>
          <a:xfrm>
            <a:off x="5047175" y="3529775"/>
            <a:ext cx="487351" cy="288246"/>
          </a:xfrm>
          <a:prstGeom prst="roundRect">
            <a:avLst/>
          </a:prstGeom>
          <a:noFill/>
          <a:ln>
            <a:solidFill>
              <a:srgbClr val="B2B2B2">
                <a:alpha val="14902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7" name="Abgerundetes Rechteck 26">
            <a:hlinkClick r:id="rId2" action="ppaction://hlinksldjump"/>
          </p:cNvPr>
          <p:cNvSpPr/>
          <p:nvPr/>
        </p:nvSpPr>
        <p:spPr>
          <a:xfrm>
            <a:off x="3900986" y="3524406"/>
            <a:ext cx="487351" cy="288246"/>
          </a:xfrm>
          <a:prstGeom prst="roundRect">
            <a:avLst/>
          </a:prstGeom>
          <a:noFill/>
          <a:ln>
            <a:solidFill>
              <a:srgbClr val="B2B2B2">
                <a:alpha val="14902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6" name="Abgerundetes Rechteck 45">
            <a:hlinkClick r:id="rId3" action="ppaction://hlinksldjump"/>
          </p:cNvPr>
          <p:cNvSpPr/>
          <p:nvPr/>
        </p:nvSpPr>
        <p:spPr>
          <a:xfrm>
            <a:off x="4446568" y="3529775"/>
            <a:ext cx="600607" cy="282877"/>
          </a:xfrm>
          <a:prstGeom prst="roundRect">
            <a:avLst/>
          </a:prstGeom>
          <a:noFill/>
          <a:ln>
            <a:solidFill>
              <a:srgbClr val="B2B2B2">
                <a:alpha val="14902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47" name="Grafik 46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574"/>
          <a:stretch/>
        </p:blipFill>
        <p:spPr>
          <a:xfrm>
            <a:off x="3753745" y="1014705"/>
            <a:ext cx="1936291" cy="4596186"/>
          </a:xfrm>
          <a:prstGeom prst="rect">
            <a:avLst/>
          </a:prstGeom>
        </p:spPr>
      </p:pic>
      <p:sp>
        <p:nvSpPr>
          <p:cNvPr id="49" name="Rechteck 48">
            <a:hlinkClick r:id="rId5" action="ppaction://hlinksldjump"/>
          </p:cNvPr>
          <p:cNvSpPr/>
          <p:nvPr/>
        </p:nvSpPr>
        <p:spPr>
          <a:xfrm>
            <a:off x="4547783" y="5266475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0" name="Rechteck 49">
            <a:hlinkClick r:id="rId5" action="ppaction://hlinksldjump"/>
          </p:cNvPr>
          <p:cNvSpPr/>
          <p:nvPr/>
        </p:nvSpPr>
        <p:spPr>
          <a:xfrm>
            <a:off x="4547783" y="5037875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1" name="Rechteck 50">
            <a:hlinkClick r:id="rId5" action="ppaction://hlinksldjump"/>
          </p:cNvPr>
          <p:cNvSpPr/>
          <p:nvPr/>
        </p:nvSpPr>
        <p:spPr>
          <a:xfrm>
            <a:off x="4547783" y="4809274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2" name="Rechteck 51">
            <a:hlinkClick r:id="rId5" action="ppaction://hlinksldjump"/>
          </p:cNvPr>
          <p:cNvSpPr/>
          <p:nvPr/>
        </p:nvSpPr>
        <p:spPr>
          <a:xfrm>
            <a:off x="4547783" y="4580673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3" name="Rechteck 52">
            <a:hlinkClick r:id="rId5" action="ppaction://hlinksldjump"/>
          </p:cNvPr>
          <p:cNvSpPr/>
          <p:nvPr/>
        </p:nvSpPr>
        <p:spPr>
          <a:xfrm>
            <a:off x="5064318" y="5260517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4" name="Rechteck 53">
            <a:hlinkClick r:id="rId5" action="ppaction://hlinksldjump"/>
          </p:cNvPr>
          <p:cNvSpPr/>
          <p:nvPr/>
        </p:nvSpPr>
        <p:spPr>
          <a:xfrm>
            <a:off x="5064318" y="4803316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5" name="Rechteck 54">
            <a:hlinkClick r:id="rId5" action="ppaction://hlinksldjump"/>
          </p:cNvPr>
          <p:cNvSpPr/>
          <p:nvPr/>
        </p:nvSpPr>
        <p:spPr>
          <a:xfrm>
            <a:off x="5064318" y="4574715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6" name="Rechteck 55">
            <a:hlinkClick r:id="rId5" action="ppaction://hlinksldjump"/>
          </p:cNvPr>
          <p:cNvSpPr/>
          <p:nvPr/>
        </p:nvSpPr>
        <p:spPr>
          <a:xfrm>
            <a:off x="4048395" y="5260517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7" name="Rechteck 56">
            <a:hlinkClick r:id="rId5" action="ppaction://hlinksldjump"/>
          </p:cNvPr>
          <p:cNvSpPr/>
          <p:nvPr/>
        </p:nvSpPr>
        <p:spPr>
          <a:xfrm>
            <a:off x="4048395" y="5031917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8" name="Rechteck 57">
            <a:hlinkClick r:id="rId5" action="ppaction://hlinksldjump"/>
          </p:cNvPr>
          <p:cNvSpPr/>
          <p:nvPr/>
        </p:nvSpPr>
        <p:spPr>
          <a:xfrm>
            <a:off x="4048395" y="4803316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1" name="Rechteck 60">
            <a:hlinkClick r:id="rId5" action="ppaction://hlinksldjump"/>
          </p:cNvPr>
          <p:cNvSpPr/>
          <p:nvPr/>
        </p:nvSpPr>
        <p:spPr>
          <a:xfrm>
            <a:off x="4048395" y="4574715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3" name="Rechteck 62">
            <a:hlinkClick r:id="rId6" action="ppaction://hlinksldjump"/>
          </p:cNvPr>
          <p:cNvSpPr/>
          <p:nvPr/>
        </p:nvSpPr>
        <p:spPr>
          <a:xfrm>
            <a:off x="4034753" y="3737877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4" name="Rechteck 63">
            <a:hlinkClick r:id="rId5" action="ppaction://hlinksldjump"/>
          </p:cNvPr>
          <p:cNvSpPr/>
          <p:nvPr/>
        </p:nvSpPr>
        <p:spPr>
          <a:xfrm>
            <a:off x="5060817" y="3737877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5" name="Rechteck 64">
            <a:hlinkClick r:id="rId5" action="ppaction://hlinksldjump"/>
          </p:cNvPr>
          <p:cNvSpPr/>
          <p:nvPr/>
        </p:nvSpPr>
        <p:spPr>
          <a:xfrm>
            <a:off x="4514847" y="3737877"/>
            <a:ext cx="487739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6" name="Rechteck 65">
            <a:hlinkClick r:id="rId5" action="ppaction://hlinksldjump"/>
          </p:cNvPr>
          <p:cNvSpPr/>
          <p:nvPr/>
        </p:nvSpPr>
        <p:spPr>
          <a:xfrm>
            <a:off x="4084820" y="3993932"/>
            <a:ext cx="303518" cy="364458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7" name="Rechteck 66">
            <a:hlinkClick r:id="rId5" action="ppaction://hlinksldjump"/>
          </p:cNvPr>
          <p:cNvSpPr/>
          <p:nvPr/>
        </p:nvSpPr>
        <p:spPr>
          <a:xfrm>
            <a:off x="5108144" y="4000707"/>
            <a:ext cx="303518" cy="364458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2" name="Rechteck 71">
            <a:hlinkClick r:id="rId7" action="ppaction://hlinksldjump"/>
          </p:cNvPr>
          <p:cNvSpPr/>
          <p:nvPr/>
        </p:nvSpPr>
        <p:spPr>
          <a:xfrm>
            <a:off x="3716942" y="2343644"/>
            <a:ext cx="184044" cy="1076653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3" name="Rechteck 72">
            <a:hlinkClick r:id="rId5" action="ppaction://hlinksldjump"/>
          </p:cNvPr>
          <p:cNvSpPr/>
          <p:nvPr/>
        </p:nvSpPr>
        <p:spPr>
          <a:xfrm>
            <a:off x="3716942" y="2067188"/>
            <a:ext cx="184044" cy="202367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4" name="Rechteck 73">
            <a:hlinkClick r:id="rId5" action="ppaction://hlinksldjump"/>
          </p:cNvPr>
          <p:cNvSpPr/>
          <p:nvPr/>
        </p:nvSpPr>
        <p:spPr>
          <a:xfrm>
            <a:off x="3960616" y="1266670"/>
            <a:ext cx="472309" cy="485942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5" name="Rechteck 74">
            <a:hlinkClick r:id="rId5" action="ppaction://hlinksldjump"/>
          </p:cNvPr>
          <p:cNvSpPr/>
          <p:nvPr/>
        </p:nvSpPr>
        <p:spPr>
          <a:xfrm>
            <a:off x="5064318" y="5031917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35" name="Grafik 34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8167" y="3982727"/>
            <a:ext cx="565562" cy="424800"/>
          </a:xfrm>
          <a:prstGeom prst="rect">
            <a:avLst/>
          </a:prstGeom>
        </p:spPr>
      </p:pic>
      <p:sp>
        <p:nvSpPr>
          <p:cNvPr id="68" name="Rechteck 67">
            <a:hlinkClick r:id="rId9" action="ppaction://hlinksldjump"/>
          </p:cNvPr>
          <p:cNvSpPr/>
          <p:nvPr/>
        </p:nvSpPr>
        <p:spPr>
          <a:xfrm>
            <a:off x="4432925" y="4083589"/>
            <a:ext cx="184044" cy="202367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9" name="Rechteck 68">
            <a:hlinkClick r:id="rId10" action="ppaction://hlinksldjump"/>
          </p:cNvPr>
          <p:cNvSpPr/>
          <p:nvPr/>
        </p:nvSpPr>
        <p:spPr>
          <a:xfrm>
            <a:off x="4850538" y="4082288"/>
            <a:ext cx="184044" cy="202367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0" name="Rechteck 69">
            <a:hlinkClick r:id="rId5" action="ppaction://hlinksldjump"/>
          </p:cNvPr>
          <p:cNvSpPr/>
          <p:nvPr/>
        </p:nvSpPr>
        <p:spPr>
          <a:xfrm rot="16200000">
            <a:off x="4641733" y="4227809"/>
            <a:ext cx="184044" cy="202367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1" name="Rechteck 70">
            <a:hlinkClick r:id="rId5" action="ppaction://hlinksldjump"/>
          </p:cNvPr>
          <p:cNvSpPr/>
          <p:nvPr/>
        </p:nvSpPr>
        <p:spPr>
          <a:xfrm rot="16200000">
            <a:off x="4634981" y="3947842"/>
            <a:ext cx="184044" cy="202367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39" name="Grafik 38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3600" y="2134800"/>
            <a:ext cx="1194697" cy="1522800"/>
          </a:xfrm>
          <a:prstGeom prst="rect">
            <a:avLst/>
          </a:prstGeom>
        </p:spPr>
      </p:pic>
      <p:pic>
        <p:nvPicPr>
          <p:cNvPr id="36" name="Grafik 35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3600" y="2134800"/>
            <a:ext cx="1194697" cy="152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24531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26" presetClass="emph" presetSubtype="0" repeatCount="5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" dur="750" tmFilter="0, 0; .2, .5; .8, .5; 1, 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" dur="375" autoRev="1" fill="hold"/>
                                        <p:tgtEl>
                                          <p:spTgt spid="3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750"/>
                            </p:stCondLst>
                            <p:childTnLst>
                              <p:par>
                                <p:cTn id="13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/>
          <p:cNvSpPr txBox="1"/>
          <p:nvPr/>
        </p:nvSpPr>
        <p:spPr>
          <a:xfrm>
            <a:off x="704193" y="325821"/>
            <a:ext cx="98061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b="1" u="sng" dirty="0">
                <a:solidFill>
                  <a:srgbClr val="FF0000"/>
                </a:solidFill>
              </a:rPr>
              <a:t>Prüfungstraining:</a:t>
            </a:r>
            <a:r>
              <a:rPr lang="de-DE" sz="3200" b="1" dirty="0">
                <a:solidFill>
                  <a:schemeClr val="accent1">
                    <a:lumMod val="50000"/>
                  </a:schemeClr>
                </a:solidFill>
              </a:rPr>
              <a:t> Rufgruppenwechsel mittels Pfeiltasten</a:t>
            </a:r>
          </a:p>
        </p:txBody>
      </p:sp>
      <p:sp>
        <p:nvSpPr>
          <p:cNvPr id="20" name="Textfeld 19"/>
          <p:cNvSpPr txBox="1"/>
          <p:nvPr/>
        </p:nvSpPr>
        <p:spPr>
          <a:xfrm>
            <a:off x="6007485" y="2735599"/>
            <a:ext cx="553526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u="sng" dirty="0" smtClean="0">
                <a:solidFill>
                  <a:schemeClr val="accent4">
                    <a:lumMod val="75000"/>
                  </a:schemeClr>
                </a:solidFill>
              </a:rPr>
              <a:t>Aufgabe:</a:t>
            </a:r>
            <a:r>
              <a:rPr lang="de-DE" sz="2400" b="1" dirty="0" smtClean="0">
                <a:solidFill>
                  <a:schemeClr val="accent4">
                    <a:lumMod val="75000"/>
                  </a:schemeClr>
                </a:solidFill>
              </a:rPr>
              <a:t> Wähle mit Hilfe der Pfeiltasten aus dem aktuellen Ordner die Rufgruppe IdF_11 aus!</a:t>
            </a:r>
          </a:p>
          <a:p>
            <a:endParaRPr lang="de-DE" sz="2400" b="1" dirty="0" smtClean="0">
              <a:solidFill>
                <a:schemeClr val="accent4">
                  <a:lumMod val="75000"/>
                </a:schemeClr>
              </a:solidFill>
            </a:endParaRPr>
          </a:p>
          <a:p>
            <a:endParaRPr lang="de-DE" sz="2400" b="1" dirty="0">
              <a:solidFill>
                <a:schemeClr val="accent4">
                  <a:lumMod val="75000"/>
                </a:schemeClr>
              </a:solidFill>
            </a:endParaRPr>
          </a:p>
          <a:p>
            <a:r>
              <a:rPr lang="de-DE" sz="2400" b="1" dirty="0" smtClean="0">
                <a:solidFill>
                  <a:schemeClr val="accent4">
                    <a:lumMod val="75000"/>
                  </a:schemeClr>
                </a:solidFill>
              </a:rPr>
              <a:t>Hinweis: Das Gerät ist bereits entsperrt!</a:t>
            </a:r>
            <a:endParaRPr lang="de-DE" sz="2400" b="1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26" name="Abgerundetes Rechteck 25">
            <a:hlinkClick r:id="rId2" action="ppaction://hlinksldjump"/>
          </p:cNvPr>
          <p:cNvSpPr/>
          <p:nvPr/>
        </p:nvSpPr>
        <p:spPr>
          <a:xfrm>
            <a:off x="5047175" y="3529775"/>
            <a:ext cx="487351" cy="288246"/>
          </a:xfrm>
          <a:prstGeom prst="roundRect">
            <a:avLst/>
          </a:prstGeom>
          <a:noFill/>
          <a:ln>
            <a:solidFill>
              <a:srgbClr val="B2B2B2">
                <a:alpha val="14902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7" name="Abgerundetes Rechteck 26">
            <a:hlinkClick r:id="rId2" action="ppaction://hlinksldjump"/>
          </p:cNvPr>
          <p:cNvSpPr/>
          <p:nvPr/>
        </p:nvSpPr>
        <p:spPr>
          <a:xfrm>
            <a:off x="3900986" y="3524406"/>
            <a:ext cx="487351" cy="288246"/>
          </a:xfrm>
          <a:prstGeom prst="roundRect">
            <a:avLst/>
          </a:prstGeom>
          <a:noFill/>
          <a:ln>
            <a:solidFill>
              <a:srgbClr val="B2B2B2">
                <a:alpha val="14902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6" name="Abgerundetes Rechteck 45">
            <a:hlinkClick r:id="rId3" action="ppaction://hlinksldjump"/>
          </p:cNvPr>
          <p:cNvSpPr/>
          <p:nvPr/>
        </p:nvSpPr>
        <p:spPr>
          <a:xfrm>
            <a:off x="4446568" y="3529775"/>
            <a:ext cx="600607" cy="282877"/>
          </a:xfrm>
          <a:prstGeom prst="roundRect">
            <a:avLst/>
          </a:prstGeom>
          <a:noFill/>
          <a:ln>
            <a:solidFill>
              <a:srgbClr val="B2B2B2">
                <a:alpha val="14902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47" name="Grafik 46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574"/>
          <a:stretch/>
        </p:blipFill>
        <p:spPr>
          <a:xfrm>
            <a:off x="3753745" y="1014705"/>
            <a:ext cx="1936291" cy="4596186"/>
          </a:xfrm>
          <a:prstGeom prst="rect">
            <a:avLst/>
          </a:prstGeom>
        </p:spPr>
      </p:pic>
      <p:sp>
        <p:nvSpPr>
          <p:cNvPr id="49" name="Rechteck 48">
            <a:hlinkClick r:id="rId5" action="ppaction://hlinksldjump"/>
          </p:cNvPr>
          <p:cNvSpPr/>
          <p:nvPr/>
        </p:nvSpPr>
        <p:spPr>
          <a:xfrm>
            <a:off x="4547783" y="5266475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0" name="Rechteck 49">
            <a:hlinkClick r:id="rId5" action="ppaction://hlinksldjump"/>
          </p:cNvPr>
          <p:cNvSpPr/>
          <p:nvPr/>
        </p:nvSpPr>
        <p:spPr>
          <a:xfrm>
            <a:off x="4547783" y="5037875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1" name="Rechteck 50">
            <a:hlinkClick r:id="rId5" action="ppaction://hlinksldjump"/>
          </p:cNvPr>
          <p:cNvSpPr/>
          <p:nvPr/>
        </p:nvSpPr>
        <p:spPr>
          <a:xfrm>
            <a:off x="4547783" y="4809274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2" name="Rechteck 51">
            <a:hlinkClick r:id="rId5" action="ppaction://hlinksldjump"/>
          </p:cNvPr>
          <p:cNvSpPr/>
          <p:nvPr/>
        </p:nvSpPr>
        <p:spPr>
          <a:xfrm>
            <a:off x="4547783" y="4580673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3" name="Rechteck 52">
            <a:hlinkClick r:id="rId5" action="ppaction://hlinksldjump"/>
          </p:cNvPr>
          <p:cNvSpPr/>
          <p:nvPr/>
        </p:nvSpPr>
        <p:spPr>
          <a:xfrm>
            <a:off x="5064318" y="5260517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4" name="Rechteck 53">
            <a:hlinkClick r:id="rId5" action="ppaction://hlinksldjump"/>
          </p:cNvPr>
          <p:cNvSpPr/>
          <p:nvPr/>
        </p:nvSpPr>
        <p:spPr>
          <a:xfrm>
            <a:off x="5064318" y="4803316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5" name="Rechteck 54">
            <a:hlinkClick r:id="rId5" action="ppaction://hlinksldjump"/>
          </p:cNvPr>
          <p:cNvSpPr/>
          <p:nvPr/>
        </p:nvSpPr>
        <p:spPr>
          <a:xfrm>
            <a:off x="5064318" y="4574715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6" name="Rechteck 55">
            <a:hlinkClick r:id="rId5" action="ppaction://hlinksldjump"/>
          </p:cNvPr>
          <p:cNvSpPr/>
          <p:nvPr/>
        </p:nvSpPr>
        <p:spPr>
          <a:xfrm>
            <a:off x="4048395" y="5260517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7" name="Rechteck 56">
            <a:hlinkClick r:id="rId5" action="ppaction://hlinksldjump"/>
          </p:cNvPr>
          <p:cNvSpPr/>
          <p:nvPr/>
        </p:nvSpPr>
        <p:spPr>
          <a:xfrm>
            <a:off x="4048395" y="5031917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8" name="Rechteck 57">
            <a:hlinkClick r:id="rId5" action="ppaction://hlinksldjump"/>
          </p:cNvPr>
          <p:cNvSpPr/>
          <p:nvPr/>
        </p:nvSpPr>
        <p:spPr>
          <a:xfrm>
            <a:off x="4048395" y="4803316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1" name="Rechteck 60">
            <a:hlinkClick r:id="rId5" action="ppaction://hlinksldjump"/>
          </p:cNvPr>
          <p:cNvSpPr/>
          <p:nvPr/>
        </p:nvSpPr>
        <p:spPr>
          <a:xfrm>
            <a:off x="4048395" y="4574715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3" name="Rechteck 62">
            <a:hlinkClick r:id="rId5" action="ppaction://hlinksldjump"/>
          </p:cNvPr>
          <p:cNvSpPr/>
          <p:nvPr/>
        </p:nvSpPr>
        <p:spPr>
          <a:xfrm>
            <a:off x="4034753" y="3737877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4" name="Rechteck 63">
            <a:hlinkClick r:id="rId5" action="ppaction://hlinksldjump"/>
          </p:cNvPr>
          <p:cNvSpPr/>
          <p:nvPr/>
        </p:nvSpPr>
        <p:spPr>
          <a:xfrm>
            <a:off x="5060817" y="3737877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5" name="Rechteck 64">
            <a:hlinkClick r:id="rId5" action="ppaction://hlinksldjump"/>
          </p:cNvPr>
          <p:cNvSpPr/>
          <p:nvPr/>
        </p:nvSpPr>
        <p:spPr>
          <a:xfrm>
            <a:off x="4514847" y="3737877"/>
            <a:ext cx="487739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6" name="Rechteck 65">
            <a:hlinkClick r:id="rId5" action="ppaction://hlinksldjump"/>
          </p:cNvPr>
          <p:cNvSpPr/>
          <p:nvPr/>
        </p:nvSpPr>
        <p:spPr>
          <a:xfrm>
            <a:off x="4084820" y="3993932"/>
            <a:ext cx="303518" cy="364458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7" name="Rechteck 66">
            <a:hlinkClick r:id="rId5" action="ppaction://hlinksldjump"/>
          </p:cNvPr>
          <p:cNvSpPr/>
          <p:nvPr/>
        </p:nvSpPr>
        <p:spPr>
          <a:xfrm>
            <a:off x="5108144" y="4000707"/>
            <a:ext cx="303518" cy="364458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2" name="Rechteck 71">
            <a:hlinkClick r:id="rId5" action="ppaction://hlinksldjump"/>
          </p:cNvPr>
          <p:cNvSpPr/>
          <p:nvPr/>
        </p:nvSpPr>
        <p:spPr>
          <a:xfrm>
            <a:off x="3716942" y="2343644"/>
            <a:ext cx="184044" cy="1076653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3" name="Rechteck 72">
            <a:hlinkClick r:id="rId5" action="ppaction://hlinksldjump"/>
          </p:cNvPr>
          <p:cNvSpPr/>
          <p:nvPr/>
        </p:nvSpPr>
        <p:spPr>
          <a:xfrm>
            <a:off x="3716942" y="2067188"/>
            <a:ext cx="184044" cy="202367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4" name="Rechteck 73">
            <a:hlinkClick r:id="rId5" action="ppaction://hlinksldjump"/>
          </p:cNvPr>
          <p:cNvSpPr/>
          <p:nvPr/>
        </p:nvSpPr>
        <p:spPr>
          <a:xfrm>
            <a:off x="3960616" y="1266670"/>
            <a:ext cx="472309" cy="485942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5" name="Rechteck 74">
            <a:hlinkClick r:id="rId5" action="ppaction://hlinksldjump"/>
          </p:cNvPr>
          <p:cNvSpPr/>
          <p:nvPr/>
        </p:nvSpPr>
        <p:spPr>
          <a:xfrm>
            <a:off x="5064318" y="5031917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35" name="Grafik 3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8167" y="3982727"/>
            <a:ext cx="565562" cy="424800"/>
          </a:xfrm>
          <a:prstGeom prst="rect">
            <a:avLst/>
          </a:prstGeom>
        </p:spPr>
      </p:pic>
      <p:sp>
        <p:nvSpPr>
          <p:cNvPr id="68" name="Rechteck 67">
            <a:hlinkClick r:id="rId7" action="ppaction://hlinksldjump"/>
          </p:cNvPr>
          <p:cNvSpPr/>
          <p:nvPr/>
        </p:nvSpPr>
        <p:spPr>
          <a:xfrm>
            <a:off x="4432928" y="4084820"/>
            <a:ext cx="184044" cy="202367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9" name="Rechteck 68">
            <a:hlinkClick r:id="rId8" action="ppaction://hlinksldjump"/>
          </p:cNvPr>
          <p:cNvSpPr/>
          <p:nvPr/>
        </p:nvSpPr>
        <p:spPr>
          <a:xfrm>
            <a:off x="4850538" y="4082288"/>
            <a:ext cx="184044" cy="202367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0" name="Rechteck 69">
            <a:hlinkClick r:id="rId5" action="ppaction://hlinksldjump"/>
          </p:cNvPr>
          <p:cNvSpPr/>
          <p:nvPr/>
        </p:nvSpPr>
        <p:spPr>
          <a:xfrm rot="16200000">
            <a:off x="4641733" y="4227809"/>
            <a:ext cx="184044" cy="202367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1" name="Rechteck 70">
            <a:hlinkClick r:id="rId5" action="ppaction://hlinksldjump"/>
          </p:cNvPr>
          <p:cNvSpPr/>
          <p:nvPr/>
        </p:nvSpPr>
        <p:spPr>
          <a:xfrm rot="16200000">
            <a:off x="4634981" y="3947842"/>
            <a:ext cx="184044" cy="202367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38" name="Grafik 37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3600" y="2134800"/>
            <a:ext cx="1194697" cy="1522800"/>
          </a:xfrm>
          <a:prstGeom prst="rect">
            <a:avLst/>
          </a:prstGeom>
        </p:spPr>
      </p:pic>
      <p:pic>
        <p:nvPicPr>
          <p:cNvPr id="37" name="Grafik 36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3600" y="2134800"/>
            <a:ext cx="1194697" cy="152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51705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26" presetClass="emph" presetSubtype="0" repeatCount="5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" dur="750" tmFilter="0, 0; .2, .5; .8, .5; 1, 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" dur="375" autoRev="1" fill="hold"/>
                                        <p:tgtEl>
                                          <p:spTgt spid="3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750"/>
                            </p:stCondLst>
                            <p:childTnLst>
                              <p:par>
                                <p:cTn id="13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/>
          <p:cNvSpPr txBox="1"/>
          <p:nvPr/>
        </p:nvSpPr>
        <p:spPr>
          <a:xfrm>
            <a:off x="704193" y="325821"/>
            <a:ext cx="98061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b="1" u="sng" dirty="0">
                <a:solidFill>
                  <a:srgbClr val="FF0000"/>
                </a:solidFill>
              </a:rPr>
              <a:t>Prüfungstraining:</a:t>
            </a:r>
            <a:r>
              <a:rPr lang="de-DE" sz="3200" b="1" dirty="0">
                <a:solidFill>
                  <a:schemeClr val="accent1">
                    <a:lumMod val="50000"/>
                  </a:schemeClr>
                </a:solidFill>
              </a:rPr>
              <a:t> Rufgruppenwechsel mittels Pfeiltasten</a:t>
            </a:r>
          </a:p>
        </p:txBody>
      </p:sp>
      <p:sp>
        <p:nvSpPr>
          <p:cNvPr id="20" name="Textfeld 19"/>
          <p:cNvSpPr txBox="1"/>
          <p:nvPr/>
        </p:nvSpPr>
        <p:spPr>
          <a:xfrm>
            <a:off x="6007485" y="2735599"/>
            <a:ext cx="553526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u="sng" dirty="0" smtClean="0">
                <a:solidFill>
                  <a:schemeClr val="accent4">
                    <a:lumMod val="75000"/>
                  </a:schemeClr>
                </a:solidFill>
              </a:rPr>
              <a:t>Aufgabe:</a:t>
            </a:r>
            <a:r>
              <a:rPr lang="de-DE" sz="2400" b="1" dirty="0" smtClean="0">
                <a:solidFill>
                  <a:schemeClr val="accent4">
                    <a:lumMod val="75000"/>
                  </a:schemeClr>
                </a:solidFill>
              </a:rPr>
              <a:t> Wähle mit Hilfe der Pfeiltasten aus dem aktuellen Ordner die Rufgruppe IdF_11 aus!</a:t>
            </a:r>
          </a:p>
          <a:p>
            <a:endParaRPr lang="de-DE" sz="2400" b="1" dirty="0" smtClean="0">
              <a:solidFill>
                <a:schemeClr val="accent4">
                  <a:lumMod val="75000"/>
                </a:schemeClr>
              </a:solidFill>
            </a:endParaRPr>
          </a:p>
          <a:p>
            <a:endParaRPr lang="de-DE" sz="2400" b="1" dirty="0">
              <a:solidFill>
                <a:schemeClr val="accent4">
                  <a:lumMod val="75000"/>
                </a:schemeClr>
              </a:solidFill>
            </a:endParaRPr>
          </a:p>
          <a:p>
            <a:r>
              <a:rPr lang="de-DE" sz="2400" b="1" dirty="0" smtClean="0">
                <a:solidFill>
                  <a:schemeClr val="accent4">
                    <a:lumMod val="75000"/>
                  </a:schemeClr>
                </a:solidFill>
              </a:rPr>
              <a:t>Hinweis: Das Gerät ist bereits entsperrt!</a:t>
            </a:r>
            <a:endParaRPr lang="de-DE" sz="2400" b="1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26" name="Abgerundetes Rechteck 25">
            <a:hlinkClick r:id="rId2" action="ppaction://hlinksldjump"/>
          </p:cNvPr>
          <p:cNvSpPr/>
          <p:nvPr/>
        </p:nvSpPr>
        <p:spPr>
          <a:xfrm>
            <a:off x="5047175" y="3529775"/>
            <a:ext cx="487351" cy="288246"/>
          </a:xfrm>
          <a:prstGeom prst="roundRect">
            <a:avLst/>
          </a:prstGeom>
          <a:noFill/>
          <a:ln>
            <a:solidFill>
              <a:srgbClr val="B2B2B2">
                <a:alpha val="14902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7" name="Abgerundetes Rechteck 26">
            <a:hlinkClick r:id="rId2" action="ppaction://hlinksldjump"/>
          </p:cNvPr>
          <p:cNvSpPr/>
          <p:nvPr/>
        </p:nvSpPr>
        <p:spPr>
          <a:xfrm>
            <a:off x="3900986" y="3524406"/>
            <a:ext cx="487351" cy="288246"/>
          </a:xfrm>
          <a:prstGeom prst="roundRect">
            <a:avLst/>
          </a:prstGeom>
          <a:noFill/>
          <a:ln>
            <a:solidFill>
              <a:srgbClr val="B2B2B2">
                <a:alpha val="14902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6" name="Abgerundetes Rechteck 45">
            <a:hlinkClick r:id="rId3" action="ppaction://hlinksldjump"/>
          </p:cNvPr>
          <p:cNvSpPr/>
          <p:nvPr/>
        </p:nvSpPr>
        <p:spPr>
          <a:xfrm>
            <a:off x="4446568" y="3529775"/>
            <a:ext cx="600607" cy="282877"/>
          </a:xfrm>
          <a:prstGeom prst="roundRect">
            <a:avLst/>
          </a:prstGeom>
          <a:noFill/>
          <a:ln>
            <a:solidFill>
              <a:srgbClr val="B2B2B2">
                <a:alpha val="14902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47" name="Grafik 46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574"/>
          <a:stretch/>
        </p:blipFill>
        <p:spPr>
          <a:xfrm>
            <a:off x="3753745" y="1014705"/>
            <a:ext cx="1936291" cy="4596186"/>
          </a:xfrm>
          <a:prstGeom prst="rect">
            <a:avLst/>
          </a:prstGeom>
        </p:spPr>
      </p:pic>
      <p:sp>
        <p:nvSpPr>
          <p:cNvPr id="49" name="Rechteck 48">
            <a:hlinkClick r:id="rId5" action="ppaction://hlinksldjump"/>
          </p:cNvPr>
          <p:cNvSpPr/>
          <p:nvPr/>
        </p:nvSpPr>
        <p:spPr>
          <a:xfrm>
            <a:off x="4547783" y="5266475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0" name="Rechteck 49">
            <a:hlinkClick r:id="rId5" action="ppaction://hlinksldjump"/>
          </p:cNvPr>
          <p:cNvSpPr/>
          <p:nvPr/>
        </p:nvSpPr>
        <p:spPr>
          <a:xfrm>
            <a:off x="4547783" y="5037875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1" name="Rechteck 50">
            <a:hlinkClick r:id="rId5" action="ppaction://hlinksldjump"/>
          </p:cNvPr>
          <p:cNvSpPr/>
          <p:nvPr/>
        </p:nvSpPr>
        <p:spPr>
          <a:xfrm>
            <a:off x="4547783" y="4809274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2" name="Rechteck 51">
            <a:hlinkClick r:id="rId5" action="ppaction://hlinksldjump"/>
          </p:cNvPr>
          <p:cNvSpPr/>
          <p:nvPr/>
        </p:nvSpPr>
        <p:spPr>
          <a:xfrm>
            <a:off x="4547783" y="4580673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3" name="Rechteck 52">
            <a:hlinkClick r:id="rId5" action="ppaction://hlinksldjump"/>
          </p:cNvPr>
          <p:cNvSpPr/>
          <p:nvPr/>
        </p:nvSpPr>
        <p:spPr>
          <a:xfrm>
            <a:off x="5064318" y="5260517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4" name="Rechteck 53">
            <a:hlinkClick r:id="rId5" action="ppaction://hlinksldjump"/>
          </p:cNvPr>
          <p:cNvSpPr/>
          <p:nvPr/>
        </p:nvSpPr>
        <p:spPr>
          <a:xfrm>
            <a:off x="5064318" y="4803316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5" name="Rechteck 54">
            <a:hlinkClick r:id="rId5" action="ppaction://hlinksldjump"/>
          </p:cNvPr>
          <p:cNvSpPr/>
          <p:nvPr/>
        </p:nvSpPr>
        <p:spPr>
          <a:xfrm>
            <a:off x="5064318" y="4574715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6" name="Rechteck 55">
            <a:hlinkClick r:id="rId5" action="ppaction://hlinksldjump"/>
          </p:cNvPr>
          <p:cNvSpPr/>
          <p:nvPr/>
        </p:nvSpPr>
        <p:spPr>
          <a:xfrm>
            <a:off x="4048395" y="5260517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7" name="Rechteck 56">
            <a:hlinkClick r:id="rId5" action="ppaction://hlinksldjump"/>
          </p:cNvPr>
          <p:cNvSpPr/>
          <p:nvPr/>
        </p:nvSpPr>
        <p:spPr>
          <a:xfrm>
            <a:off x="4048395" y="5031917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8" name="Rechteck 57">
            <a:hlinkClick r:id="rId5" action="ppaction://hlinksldjump"/>
          </p:cNvPr>
          <p:cNvSpPr/>
          <p:nvPr/>
        </p:nvSpPr>
        <p:spPr>
          <a:xfrm>
            <a:off x="4048395" y="4803316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1" name="Rechteck 60">
            <a:hlinkClick r:id="rId5" action="ppaction://hlinksldjump"/>
          </p:cNvPr>
          <p:cNvSpPr/>
          <p:nvPr/>
        </p:nvSpPr>
        <p:spPr>
          <a:xfrm>
            <a:off x="4048395" y="4574715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3" name="Rechteck 62">
            <a:hlinkClick r:id="rId5" action="ppaction://hlinksldjump"/>
          </p:cNvPr>
          <p:cNvSpPr/>
          <p:nvPr/>
        </p:nvSpPr>
        <p:spPr>
          <a:xfrm>
            <a:off x="4034753" y="3737877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4" name="Rechteck 63">
            <a:hlinkClick r:id="rId5" action="ppaction://hlinksldjump"/>
          </p:cNvPr>
          <p:cNvSpPr/>
          <p:nvPr/>
        </p:nvSpPr>
        <p:spPr>
          <a:xfrm>
            <a:off x="5060817" y="3737877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5" name="Rechteck 64">
            <a:hlinkClick r:id="rId5" action="ppaction://hlinksldjump"/>
          </p:cNvPr>
          <p:cNvSpPr/>
          <p:nvPr/>
        </p:nvSpPr>
        <p:spPr>
          <a:xfrm>
            <a:off x="4514847" y="3737877"/>
            <a:ext cx="487739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6" name="Rechteck 65">
            <a:hlinkClick r:id="rId5" action="ppaction://hlinksldjump"/>
          </p:cNvPr>
          <p:cNvSpPr/>
          <p:nvPr/>
        </p:nvSpPr>
        <p:spPr>
          <a:xfrm>
            <a:off x="4084820" y="3993932"/>
            <a:ext cx="303518" cy="364458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7" name="Rechteck 66">
            <a:hlinkClick r:id="rId5" action="ppaction://hlinksldjump"/>
          </p:cNvPr>
          <p:cNvSpPr/>
          <p:nvPr/>
        </p:nvSpPr>
        <p:spPr>
          <a:xfrm>
            <a:off x="5108144" y="4000707"/>
            <a:ext cx="303518" cy="364458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2" name="Rechteck 71">
            <a:hlinkClick r:id="rId5" action="ppaction://hlinksldjump"/>
          </p:cNvPr>
          <p:cNvSpPr/>
          <p:nvPr/>
        </p:nvSpPr>
        <p:spPr>
          <a:xfrm>
            <a:off x="3716942" y="2343644"/>
            <a:ext cx="184044" cy="1076653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3" name="Rechteck 72">
            <a:hlinkClick r:id="rId5" action="ppaction://hlinksldjump"/>
          </p:cNvPr>
          <p:cNvSpPr/>
          <p:nvPr/>
        </p:nvSpPr>
        <p:spPr>
          <a:xfrm>
            <a:off x="3716942" y="2067188"/>
            <a:ext cx="184044" cy="202367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4" name="Rechteck 73">
            <a:hlinkClick r:id="rId5" action="ppaction://hlinksldjump"/>
          </p:cNvPr>
          <p:cNvSpPr/>
          <p:nvPr/>
        </p:nvSpPr>
        <p:spPr>
          <a:xfrm>
            <a:off x="3960616" y="1266670"/>
            <a:ext cx="472309" cy="485942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5" name="Rechteck 74">
            <a:hlinkClick r:id="rId5" action="ppaction://hlinksldjump"/>
          </p:cNvPr>
          <p:cNvSpPr/>
          <p:nvPr/>
        </p:nvSpPr>
        <p:spPr>
          <a:xfrm>
            <a:off x="5064318" y="5031917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35" name="Grafik 3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8167" y="3982727"/>
            <a:ext cx="565562" cy="424800"/>
          </a:xfrm>
          <a:prstGeom prst="rect">
            <a:avLst/>
          </a:prstGeom>
        </p:spPr>
      </p:pic>
      <p:sp>
        <p:nvSpPr>
          <p:cNvPr id="68" name="Rechteck 67">
            <a:hlinkClick r:id="rId7" action="ppaction://hlinksldjump"/>
          </p:cNvPr>
          <p:cNvSpPr/>
          <p:nvPr/>
        </p:nvSpPr>
        <p:spPr>
          <a:xfrm>
            <a:off x="4432928" y="4084820"/>
            <a:ext cx="184044" cy="202367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9" name="Rechteck 68">
            <a:hlinkClick r:id="rId8" action="ppaction://hlinksldjump"/>
          </p:cNvPr>
          <p:cNvSpPr/>
          <p:nvPr/>
        </p:nvSpPr>
        <p:spPr>
          <a:xfrm>
            <a:off x="4853934" y="4084820"/>
            <a:ext cx="184044" cy="202367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0" name="Rechteck 69">
            <a:hlinkClick r:id="rId5" action="ppaction://hlinksldjump"/>
          </p:cNvPr>
          <p:cNvSpPr/>
          <p:nvPr/>
        </p:nvSpPr>
        <p:spPr>
          <a:xfrm rot="16200000">
            <a:off x="4641733" y="4227809"/>
            <a:ext cx="184044" cy="202367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1" name="Rechteck 70">
            <a:hlinkClick r:id="rId5" action="ppaction://hlinksldjump"/>
          </p:cNvPr>
          <p:cNvSpPr/>
          <p:nvPr/>
        </p:nvSpPr>
        <p:spPr>
          <a:xfrm rot="16200000">
            <a:off x="4634981" y="3947842"/>
            <a:ext cx="184044" cy="202367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3" name="Grafik 2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3600" y="2134800"/>
            <a:ext cx="1194697" cy="1522800"/>
          </a:xfrm>
          <a:prstGeom prst="rect">
            <a:avLst/>
          </a:prstGeom>
        </p:spPr>
      </p:pic>
      <p:pic>
        <p:nvPicPr>
          <p:cNvPr id="36" name="Grafik 35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3600" y="2134800"/>
            <a:ext cx="1194697" cy="152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69780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26" presetClass="emph" presetSubtype="0" repeatCount="5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750" tmFilter="0, 0; .2, .5; .8, .5; 1, 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" dur="375" autoRev="1" fill="hold"/>
                                        <p:tgtEl>
                                          <p:spTgt spid="3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750"/>
                            </p:stCondLst>
                            <p:childTnLst>
                              <p:par>
                                <p:cTn id="13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/>
          <p:cNvSpPr txBox="1"/>
          <p:nvPr/>
        </p:nvSpPr>
        <p:spPr>
          <a:xfrm>
            <a:off x="704193" y="325821"/>
            <a:ext cx="98061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b="1" u="sng" dirty="0">
                <a:solidFill>
                  <a:srgbClr val="FF0000"/>
                </a:solidFill>
              </a:rPr>
              <a:t>Prüfungstraining:</a:t>
            </a:r>
            <a:r>
              <a:rPr lang="de-DE" sz="3200" b="1" dirty="0">
                <a:solidFill>
                  <a:schemeClr val="accent1">
                    <a:lumMod val="50000"/>
                  </a:schemeClr>
                </a:solidFill>
              </a:rPr>
              <a:t> Rufgruppenwechsel mittels Pfeiltasten</a:t>
            </a:r>
          </a:p>
        </p:txBody>
      </p:sp>
      <p:sp>
        <p:nvSpPr>
          <p:cNvPr id="20" name="Textfeld 19"/>
          <p:cNvSpPr txBox="1"/>
          <p:nvPr/>
        </p:nvSpPr>
        <p:spPr>
          <a:xfrm>
            <a:off x="6007485" y="2735599"/>
            <a:ext cx="553526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u="sng" dirty="0" smtClean="0">
                <a:solidFill>
                  <a:schemeClr val="accent4">
                    <a:lumMod val="75000"/>
                  </a:schemeClr>
                </a:solidFill>
              </a:rPr>
              <a:t>Aufgabe:</a:t>
            </a:r>
            <a:r>
              <a:rPr lang="de-DE" sz="2400" b="1" dirty="0" smtClean="0">
                <a:solidFill>
                  <a:schemeClr val="accent4">
                    <a:lumMod val="75000"/>
                  </a:schemeClr>
                </a:solidFill>
              </a:rPr>
              <a:t> Wähle mit Hilfe der Pfeiltasten aus dem aktuellen Ordner die Rufgruppe IdF_11 aus!</a:t>
            </a:r>
          </a:p>
          <a:p>
            <a:endParaRPr lang="de-DE" sz="2400" b="1" dirty="0" smtClean="0">
              <a:solidFill>
                <a:schemeClr val="accent4">
                  <a:lumMod val="75000"/>
                </a:schemeClr>
              </a:solidFill>
            </a:endParaRPr>
          </a:p>
          <a:p>
            <a:endParaRPr lang="de-DE" sz="2400" b="1" dirty="0">
              <a:solidFill>
                <a:schemeClr val="accent4">
                  <a:lumMod val="75000"/>
                </a:schemeClr>
              </a:solidFill>
            </a:endParaRPr>
          </a:p>
          <a:p>
            <a:r>
              <a:rPr lang="de-DE" sz="2400" b="1" dirty="0" smtClean="0">
                <a:solidFill>
                  <a:schemeClr val="accent4">
                    <a:lumMod val="75000"/>
                  </a:schemeClr>
                </a:solidFill>
              </a:rPr>
              <a:t>Hinweis: Das Gerät ist bereits entsperrt!</a:t>
            </a:r>
            <a:endParaRPr lang="de-DE" sz="2400" b="1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26" name="Abgerundetes Rechteck 25">
            <a:hlinkClick r:id="rId2" action="ppaction://hlinksldjump"/>
          </p:cNvPr>
          <p:cNvSpPr/>
          <p:nvPr/>
        </p:nvSpPr>
        <p:spPr>
          <a:xfrm>
            <a:off x="5047175" y="3529775"/>
            <a:ext cx="487351" cy="288246"/>
          </a:xfrm>
          <a:prstGeom prst="roundRect">
            <a:avLst/>
          </a:prstGeom>
          <a:noFill/>
          <a:ln>
            <a:solidFill>
              <a:srgbClr val="B2B2B2">
                <a:alpha val="14902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7" name="Abgerundetes Rechteck 26">
            <a:hlinkClick r:id="rId2" action="ppaction://hlinksldjump"/>
          </p:cNvPr>
          <p:cNvSpPr/>
          <p:nvPr/>
        </p:nvSpPr>
        <p:spPr>
          <a:xfrm>
            <a:off x="3900986" y="3524406"/>
            <a:ext cx="487351" cy="288246"/>
          </a:xfrm>
          <a:prstGeom prst="roundRect">
            <a:avLst/>
          </a:prstGeom>
          <a:noFill/>
          <a:ln>
            <a:solidFill>
              <a:srgbClr val="B2B2B2">
                <a:alpha val="14902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6" name="Abgerundetes Rechteck 45">
            <a:hlinkClick r:id="rId3" action="ppaction://hlinksldjump"/>
          </p:cNvPr>
          <p:cNvSpPr/>
          <p:nvPr/>
        </p:nvSpPr>
        <p:spPr>
          <a:xfrm>
            <a:off x="4446568" y="3529775"/>
            <a:ext cx="600607" cy="282877"/>
          </a:xfrm>
          <a:prstGeom prst="roundRect">
            <a:avLst/>
          </a:prstGeom>
          <a:noFill/>
          <a:ln>
            <a:solidFill>
              <a:srgbClr val="B2B2B2">
                <a:alpha val="14902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47" name="Grafik 46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574"/>
          <a:stretch/>
        </p:blipFill>
        <p:spPr>
          <a:xfrm>
            <a:off x="3753745" y="1014705"/>
            <a:ext cx="1936291" cy="4596186"/>
          </a:xfrm>
          <a:prstGeom prst="rect">
            <a:avLst/>
          </a:prstGeom>
        </p:spPr>
      </p:pic>
      <p:sp>
        <p:nvSpPr>
          <p:cNvPr id="49" name="Rechteck 48">
            <a:hlinkClick r:id="rId5" action="ppaction://hlinksldjump"/>
          </p:cNvPr>
          <p:cNvSpPr/>
          <p:nvPr/>
        </p:nvSpPr>
        <p:spPr>
          <a:xfrm>
            <a:off x="4547783" y="5266475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0" name="Rechteck 49">
            <a:hlinkClick r:id="rId5" action="ppaction://hlinksldjump"/>
          </p:cNvPr>
          <p:cNvSpPr/>
          <p:nvPr/>
        </p:nvSpPr>
        <p:spPr>
          <a:xfrm>
            <a:off x="4547783" y="5037875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1" name="Rechteck 50">
            <a:hlinkClick r:id="rId5" action="ppaction://hlinksldjump"/>
          </p:cNvPr>
          <p:cNvSpPr/>
          <p:nvPr/>
        </p:nvSpPr>
        <p:spPr>
          <a:xfrm>
            <a:off x="4547783" y="4809274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2" name="Rechteck 51">
            <a:hlinkClick r:id="rId5" action="ppaction://hlinksldjump"/>
          </p:cNvPr>
          <p:cNvSpPr/>
          <p:nvPr/>
        </p:nvSpPr>
        <p:spPr>
          <a:xfrm>
            <a:off x="4547783" y="4580673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3" name="Rechteck 52">
            <a:hlinkClick r:id="rId5" action="ppaction://hlinksldjump"/>
          </p:cNvPr>
          <p:cNvSpPr/>
          <p:nvPr/>
        </p:nvSpPr>
        <p:spPr>
          <a:xfrm>
            <a:off x="5064318" y="5260517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4" name="Rechteck 53">
            <a:hlinkClick r:id="rId5" action="ppaction://hlinksldjump"/>
          </p:cNvPr>
          <p:cNvSpPr/>
          <p:nvPr/>
        </p:nvSpPr>
        <p:spPr>
          <a:xfrm>
            <a:off x="5064318" y="4803316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5" name="Rechteck 54">
            <a:hlinkClick r:id="rId5" action="ppaction://hlinksldjump"/>
          </p:cNvPr>
          <p:cNvSpPr/>
          <p:nvPr/>
        </p:nvSpPr>
        <p:spPr>
          <a:xfrm>
            <a:off x="5064318" y="4574715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6" name="Rechteck 55">
            <a:hlinkClick r:id="rId5" action="ppaction://hlinksldjump"/>
          </p:cNvPr>
          <p:cNvSpPr/>
          <p:nvPr/>
        </p:nvSpPr>
        <p:spPr>
          <a:xfrm>
            <a:off x="4048395" y="5260517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7" name="Rechteck 56">
            <a:hlinkClick r:id="rId5" action="ppaction://hlinksldjump"/>
          </p:cNvPr>
          <p:cNvSpPr/>
          <p:nvPr/>
        </p:nvSpPr>
        <p:spPr>
          <a:xfrm>
            <a:off x="4048395" y="5031917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8" name="Rechteck 57">
            <a:hlinkClick r:id="rId5" action="ppaction://hlinksldjump"/>
          </p:cNvPr>
          <p:cNvSpPr/>
          <p:nvPr/>
        </p:nvSpPr>
        <p:spPr>
          <a:xfrm>
            <a:off x="4048395" y="4803316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1" name="Rechteck 60">
            <a:hlinkClick r:id="rId5" action="ppaction://hlinksldjump"/>
          </p:cNvPr>
          <p:cNvSpPr/>
          <p:nvPr/>
        </p:nvSpPr>
        <p:spPr>
          <a:xfrm>
            <a:off x="4048395" y="4574715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3" name="Rechteck 62">
            <a:hlinkClick r:id="rId5" action="ppaction://hlinksldjump"/>
          </p:cNvPr>
          <p:cNvSpPr/>
          <p:nvPr/>
        </p:nvSpPr>
        <p:spPr>
          <a:xfrm>
            <a:off x="4034753" y="3737877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4" name="Rechteck 63">
            <a:hlinkClick r:id="rId5" action="ppaction://hlinksldjump"/>
          </p:cNvPr>
          <p:cNvSpPr/>
          <p:nvPr/>
        </p:nvSpPr>
        <p:spPr>
          <a:xfrm>
            <a:off x="5060817" y="3737877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5" name="Rechteck 64">
            <a:hlinkClick r:id="rId5" action="ppaction://hlinksldjump"/>
          </p:cNvPr>
          <p:cNvSpPr/>
          <p:nvPr/>
        </p:nvSpPr>
        <p:spPr>
          <a:xfrm>
            <a:off x="4514847" y="3737877"/>
            <a:ext cx="487739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6" name="Rechteck 65">
            <a:hlinkClick r:id="rId5" action="ppaction://hlinksldjump"/>
          </p:cNvPr>
          <p:cNvSpPr/>
          <p:nvPr/>
        </p:nvSpPr>
        <p:spPr>
          <a:xfrm>
            <a:off x="4084820" y="3993932"/>
            <a:ext cx="303518" cy="364458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7" name="Rechteck 66">
            <a:hlinkClick r:id="rId5" action="ppaction://hlinksldjump"/>
          </p:cNvPr>
          <p:cNvSpPr/>
          <p:nvPr/>
        </p:nvSpPr>
        <p:spPr>
          <a:xfrm>
            <a:off x="5108144" y="4000707"/>
            <a:ext cx="303518" cy="364458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2" name="Rechteck 71">
            <a:hlinkClick r:id="rId5" action="ppaction://hlinksldjump"/>
          </p:cNvPr>
          <p:cNvSpPr/>
          <p:nvPr/>
        </p:nvSpPr>
        <p:spPr>
          <a:xfrm>
            <a:off x="3716942" y="2343644"/>
            <a:ext cx="184044" cy="1076653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3" name="Rechteck 72">
            <a:hlinkClick r:id="rId5" action="ppaction://hlinksldjump"/>
          </p:cNvPr>
          <p:cNvSpPr/>
          <p:nvPr/>
        </p:nvSpPr>
        <p:spPr>
          <a:xfrm>
            <a:off x="3716942" y="2067188"/>
            <a:ext cx="184044" cy="202367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4" name="Rechteck 73">
            <a:hlinkClick r:id="rId5" action="ppaction://hlinksldjump"/>
          </p:cNvPr>
          <p:cNvSpPr/>
          <p:nvPr/>
        </p:nvSpPr>
        <p:spPr>
          <a:xfrm>
            <a:off x="3960616" y="1266670"/>
            <a:ext cx="472309" cy="485942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5" name="Rechteck 74">
            <a:hlinkClick r:id="rId5" action="ppaction://hlinksldjump"/>
          </p:cNvPr>
          <p:cNvSpPr/>
          <p:nvPr/>
        </p:nvSpPr>
        <p:spPr>
          <a:xfrm>
            <a:off x="5064318" y="5031917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35" name="Grafik 3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8167" y="3982727"/>
            <a:ext cx="565562" cy="424800"/>
          </a:xfrm>
          <a:prstGeom prst="rect">
            <a:avLst/>
          </a:prstGeom>
        </p:spPr>
      </p:pic>
      <p:sp>
        <p:nvSpPr>
          <p:cNvPr id="68" name="Rechteck 67">
            <a:hlinkClick r:id="rId7" action="ppaction://hlinksldjump"/>
          </p:cNvPr>
          <p:cNvSpPr/>
          <p:nvPr/>
        </p:nvSpPr>
        <p:spPr>
          <a:xfrm>
            <a:off x="4432928" y="4084820"/>
            <a:ext cx="184044" cy="202367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9" name="Rechteck 68">
            <a:hlinkClick r:id="rId8" action="ppaction://hlinksldjump"/>
          </p:cNvPr>
          <p:cNvSpPr/>
          <p:nvPr/>
        </p:nvSpPr>
        <p:spPr>
          <a:xfrm>
            <a:off x="4851336" y="4084820"/>
            <a:ext cx="184044" cy="202367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0" name="Rechteck 69">
            <a:hlinkClick r:id="rId5" action="ppaction://hlinksldjump"/>
          </p:cNvPr>
          <p:cNvSpPr/>
          <p:nvPr/>
        </p:nvSpPr>
        <p:spPr>
          <a:xfrm rot="16200000">
            <a:off x="4641733" y="4227809"/>
            <a:ext cx="184044" cy="202367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1" name="Rechteck 70">
            <a:hlinkClick r:id="rId5" action="ppaction://hlinksldjump"/>
          </p:cNvPr>
          <p:cNvSpPr/>
          <p:nvPr/>
        </p:nvSpPr>
        <p:spPr>
          <a:xfrm rot="16200000">
            <a:off x="4634981" y="3947842"/>
            <a:ext cx="184044" cy="202367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36" name="Grafik 35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3600" y="2134800"/>
            <a:ext cx="1194697" cy="1522800"/>
          </a:xfrm>
          <a:prstGeom prst="rect">
            <a:avLst/>
          </a:prstGeom>
        </p:spPr>
      </p:pic>
      <p:pic>
        <p:nvPicPr>
          <p:cNvPr id="3" name="Grafik 2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3600" y="2134800"/>
            <a:ext cx="1194697" cy="152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3114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26" presetClass="emph" presetSubtype="0" repeatCount="5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750" tmFilter="0, 0; .2, .5; .8, .5; 1, 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" dur="375" autoRev="1" fill="hold"/>
                                        <p:tgtEl>
                                          <p:spTgt spid="3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750"/>
                            </p:stCondLst>
                            <p:childTnLst>
                              <p:par>
                                <p:cTn id="13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/>
          <p:cNvSpPr txBox="1"/>
          <p:nvPr/>
        </p:nvSpPr>
        <p:spPr>
          <a:xfrm>
            <a:off x="704193" y="325821"/>
            <a:ext cx="98061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b="1" u="sng" dirty="0">
                <a:solidFill>
                  <a:srgbClr val="FF0000"/>
                </a:solidFill>
              </a:rPr>
              <a:t>Prüfungstraining:</a:t>
            </a:r>
            <a:r>
              <a:rPr lang="de-DE" sz="3200" b="1" dirty="0">
                <a:solidFill>
                  <a:schemeClr val="accent1">
                    <a:lumMod val="50000"/>
                  </a:schemeClr>
                </a:solidFill>
              </a:rPr>
              <a:t> Rufgruppenwechsel mittels Pfeiltasten</a:t>
            </a:r>
          </a:p>
        </p:txBody>
      </p:sp>
      <p:sp>
        <p:nvSpPr>
          <p:cNvPr id="20" name="Textfeld 19"/>
          <p:cNvSpPr txBox="1"/>
          <p:nvPr/>
        </p:nvSpPr>
        <p:spPr>
          <a:xfrm>
            <a:off x="6007485" y="2735599"/>
            <a:ext cx="553526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u="sng" dirty="0" smtClean="0">
                <a:solidFill>
                  <a:schemeClr val="accent4">
                    <a:lumMod val="75000"/>
                  </a:schemeClr>
                </a:solidFill>
              </a:rPr>
              <a:t>Aufgabe:</a:t>
            </a:r>
            <a:r>
              <a:rPr lang="de-DE" sz="2400" b="1" dirty="0" smtClean="0">
                <a:solidFill>
                  <a:schemeClr val="accent4">
                    <a:lumMod val="75000"/>
                  </a:schemeClr>
                </a:solidFill>
              </a:rPr>
              <a:t> Wähle mit Hilfe der Pfeiltasten aus dem aktuellen Ordner die Rufgruppe IdF_11 aus!</a:t>
            </a:r>
          </a:p>
          <a:p>
            <a:endParaRPr lang="de-DE" sz="2400" b="1" dirty="0" smtClean="0">
              <a:solidFill>
                <a:schemeClr val="accent4">
                  <a:lumMod val="75000"/>
                </a:schemeClr>
              </a:solidFill>
            </a:endParaRPr>
          </a:p>
          <a:p>
            <a:endParaRPr lang="de-DE" sz="2400" b="1" dirty="0">
              <a:solidFill>
                <a:schemeClr val="accent4">
                  <a:lumMod val="75000"/>
                </a:schemeClr>
              </a:solidFill>
            </a:endParaRPr>
          </a:p>
          <a:p>
            <a:r>
              <a:rPr lang="de-DE" sz="2400" b="1" dirty="0" smtClean="0">
                <a:solidFill>
                  <a:schemeClr val="accent4">
                    <a:lumMod val="75000"/>
                  </a:schemeClr>
                </a:solidFill>
              </a:rPr>
              <a:t>Hinweis: Das Gerät ist bereits entsperrt!</a:t>
            </a:r>
            <a:endParaRPr lang="de-DE" sz="2400" b="1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26" name="Abgerundetes Rechteck 25">
            <a:hlinkClick r:id="rId2" action="ppaction://hlinksldjump"/>
          </p:cNvPr>
          <p:cNvSpPr/>
          <p:nvPr/>
        </p:nvSpPr>
        <p:spPr>
          <a:xfrm>
            <a:off x="5047175" y="3529775"/>
            <a:ext cx="487351" cy="288246"/>
          </a:xfrm>
          <a:prstGeom prst="roundRect">
            <a:avLst/>
          </a:prstGeom>
          <a:noFill/>
          <a:ln>
            <a:solidFill>
              <a:srgbClr val="B2B2B2">
                <a:alpha val="14902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7" name="Abgerundetes Rechteck 26">
            <a:hlinkClick r:id="rId2" action="ppaction://hlinksldjump"/>
          </p:cNvPr>
          <p:cNvSpPr/>
          <p:nvPr/>
        </p:nvSpPr>
        <p:spPr>
          <a:xfrm>
            <a:off x="3900986" y="3524406"/>
            <a:ext cx="487351" cy="288246"/>
          </a:xfrm>
          <a:prstGeom prst="roundRect">
            <a:avLst/>
          </a:prstGeom>
          <a:noFill/>
          <a:ln>
            <a:solidFill>
              <a:srgbClr val="B2B2B2">
                <a:alpha val="14902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6" name="Abgerundetes Rechteck 45">
            <a:hlinkClick r:id="rId3" action="ppaction://hlinksldjump"/>
          </p:cNvPr>
          <p:cNvSpPr/>
          <p:nvPr/>
        </p:nvSpPr>
        <p:spPr>
          <a:xfrm>
            <a:off x="4446568" y="3529775"/>
            <a:ext cx="600607" cy="282877"/>
          </a:xfrm>
          <a:prstGeom prst="roundRect">
            <a:avLst/>
          </a:prstGeom>
          <a:noFill/>
          <a:ln>
            <a:solidFill>
              <a:srgbClr val="B2B2B2">
                <a:alpha val="14902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47" name="Grafik 46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574"/>
          <a:stretch/>
        </p:blipFill>
        <p:spPr>
          <a:xfrm>
            <a:off x="3753745" y="1014705"/>
            <a:ext cx="1936291" cy="4596186"/>
          </a:xfrm>
          <a:prstGeom prst="rect">
            <a:avLst/>
          </a:prstGeom>
        </p:spPr>
      </p:pic>
      <p:sp>
        <p:nvSpPr>
          <p:cNvPr id="49" name="Rechteck 48">
            <a:hlinkClick r:id="rId5" action="ppaction://hlinksldjump"/>
          </p:cNvPr>
          <p:cNvSpPr/>
          <p:nvPr/>
        </p:nvSpPr>
        <p:spPr>
          <a:xfrm>
            <a:off x="4547783" y="5266475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0" name="Rechteck 49">
            <a:hlinkClick r:id="rId5" action="ppaction://hlinksldjump"/>
          </p:cNvPr>
          <p:cNvSpPr/>
          <p:nvPr/>
        </p:nvSpPr>
        <p:spPr>
          <a:xfrm>
            <a:off x="4547783" y="5037875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1" name="Rechteck 50">
            <a:hlinkClick r:id="rId5" action="ppaction://hlinksldjump"/>
          </p:cNvPr>
          <p:cNvSpPr/>
          <p:nvPr/>
        </p:nvSpPr>
        <p:spPr>
          <a:xfrm>
            <a:off x="4547783" y="4809274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2" name="Rechteck 51">
            <a:hlinkClick r:id="rId5" action="ppaction://hlinksldjump"/>
          </p:cNvPr>
          <p:cNvSpPr/>
          <p:nvPr/>
        </p:nvSpPr>
        <p:spPr>
          <a:xfrm>
            <a:off x="4547783" y="4580673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3" name="Rechteck 52">
            <a:hlinkClick r:id="rId5" action="ppaction://hlinksldjump"/>
          </p:cNvPr>
          <p:cNvSpPr/>
          <p:nvPr/>
        </p:nvSpPr>
        <p:spPr>
          <a:xfrm>
            <a:off x="5064318" y="5260517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4" name="Rechteck 53">
            <a:hlinkClick r:id="rId5" action="ppaction://hlinksldjump"/>
          </p:cNvPr>
          <p:cNvSpPr/>
          <p:nvPr/>
        </p:nvSpPr>
        <p:spPr>
          <a:xfrm>
            <a:off x="5064318" y="4803316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5" name="Rechteck 54">
            <a:hlinkClick r:id="rId5" action="ppaction://hlinksldjump"/>
          </p:cNvPr>
          <p:cNvSpPr/>
          <p:nvPr/>
        </p:nvSpPr>
        <p:spPr>
          <a:xfrm>
            <a:off x="5064318" y="4574715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6" name="Rechteck 55">
            <a:hlinkClick r:id="rId5" action="ppaction://hlinksldjump"/>
          </p:cNvPr>
          <p:cNvSpPr/>
          <p:nvPr/>
        </p:nvSpPr>
        <p:spPr>
          <a:xfrm>
            <a:off x="4048395" y="5260517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7" name="Rechteck 56">
            <a:hlinkClick r:id="rId5" action="ppaction://hlinksldjump"/>
          </p:cNvPr>
          <p:cNvSpPr/>
          <p:nvPr/>
        </p:nvSpPr>
        <p:spPr>
          <a:xfrm>
            <a:off x="4048395" y="5031917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8" name="Rechteck 57">
            <a:hlinkClick r:id="rId5" action="ppaction://hlinksldjump"/>
          </p:cNvPr>
          <p:cNvSpPr/>
          <p:nvPr/>
        </p:nvSpPr>
        <p:spPr>
          <a:xfrm>
            <a:off x="4048395" y="4803316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1" name="Rechteck 60">
            <a:hlinkClick r:id="rId5" action="ppaction://hlinksldjump"/>
          </p:cNvPr>
          <p:cNvSpPr/>
          <p:nvPr/>
        </p:nvSpPr>
        <p:spPr>
          <a:xfrm>
            <a:off x="4048395" y="4574715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3" name="Rechteck 62">
            <a:hlinkClick r:id="rId5" action="ppaction://hlinksldjump"/>
          </p:cNvPr>
          <p:cNvSpPr/>
          <p:nvPr/>
        </p:nvSpPr>
        <p:spPr>
          <a:xfrm>
            <a:off x="4034753" y="3737877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4" name="Rechteck 63">
            <a:hlinkClick r:id="rId5" action="ppaction://hlinksldjump"/>
          </p:cNvPr>
          <p:cNvSpPr/>
          <p:nvPr/>
        </p:nvSpPr>
        <p:spPr>
          <a:xfrm>
            <a:off x="5060817" y="3737877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5" name="Rechteck 64">
            <a:hlinkClick r:id="rId5" action="ppaction://hlinksldjump"/>
          </p:cNvPr>
          <p:cNvSpPr/>
          <p:nvPr/>
        </p:nvSpPr>
        <p:spPr>
          <a:xfrm>
            <a:off x="4514847" y="3737877"/>
            <a:ext cx="487739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6" name="Rechteck 65">
            <a:hlinkClick r:id="rId5" action="ppaction://hlinksldjump"/>
          </p:cNvPr>
          <p:cNvSpPr/>
          <p:nvPr/>
        </p:nvSpPr>
        <p:spPr>
          <a:xfrm>
            <a:off x="4084820" y="3993932"/>
            <a:ext cx="303518" cy="364458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7" name="Rechteck 66">
            <a:hlinkClick r:id="rId5" action="ppaction://hlinksldjump"/>
          </p:cNvPr>
          <p:cNvSpPr/>
          <p:nvPr/>
        </p:nvSpPr>
        <p:spPr>
          <a:xfrm>
            <a:off x="5108144" y="4000707"/>
            <a:ext cx="303518" cy="364458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2" name="Rechteck 71">
            <a:hlinkClick r:id="rId5" action="ppaction://hlinksldjump"/>
          </p:cNvPr>
          <p:cNvSpPr/>
          <p:nvPr/>
        </p:nvSpPr>
        <p:spPr>
          <a:xfrm>
            <a:off x="3716942" y="2343644"/>
            <a:ext cx="184044" cy="1076653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3" name="Rechteck 72">
            <a:hlinkClick r:id="rId5" action="ppaction://hlinksldjump"/>
          </p:cNvPr>
          <p:cNvSpPr/>
          <p:nvPr/>
        </p:nvSpPr>
        <p:spPr>
          <a:xfrm>
            <a:off x="3716942" y="2067188"/>
            <a:ext cx="184044" cy="202367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4" name="Rechteck 73">
            <a:hlinkClick r:id="rId5" action="ppaction://hlinksldjump"/>
          </p:cNvPr>
          <p:cNvSpPr/>
          <p:nvPr/>
        </p:nvSpPr>
        <p:spPr>
          <a:xfrm>
            <a:off x="3960616" y="1266670"/>
            <a:ext cx="472309" cy="485942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5" name="Rechteck 74">
            <a:hlinkClick r:id="rId5" action="ppaction://hlinksldjump"/>
          </p:cNvPr>
          <p:cNvSpPr/>
          <p:nvPr/>
        </p:nvSpPr>
        <p:spPr>
          <a:xfrm>
            <a:off x="5064318" y="5031917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35" name="Grafik 3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8167" y="3982727"/>
            <a:ext cx="565562" cy="424800"/>
          </a:xfrm>
          <a:prstGeom prst="rect">
            <a:avLst/>
          </a:prstGeom>
        </p:spPr>
      </p:pic>
      <p:sp>
        <p:nvSpPr>
          <p:cNvPr id="68" name="Rechteck 67">
            <a:hlinkClick r:id="rId7" action="ppaction://hlinksldjump"/>
          </p:cNvPr>
          <p:cNvSpPr/>
          <p:nvPr/>
        </p:nvSpPr>
        <p:spPr>
          <a:xfrm>
            <a:off x="4432928" y="4084820"/>
            <a:ext cx="184044" cy="202367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9" name="Rechteck 68">
            <a:hlinkClick r:id="rId8" action="ppaction://hlinksldjump"/>
          </p:cNvPr>
          <p:cNvSpPr/>
          <p:nvPr/>
        </p:nvSpPr>
        <p:spPr>
          <a:xfrm>
            <a:off x="4851336" y="4084820"/>
            <a:ext cx="184044" cy="202367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0" name="Rechteck 69">
            <a:hlinkClick r:id="rId5" action="ppaction://hlinksldjump"/>
          </p:cNvPr>
          <p:cNvSpPr/>
          <p:nvPr/>
        </p:nvSpPr>
        <p:spPr>
          <a:xfrm rot="16200000">
            <a:off x="4641733" y="4227809"/>
            <a:ext cx="184044" cy="202367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1" name="Rechteck 70">
            <a:hlinkClick r:id="rId5" action="ppaction://hlinksldjump"/>
          </p:cNvPr>
          <p:cNvSpPr/>
          <p:nvPr/>
        </p:nvSpPr>
        <p:spPr>
          <a:xfrm rot="16200000">
            <a:off x="4634981" y="3947842"/>
            <a:ext cx="184044" cy="202367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34" name="Grafik 33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3600" y="2134800"/>
            <a:ext cx="1194697" cy="1522800"/>
          </a:xfrm>
          <a:prstGeom prst="rect">
            <a:avLst/>
          </a:prstGeom>
        </p:spPr>
      </p:pic>
      <p:pic>
        <p:nvPicPr>
          <p:cNvPr id="3" name="Grafik 2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3600" y="2134800"/>
            <a:ext cx="1194697" cy="152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73514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26" presetClass="emph" presetSubtype="0" repeatCount="5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750" tmFilter="0, 0; .2, .5; .8, .5; 1, 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" dur="375" autoRev="1" fill="hold"/>
                                        <p:tgtEl>
                                          <p:spTgt spid="3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750"/>
                            </p:stCondLst>
                            <p:childTnLst>
                              <p:par>
                                <p:cTn id="13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/>
          <p:cNvSpPr txBox="1"/>
          <p:nvPr/>
        </p:nvSpPr>
        <p:spPr>
          <a:xfrm>
            <a:off x="704193" y="325821"/>
            <a:ext cx="98061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b="1" u="sng" dirty="0">
                <a:solidFill>
                  <a:srgbClr val="FF0000"/>
                </a:solidFill>
              </a:rPr>
              <a:t>Prüfungstraining:</a:t>
            </a:r>
            <a:r>
              <a:rPr lang="de-DE" sz="3200" b="1" dirty="0">
                <a:solidFill>
                  <a:schemeClr val="accent1">
                    <a:lumMod val="50000"/>
                  </a:schemeClr>
                </a:solidFill>
              </a:rPr>
              <a:t> Rufgruppenwechsel mittels Pfeiltasten</a:t>
            </a:r>
          </a:p>
        </p:txBody>
      </p:sp>
      <p:sp>
        <p:nvSpPr>
          <p:cNvPr id="20" name="Textfeld 19"/>
          <p:cNvSpPr txBox="1"/>
          <p:nvPr/>
        </p:nvSpPr>
        <p:spPr>
          <a:xfrm>
            <a:off x="6007485" y="2735599"/>
            <a:ext cx="553526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u="sng" dirty="0" smtClean="0">
                <a:solidFill>
                  <a:schemeClr val="accent4">
                    <a:lumMod val="75000"/>
                  </a:schemeClr>
                </a:solidFill>
              </a:rPr>
              <a:t>Aufgabe:</a:t>
            </a:r>
            <a:r>
              <a:rPr lang="de-DE" sz="2400" b="1" dirty="0" smtClean="0">
                <a:solidFill>
                  <a:schemeClr val="accent4">
                    <a:lumMod val="75000"/>
                  </a:schemeClr>
                </a:solidFill>
              </a:rPr>
              <a:t> Wähle mit Hilfe der Pfeiltasten aus dem aktuellen Ordner die Rufgruppe IdF_11 aus!</a:t>
            </a:r>
          </a:p>
          <a:p>
            <a:endParaRPr lang="de-DE" sz="2400" b="1" dirty="0" smtClean="0">
              <a:solidFill>
                <a:schemeClr val="accent4">
                  <a:lumMod val="75000"/>
                </a:schemeClr>
              </a:solidFill>
            </a:endParaRPr>
          </a:p>
          <a:p>
            <a:endParaRPr lang="de-DE" sz="2400" b="1" dirty="0">
              <a:solidFill>
                <a:schemeClr val="accent4">
                  <a:lumMod val="75000"/>
                </a:schemeClr>
              </a:solidFill>
            </a:endParaRPr>
          </a:p>
          <a:p>
            <a:r>
              <a:rPr lang="de-DE" sz="2400" b="1" dirty="0" smtClean="0">
                <a:solidFill>
                  <a:schemeClr val="accent4">
                    <a:lumMod val="75000"/>
                  </a:schemeClr>
                </a:solidFill>
              </a:rPr>
              <a:t>Hinweis: Das Gerät ist bereits entsperrt!</a:t>
            </a:r>
            <a:endParaRPr lang="de-DE" sz="2400" b="1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26" name="Abgerundetes Rechteck 25">
            <a:hlinkClick r:id="rId2" action="ppaction://hlinksldjump"/>
          </p:cNvPr>
          <p:cNvSpPr/>
          <p:nvPr/>
        </p:nvSpPr>
        <p:spPr>
          <a:xfrm>
            <a:off x="5047175" y="3529775"/>
            <a:ext cx="487351" cy="288246"/>
          </a:xfrm>
          <a:prstGeom prst="roundRect">
            <a:avLst/>
          </a:prstGeom>
          <a:noFill/>
          <a:ln>
            <a:solidFill>
              <a:srgbClr val="B2B2B2">
                <a:alpha val="14902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7" name="Abgerundetes Rechteck 26">
            <a:hlinkClick r:id="rId2" action="ppaction://hlinksldjump"/>
          </p:cNvPr>
          <p:cNvSpPr/>
          <p:nvPr/>
        </p:nvSpPr>
        <p:spPr>
          <a:xfrm>
            <a:off x="3900986" y="3524406"/>
            <a:ext cx="487351" cy="288246"/>
          </a:xfrm>
          <a:prstGeom prst="roundRect">
            <a:avLst/>
          </a:prstGeom>
          <a:noFill/>
          <a:ln>
            <a:solidFill>
              <a:srgbClr val="B2B2B2">
                <a:alpha val="14902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6" name="Abgerundetes Rechteck 45">
            <a:hlinkClick r:id="rId3" action="ppaction://hlinksldjump"/>
          </p:cNvPr>
          <p:cNvSpPr/>
          <p:nvPr/>
        </p:nvSpPr>
        <p:spPr>
          <a:xfrm>
            <a:off x="4446568" y="3529775"/>
            <a:ext cx="600607" cy="282877"/>
          </a:xfrm>
          <a:prstGeom prst="roundRect">
            <a:avLst/>
          </a:prstGeom>
          <a:noFill/>
          <a:ln>
            <a:solidFill>
              <a:srgbClr val="B2B2B2">
                <a:alpha val="14902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47" name="Grafik 46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574"/>
          <a:stretch/>
        </p:blipFill>
        <p:spPr>
          <a:xfrm>
            <a:off x="3753745" y="1014705"/>
            <a:ext cx="1936291" cy="4596186"/>
          </a:xfrm>
          <a:prstGeom prst="rect">
            <a:avLst/>
          </a:prstGeom>
        </p:spPr>
      </p:pic>
      <p:sp>
        <p:nvSpPr>
          <p:cNvPr id="49" name="Rechteck 48">
            <a:hlinkClick r:id="rId5" action="ppaction://hlinksldjump"/>
          </p:cNvPr>
          <p:cNvSpPr/>
          <p:nvPr/>
        </p:nvSpPr>
        <p:spPr>
          <a:xfrm>
            <a:off x="4547783" y="5266475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0" name="Rechteck 49">
            <a:hlinkClick r:id="rId5" action="ppaction://hlinksldjump"/>
          </p:cNvPr>
          <p:cNvSpPr/>
          <p:nvPr/>
        </p:nvSpPr>
        <p:spPr>
          <a:xfrm>
            <a:off x="4547783" y="5037875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1" name="Rechteck 50">
            <a:hlinkClick r:id="rId5" action="ppaction://hlinksldjump"/>
          </p:cNvPr>
          <p:cNvSpPr/>
          <p:nvPr/>
        </p:nvSpPr>
        <p:spPr>
          <a:xfrm>
            <a:off x="4547783" y="4809274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2" name="Rechteck 51">
            <a:hlinkClick r:id="rId5" action="ppaction://hlinksldjump"/>
          </p:cNvPr>
          <p:cNvSpPr/>
          <p:nvPr/>
        </p:nvSpPr>
        <p:spPr>
          <a:xfrm>
            <a:off x="4547783" y="4580673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3" name="Rechteck 52">
            <a:hlinkClick r:id="rId5" action="ppaction://hlinksldjump"/>
          </p:cNvPr>
          <p:cNvSpPr/>
          <p:nvPr/>
        </p:nvSpPr>
        <p:spPr>
          <a:xfrm>
            <a:off x="5064318" y="5260517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4" name="Rechteck 53">
            <a:hlinkClick r:id="rId5" action="ppaction://hlinksldjump"/>
          </p:cNvPr>
          <p:cNvSpPr/>
          <p:nvPr/>
        </p:nvSpPr>
        <p:spPr>
          <a:xfrm>
            <a:off x="5064318" y="4803316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5" name="Rechteck 54">
            <a:hlinkClick r:id="rId5" action="ppaction://hlinksldjump"/>
          </p:cNvPr>
          <p:cNvSpPr/>
          <p:nvPr/>
        </p:nvSpPr>
        <p:spPr>
          <a:xfrm>
            <a:off x="5064318" y="4574715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6" name="Rechteck 55">
            <a:hlinkClick r:id="rId5" action="ppaction://hlinksldjump"/>
          </p:cNvPr>
          <p:cNvSpPr/>
          <p:nvPr/>
        </p:nvSpPr>
        <p:spPr>
          <a:xfrm>
            <a:off x="4048395" y="5260517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7" name="Rechteck 56">
            <a:hlinkClick r:id="rId5" action="ppaction://hlinksldjump"/>
          </p:cNvPr>
          <p:cNvSpPr/>
          <p:nvPr/>
        </p:nvSpPr>
        <p:spPr>
          <a:xfrm>
            <a:off x="4048395" y="5031917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8" name="Rechteck 57">
            <a:hlinkClick r:id="rId5" action="ppaction://hlinksldjump"/>
          </p:cNvPr>
          <p:cNvSpPr/>
          <p:nvPr/>
        </p:nvSpPr>
        <p:spPr>
          <a:xfrm>
            <a:off x="4048395" y="4803316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1" name="Rechteck 60">
            <a:hlinkClick r:id="rId5" action="ppaction://hlinksldjump"/>
          </p:cNvPr>
          <p:cNvSpPr/>
          <p:nvPr/>
        </p:nvSpPr>
        <p:spPr>
          <a:xfrm>
            <a:off x="4048395" y="4574715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3" name="Rechteck 62">
            <a:hlinkClick r:id="rId5" action="ppaction://hlinksldjump"/>
          </p:cNvPr>
          <p:cNvSpPr/>
          <p:nvPr/>
        </p:nvSpPr>
        <p:spPr>
          <a:xfrm>
            <a:off x="4034753" y="3737877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4" name="Rechteck 63">
            <a:hlinkClick r:id="rId5" action="ppaction://hlinksldjump"/>
          </p:cNvPr>
          <p:cNvSpPr/>
          <p:nvPr/>
        </p:nvSpPr>
        <p:spPr>
          <a:xfrm>
            <a:off x="5060817" y="3737877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5" name="Rechteck 64">
            <a:hlinkClick r:id="rId5" action="ppaction://hlinksldjump"/>
          </p:cNvPr>
          <p:cNvSpPr/>
          <p:nvPr/>
        </p:nvSpPr>
        <p:spPr>
          <a:xfrm>
            <a:off x="4514847" y="3737877"/>
            <a:ext cx="487739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6" name="Rechteck 65">
            <a:hlinkClick r:id="rId5" action="ppaction://hlinksldjump"/>
          </p:cNvPr>
          <p:cNvSpPr/>
          <p:nvPr/>
        </p:nvSpPr>
        <p:spPr>
          <a:xfrm>
            <a:off x="4084820" y="3993932"/>
            <a:ext cx="303518" cy="364458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7" name="Rechteck 66">
            <a:hlinkClick r:id="rId5" action="ppaction://hlinksldjump"/>
          </p:cNvPr>
          <p:cNvSpPr/>
          <p:nvPr/>
        </p:nvSpPr>
        <p:spPr>
          <a:xfrm>
            <a:off x="5108144" y="4000707"/>
            <a:ext cx="303518" cy="364458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2" name="Rechteck 71">
            <a:hlinkClick r:id="rId5" action="ppaction://hlinksldjump"/>
          </p:cNvPr>
          <p:cNvSpPr/>
          <p:nvPr/>
        </p:nvSpPr>
        <p:spPr>
          <a:xfrm>
            <a:off x="3716942" y="2343644"/>
            <a:ext cx="184044" cy="1076653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3" name="Rechteck 72">
            <a:hlinkClick r:id="rId5" action="ppaction://hlinksldjump"/>
          </p:cNvPr>
          <p:cNvSpPr/>
          <p:nvPr/>
        </p:nvSpPr>
        <p:spPr>
          <a:xfrm>
            <a:off x="3716942" y="2067188"/>
            <a:ext cx="184044" cy="202367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4" name="Rechteck 73">
            <a:hlinkClick r:id="rId5" action="ppaction://hlinksldjump"/>
          </p:cNvPr>
          <p:cNvSpPr/>
          <p:nvPr/>
        </p:nvSpPr>
        <p:spPr>
          <a:xfrm>
            <a:off x="3960616" y="1266670"/>
            <a:ext cx="472309" cy="485942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5" name="Rechteck 74">
            <a:hlinkClick r:id="rId5" action="ppaction://hlinksldjump"/>
          </p:cNvPr>
          <p:cNvSpPr/>
          <p:nvPr/>
        </p:nvSpPr>
        <p:spPr>
          <a:xfrm>
            <a:off x="5064318" y="5031917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35" name="Grafik 3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8167" y="3982727"/>
            <a:ext cx="565562" cy="424800"/>
          </a:xfrm>
          <a:prstGeom prst="rect">
            <a:avLst/>
          </a:prstGeom>
        </p:spPr>
      </p:pic>
      <p:sp>
        <p:nvSpPr>
          <p:cNvPr id="68" name="Rechteck 67">
            <a:hlinkClick r:id="rId7" action="ppaction://hlinksldjump"/>
          </p:cNvPr>
          <p:cNvSpPr/>
          <p:nvPr/>
        </p:nvSpPr>
        <p:spPr>
          <a:xfrm>
            <a:off x="4432928" y="4084820"/>
            <a:ext cx="184044" cy="202367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9" name="Rechteck 68">
            <a:hlinkClick r:id="rId8" action="ppaction://hlinksldjump"/>
          </p:cNvPr>
          <p:cNvSpPr/>
          <p:nvPr/>
        </p:nvSpPr>
        <p:spPr>
          <a:xfrm>
            <a:off x="4853934" y="4084820"/>
            <a:ext cx="184044" cy="202367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0" name="Rechteck 69">
            <a:hlinkClick r:id="rId5" action="ppaction://hlinksldjump"/>
          </p:cNvPr>
          <p:cNvSpPr/>
          <p:nvPr/>
        </p:nvSpPr>
        <p:spPr>
          <a:xfrm rot="16200000">
            <a:off x="4641733" y="4227809"/>
            <a:ext cx="184044" cy="202367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1" name="Rechteck 70">
            <a:hlinkClick r:id="rId5" action="ppaction://hlinksldjump"/>
          </p:cNvPr>
          <p:cNvSpPr/>
          <p:nvPr/>
        </p:nvSpPr>
        <p:spPr>
          <a:xfrm rot="16200000">
            <a:off x="4634981" y="3947842"/>
            <a:ext cx="184044" cy="202367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36" name="Grafik 35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3600" y="2134800"/>
            <a:ext cx="1194697" cy="1522800"/>
          </a:xfrm>
          <a:prstGeom prst="rect">
            <a:avLst/>
          </a:prstGeom>
        </p:spPr>
      </p:pic>
      <p:pic>
        <p:nvPicPr>
          <p:cNvPr id="3" name="Grafik 2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3600" y="2134800"/>
            <a:ext cx="1194697" cy="152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66278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26" presetClass="emph" presetSubtype="0" repeatCount="5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750" tmFilter="0, 0; .2, .5; .8, .5; 1, 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" dur="375" autoRev="1" fill="hold"/>
                                        <p:tgtEl>
                                          <p:spTgt spid="3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750"/>
                            </p:stCondLst>
                            <p:childTnLst>
                              <p:par>
                                <p:cTn id="13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/>
          <p:cNvSpPr txBox="1"/>
          <p:nvPr/>
        </p:nvSpPr>
        <p:spPr>
          <a:xfrm>
            <a:off x="704193" y="325821"/>
            <a:ext cx="98061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b="1" u="sng" dirty="0">
                <a:solidFill>
                  <a:srgbClr val="FF0000"/>
                </a:solidFill>
              </a:rPr>
              <a:t>Prüfungstraining:</a:t>
            </a:r>
            <a:r>
              <a:rPr lang="de-DE" sz="3200" b="1" dirty="0">
                <a:solidFill>
                  <a:schemeClr val="accent1">
                    <a:lumMod val="50000"/>
                  </a:schemeClr>
                </a:solidFill>
              </a:rPr>
              <a:t> Rufgruppenwechsel mittels Pfeiltasten</a:t>
            </a:r>
          </a:p>
        </p:txBody>
      </p:sp>
      <p:sp>
        <p:nvSpPr>
          <p:cNvPr id="20" name="Textfeld 19"/>
          <p:cNvSpPr txBox="1"/>
          <p:nvPr/>
        </p:nvSpPr>
        <p:spPr>
          <a:xfrm>
            <a:off x="6007485" y="2735599"/>
            <a:ext cx="553526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u="sng" dirty="0" smtClean="0">
                <a:solidFill>
                  <a:schemeClr val="accent4">
                    <a:lumMod val="75000"/>
                  </a:schemeClr>
                </a:solidFill>
              </a:rPr>
              <a:t>Aufgabe:</a:t>
            </a:r>
            <a:r>
              <a:rPr lang="de-DE" sz="2400" b="1" dirty="0" smtClean="0">
                <a:solidFill>
                  <a:schemeClr val="accent4">
                    <a:lumMod val="75000"/>
                  </a:schemeClr>
                </a:solidFill>
              </a:rPr>
              <a:t> Wähle mit Hilfe der Pfeiltasten aus dem aktuellen Ordner die Rufgruppe IdF_11 aus!</a:t>
            </a:r>
          </a:p>
          <a:p>
            <a:endParaRPr lang="de-DE" sz="2400" b="1" dirty="0" smtClean="0">
              <a:solidFill>
                <a:schemeClr val="accent4">
                  <a:lumMod val="75000"/>
                </a:schemeClr>
              </a:solidFill>
            </a:endParaRPr>
          </a:p>
          <a:p>
            <a:endParaRPr lang="de-DE" sz="2400" b="1" dirty="0">
              <a:solidFill>
                <a:schemeClr val="accent4">
                  <a:lumMod val="75000"/>
                </a:schemeClr>
              </a:solidFill>
            </a:endParaRPr>
          </a:p>
          <a:p>
            <a:r>
              <a:rPr lang="de-DE" sz="2400" b="1" dirty="0" smtClean="0">
                <a:solidFill>
                  <a:schemeClr val="accent4">
                    <a:lumMod val="75000"/>
                  </a:schemeClr>
                </a:solidFill>
              </a:rPr>
              <a:t>Hinweis: Das Gerät ist bereits entsperrt!</a:t>
            </a:r>
            <a:endParaRPr lang="de-DE" sz="2400" b="1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26" name="Abgerundetes Rechteck 25">
            <a:hlinkClick r:id="rId2" action="ppaction://hlinksldjump"/>
          </p:cNvPr>
          <p:cNvSpPr/>
          <p:nvPr/>
        </p:nvSpPr>
        <p:spPr>
          <a:xfrm>
            <a:off x="5047175" y="3529775"/>
            <a:ext cx="487351" cy="288246"/>
          </a:xfrm>
          <a:prstGeom prst="roundRect">
            <a:avLst/>
          </a:prstGeom>
          <a:noFill/>
          <a:ln>
            <a:solidFill>
              <a:srgbClr val="B2B2B2">
                <a:alpha val="14902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7" name="Abgerundetes Rechteck 26">
            <a:hlinkClick r:id="rId2" action="ppaction://hlinksldjump"/>
          </p:cNvPr>
          <p:cNvSpPr/>
          <p:nvPr/>
        </p:nvSpPr>
        <p:spPr>
          <a:xfrm>
            <a:off x="3900986" y="3524406"/>
            <a:ext cx="487351" cy="288246"/>
          </a:xfrm>
          <a:prstGeom prst="roundRect">
            <a:avLst/>
          </a:prstGeom>
          <a:noFill/>
          <a:ln>
            <a:solidFill>
              <a:srgbClr val="B2B2B2">
                <a:alpha val="14902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6" name="Abgerundetes Rechteck 45">
            <a:hlinkClick r:id="rId3" action="ppaction://hlinksldjump"/>
          </p:cNvPr>
          <p:cNvSpPr/>
          <p:nvPr/>
        </p:nvSpPr>
        <p:spPr>
          <a:xfrm>
            <a:off x="4446568" y="3529775"/>
            <a:ext cx="600607" cy="282877"/>
          </a:xfrm>
          <a:prstGeom prst="roundRect">
            <a:avLst/>
          </a:prstGeom>
          <a:noFill/>
          <a:ln>
            <a:solidFill>
              <a:srgbClr val="B2B2B2">
                <a:alpha val="14902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47" name="Grafik 46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574"/>
          <a:stretch/>
        </p:blipFill>
        <p:spPr>
          <a:xfrm>
            <a:off x="3753745" y="1014705"/>
            <a:ext cx="1936291" cy="4596186"/>
          </a:xfrm>
          <a:prstGeom prst="rect">
            <a:avLst/>
          </a:prstGeom>
        </p:spPr>
      </p:pic>
      <p:sp>
        <p:nvSpPr>
          <p:cNvPr id="49" name="Rechteck 48">
            <a:hlinkClick r:id="rId5" action="ppaction://hlinksldjump"/>
          </p:cNvPr>
          <p:cNvSpPr/>
          <p:nvPr/>
        </p:nvSpPr>
        <p:spPr>
          <a:xfrm>
            <a:off x="4547783" y="5266475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0" name="Rechteck 49">
            <a:hlinkClick r:id="rId5" action="ppaction://hlinksldjump"/>
          </p:cNvPr>
          <p:cNvSpPr/>
          <p:nvPr/>
        </p:nvSpPr>
        <p:spPr>
          <a:xfrm>
            <a:off x="4547783" y="5037875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1" name="Rechteck 50">
            <a:hlinkClick r:id="rId5" action="ppaction://hlinksldjump"/>
          </p:cNvPr>
          <p:cNvSpPr/>
          <p:nvPr/>
        </p:nvSpPr>
        <p:spPr>
          <a:xfrm>
            <a:off x="4547783" y="4809274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2" name="Rechteck 51">
            <a:hlinkClick r:id="rId5" action="ppaction://hlinksldjump"/>
          </p:cNvPr>
          <p:cNvSpPr/>
          <p:nvPr/>
        </p:nvSpPr>
        <p:spPr>
          <a:xfrm>
            <a:off x="4547783" y="4580673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3" name="Rechteck 52">
            <a:hlinkClick r:id="rId5" action="ppaction://hlinksldjump"/>
          </p:cNvPr>
          <p:cNvSpPr/>
          <p:nvPr/>
        </p:nvSpPr>
        <p:spPr>
          <a:xfrm>
            <a:off x="5064318" y="5260517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4" name="Rechteck 53">
            <a:hlinkClick r:id="rId5" action="ppaction://hlinksldjump"/>
          </p:cNvPr>
          <p:cNvSpPr/>
          <p:nvPr/>
        </p:nvSpPr>
        <p:spPr>
          <a:xfrm>
            <a:off x="5064318" y="4803316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5" name="Rechteck 54">
            <a:hlinkClick r:id="rId5" action="ppaction://hlinksldjump"/>
          </p:cNvPr>
          <p:cNvSpPr/>
          <p:nvPr/>
        </p:nvSpPr>
        <p:spPr>
          <a:xfrm>
            <a:off x="5064318" y="4574715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6" name="Rechteck 55">
            <a:hlinkClick r:id="rId5" action="ppaction://hlinksldjump"/>
          </p:cNvPr>
          <p:cNvSpPr/>
          <p:nvPr/>
        </p:nvSpPr>
        <p:spPr>
          <a:xfrm>
            <a:off x="4048395" y="5260517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7" name="Rechteck 56">
            <a:hlinkClick r:id="rId5" action="ppaction://hlinksldjump"/>
          </p:cNvPr>
          <p:cNvSpPr/>
          <p:nvPr/>
        </p:nvSpPr>
        <p:spPr>
          <a:xfrm>
            <a:off x="4048395" y="5031917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8" name="Rechteck 57">
            <a:hlinkClick r:id="rId5" action="ppaction://hlinksldjump"/>
          </p:cNvPr>
          <p:cNvSpPr/>
          <p:nvPr/>
        </p:nvSpPr>
        <p:spPr>
          <a:xfrm>
            <a:off x="4048395" y="4803316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1" name="Rechteck 60">
            <a:hlinkClick r:id="rId5" action="ppaction://hlinksldjump"/>
          </p:cNvPr>
          <p:cNvSpPr/>
          <p:nvPr/>
        </p:nvSpPr>
        <p:spPr>
          <a:xfrm>
            <a:off x="4048395" y="4574715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3" name="Rechteck 62">
            <a:hlinkClick r:id="rId5" action="ppaction://hlinksldjump"/>
          </p:cNvPr>
          <p:cNvSpPr/>
          <p:nvPr/>
        </p:nvSpPr>
        <p:spPr>
          <a:xfrm>
            <a:off x="4034752" y="3737877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4" name="Rechteck 63">
            <a:hlinkClick r:id="rId5" action="ppaction://hlinksldjump"/>
          </p:cNvPr>
          <p:cNvSpPr/>
          <p:nvPr/>
        </p:nvSpPr>
        <p:spPr>
          <a:xfrm>
            <a:off x="5060817" y="3737877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5" name="Rechteck 64">
            <a:hlinkClick r:id="rId5" action="ppaction://hlinksldjump"/>
          </p:cNvPr>
          <p:cNvSpPr/>
          <p:nvPr/>
        </p:nvSpPr>
        <p:spPr>
          <a:xfrm>
            <a:off x="4514847" y="3737877"/>
            <a:ext cx="487739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6" name="Rechteck 65">
            <a:hlinkClick r:id="rId5" action="ppaction://hlinksldjump"/>
          </p:cNvPr>
          <p:cNvSpPr/>
          <p:nvPr/>
        </p:nvSpPr>
        <p:spPr>
          <a:xfrm>
            <a:off x="4084820" y="3993932"/>
            <a:ext cx="303518" cy="364458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7" name="Rechteck 66">
            <a:hlinkClick r:id="rId5" action="ppaction://hlinksldjump"/>
          </p:cNvPr>
          <p:cNvSpPr/>
          <p:nvPr/>
        </p:nvSpPr>
        <p:spPr>
          <a:xfrm>
            <a:off x="5108144" y="4000707"/>
            <a:ext cx="303518" cy="364458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2" name="Rechteck 71">
            <a:hlinkClick r:id="rId5" action="ppaction://hlinksldjump"/>
          </p:cNvPr>
          <p:cNvSpPr/>
          <p:nvPr/>
        </p:nvSpPr>
        <p:spPr>
          <a:xfrm>
            <a:off x="3716942" y="2343644"/>
            <a:ext cx="184044" cy="1076653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3" name="Rechteck 72">
            <a:hlinkClick r:id="rId5" action="ppaction://hlinksldjump"/>
          </p:cNvPr>
          <p:cNvSpPr/>
          <p:nvPr/>
        </p:nvSpPr>
        <p:spPr>
          <a:xfrm>
            <a:off x="3716942" y="2067188"/>
            <a:ext cx="184044" cy="202367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4" name="Rechteck 73">
            <a:hlinkClick r:id="rId5" action="ppaction://hlinksldjump"/>
          </p:cNvPr>
          <p:cNvSpPr/>
          <p:nvPr/>
        </p:nvSpPr>
        <p:spPr>
          <a:xfrm>
            <a:off x="3960616" y="1266670"/>
            <a:ext cx="472309" cy="485942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5" name="Rechteck 74">
            <a:hlinkClick r:id="rId5" action="ppaction://hlinksldjump"/>
          </p:cNvPr>
          <p:cNvSpPr/>
          <p:nvPr/>
        </p:nvSpPr>
        <p:spPr>
          <a:xfrm>
            <a:off x="5064318" y="5031917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35" name="Grafik 3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8167" y="3982727"/>
            <a:ext cx="565562" cy="424800"/>
          </a:xfrm>
          <a:prstGeom prst="rect">
            <a:avLst/>
          </a:prstGeom>
        </p:spPr>
      </p:pic>
      <p:sp>
        <p:nvSpPr>
          <p:cNvPr id="68" name="Rechteck 67">
            <a:hlinkClick r:id="rId7" action="ppaction://hlinksldjump"/>
          </p:cNvPr>
          <p:cNvSpPr/>
          <p:nvPr/>
        </p:nvSpPr>
        <p:spPr>
          <a:xfrm>
            <a:off x="4432928" y="4084820"/>
            <a:ext cx="184044" cy="202367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9" name="Rechteck 68">
            <a:hlinkClick r:id="rId8" action="ppaction://hlinksldjump"/>
          </p:cNvPr>
          <p:cNvSpPr/>
          <p:nvPr/>
        </p:nvSpPr>
        <p:spPr>
          <a:xfrm>
            <a:off x="4853934" y="4084820"/>
            <a:ext cx="184044" cy="202367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0" name="Rechteck 69">
            <a:hlinkClick r:id="rId5" action="ppaction://hlinksldjump"/>
          </p:cNvPr>
          <p:cNvSpPr/>
          <p:nvPr/>
        </p:nvSpPr>
        <p:spPr>
          <a:xfrm rot="16200000">
            <a:off x="4641733" y="4227809"/>
            <a:ext cx="184044" cy="202367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1" name="Rechteck 70">
            <a:hlinkClick r:id="rId5" action="ppaction://hlinksldjump"/>
          </p:cNvPr>
          <p:cNvSpPr/>
          <p:nvPr/>
        </p:nvSpPr>
        <p:spPr>
          <a:xfrm rot="16200000">
            <a:off x="4634981" y="3947842"/>
            <a:ext cx="184044" cy="202367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37" name="Grafik 36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3600" y="2134800"/>
            <a:ext cx="1194697" cy="1522800"/>
          </a:xfrm>
          <a:prstGeom prst="rect">
            <a:avLst/>
          </a:prstGeom>
        </p:spPr>
      </p:pic>
      <p:pic>
        <p:nvPicPr>
          <p:cNvPr id="4" name="Grafik 3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3600" y="2134800"/>
            <a:ext cx="1194697" cy="152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09027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26" presetClass="emph" presetSubtype="0" repeatCount="5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750" tmFilter="0, 0; .2, .5; .8, .5; 1, 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" dur="375" autoRev="1" fill="hold"/>
                                        <p:tgtEl>
                                          <p:spTgt spid="3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750"/>
                            </p:stCondLst>
                            <p:childTnLst>
                              <p:par>
                                <p:cTn id="13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3"/>
          <p:cNvSpPr txBox="1"/>
          <p:nvPr/>
        </p:nvSpPr>
        <p:spPr>
          <a:xfrm>
            <a:off x="472967" y="5715000"/>
            <a:ext cx="90073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dirty="0" smtClean="0">
                <a:solidFill>
                  <a:schemeClr val="accent1">
                    <a:lumMod val="75000"/>
                  </a:schemeClr>
                </a:solidFill>
              </a:rPr>
              <a:t>In dieser Einheit lernst Du, wie Du das Gerät einschalten kannst.</a:t>
            </a:r>
            <a:endParaRPr lang="de-DE" sz="24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7" name="Textfeld 6"/>
          <p:cNvSpPr txBox="1"/>
          <p:nvPr/>
        </p:nvSpPr>
        <p:spPr>
          <a:xfrm>
            <a:off x="704193" y="325821"/>
            <a:ext cx="98061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b="1" dirty="0" smtClean="0">
                <a:solidFill>
                  <a:schemeClr val="accent1">
                    <a:lumMod val="50000"/>
                  </a:schemeClr>
                </a:solidFill>
              </a:rPr>
              <a:t>Lerneinheit 1: Das Gerät einschalten</a:t>
            </a:r>
            <a:endParaRPr lang="de-DE" sz="32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8" name="Abgerundetes Rechteck 7">
            <a:hlinkClick r:id="rId3" action="ppaction://hlinksldjump"/>
          </p:cNvPr>
          <p:cNvSpPr/>
          <p:nvPr/>
        </p:nvSpPr>
        <p:spPr>
          <a:xfrm>
            <a:off x="8923282" y="3668110"/>
            <a:ext cx="2648607" cy="851338"/>
          </a:xfrm>
          <a:prstGeom prst="roundRect">
            <a:avLst/>
          </a:prstGeom>
          <a:gradFill flip="none" rotWithShape="1">
            <a:gsLst>
              <a:gs pos="34972">
                <a:srgbClr val="C1DCAE"/>
              </a:gs>
              <a:gs pos="30000">
                <a:srgbClr val="CBE2BB"/>
              </a:gs>
              <a:gs pos="0">
                <a:schemeClr val="accent6"/>
              </a:gs>
              <a:gs pos="74000">
                <a:schemeClr val="accent6"/>
              </a:gs>
              <a:gs pos="83000">
                <a:schemeClr val="accent6">
                  <a:lumMod val="75000"/>
                </a:schemeClr>
              </a:gs>
              <a:gs pos="100000">
                <a:schemeClr val="accent6">
                  <a:lumMod val="50000"/>
                </a:schemeClr>
              </a:gs>
            </a:gsLst>
            <a:lin ang="5400000" scaled="1"/>
            <a:tileRect/>
          </a:gradFill>
          <a:ln w="28575">
            <a:solidFill>
              <a:schemeClr val="accent6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 smtClean="0">
                <a:solidFill>
                  <a:schemeClr val="tx2">
                    <a:lumMod val="50000"/>
                  </a:schemeClr>
                </a:solidFill>
              </a:rPr>
              <a:t>Verstanden und weiter!</a:t>
            </a:r>
            <a:endParaRPr lang="de-DE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9" name="Abgerundetes Rechteck 8"/>
          <p:cNvSpPr/>
          <p:nvPr/>
        </p:nvSpPr>
        <p:spPr>
          <a:xfrm>
            <a:off x="8923282" y="2701158"/>
            <a:ext cx="2648607" cy="851338"/>
          </a:xfrm>
          <a:prstGeom prst="roundRect">
            <a:avLst/>
          </a:prstGeom>
          <a:gradFill flip="none" rotWithShape="1">
            <a:gsLst>
              <a:gs pos="34972">
                <a:schemeClr val="accent2">
                  <a:lumMod val="40000"/>
                  <a:lumOff val="60000"/>
                </a:schemeClr>
              </a:gs>
              <a:gs pos="30000">
                <a:schemeClr val="accent2">
                  <a:lumMod val="40000"/>
                  <a:lumOff val="60000"/>
                </a:schemeClr>
              </a:gs>
              <a:gs pos="0">
                <a:schemeClr val="accent2"/>
              </a:gs>
              <a:gs pos="74000">
                <a:schemeClr val="accent2">
                  <a:lumMod val="60000"/>
                  <a:lumOff val="40000"/>
                </a:schemeClr>
              </a:gs>
              <a:gs pos="83000">
                <a:schemeClr val="accent2"/>
              </a:gs>
              <a:gs pos="100000">
                <a:schemeClr val="accent2">
                  <a:lumMod val="75000"/>
                </a:schemeClr>
              </a:gs>
            </a:gsLst>
            <a:lin ang="5400000" scaled="1"/>
            <a:tileRect/>
          </a:gradFill>
          <a:ln w="38100">
            <a:solidFill>
              <a:schemeClr val="accent2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 smtClean="0">
                <a:solidFill>
                  <a:schemeClr val="tx2">
                    <a:lumMod val="75000"/>
                  </a:schemeClr>
                </a:solidFill>
              </a:rPr>
              <a:t>Nochmal, bitte!</a:t>
            </a:r>
            <a:endParaRPr lang="de-DE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5" name="Textfeld 4"/>
          <p:cNvSpPr txBox="1"/>
          <p:nvPr/>
        </p:nvSpPr>
        <p:spPr>
          <a:xfrm>
            <a:off x="3179674" y="2352167"/>
            <a:ext cx="422515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Zum Einschalten muss die Taste mit dem roten Hörer einige Sekunden gedrückt werden.</a:t>
            </a:r>
            <a:endParaRPr lang="de-DE" sz="2400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3" name="Grafik 2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574"/>
          <a:stretch/>
        </p:blipFill>
        <p:spPr>
          <a:xfrm>
            <a:off x="798786" y="1014705"/>
            <a:ext cx="1936291" cy="4596186"/>
          </a:xfrm>
          <a:prstGeom prst="rect">
            <a:avLst/>
          </a:prstGeom>
        </p:spPr>
      </p:pic>
      <p:sp>
        <p:nvSpPr>
          <p:cNvPr id="6" name="Pfeil nach rechts 5"/>
          <p:cNvSpPr/>
          <p:nvPr/>
        </p:nvSpPr>
        <p:spPr>
          <a:xfrm rot="8179578">
            <a:off x="2270387" y="3432818"/>
            <a:ext cx="929380" cy="53398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10" name="Grafik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83071" y="4040754"/>
            <a:ext cx="255330" cy="320986"/>
          </a:xfrm>
          <a:prstGeom prst="rect">
            <a:avLst/>
          </a:prstGeom>
        </p:spPr>
      </p:pic>
      <p:sp>
        <p:nvSpPr>
          <p:cNvPr id="17" name="Textfeld 16"/>
          <p:cNvSpPr txBox="1"/>
          <p:nvPr/>
        </p:nvSpPr>
        <p:spPr>
          <a:xfrm>
            <a:off x="3179674" y="3552496"/>
            <a:ext cx="441699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Ein Aufleuchten des Displays zeigt an, dass das Gerät erfolgreich eingeschaltet wurde.</a:t>
            </a:r>
            <a:endParaRPr lang="de-DE" sz="2400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75860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1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6" presetClass="emph" presetSubtype="0" repeatCount="indefinite" fill="hold" nodeType="withEffect">
                                  <p:stCondLst>
                                    <p:cond delay="400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23" dur="1000" tmFilter="0, 0; .2, .5; .8, .5; 1, 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4" dur="500" autoRev="1" fill="hold"/>
                                        <p:tgtEl>
                                          <p:spTgt spid="1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00"/>
                            </p:stCondLst>
                            <p:childTnLst>
                              <p:par>
                                <p:cTn id="26" presetID="10" presetClass="exit" presetSubtype="0" fill="hold" grpId="1" nodeType="afterEffect">
                                  <p:stCondLst>
                                    <p:cond delay="4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0" presetClass="exit" presetSubtype="0" fill="hold" grpId="1" nodeType="withEffect">
                                  <p:stCondLst>
                                    <p:cond delay="4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0" presetClass="exit" presetSubtype="0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0" presetClass="exit" presetSubtype="0" fill="hold" grpId="0" nodeType="withEffect">
                                  <p:stCondLst>
                                    <p:cond delay="4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5000"/>
                            </p:stCondLst>
                            <p:childTnLst>
                              <p:par>
                                <p:cTn id="39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7000"/>
                            </p:stCondLst>
                            <p:childTnLst>
                              <p:par>
                                <p:cTn id="43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8000"/>
                            </p:stCondLst>
                            <p:childTnLst>
                              <p:par>
                                <p:cTn id="4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8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9" fill="hold">
                      <p:stCondLst>
                        <p:cond delay="0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5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1000"/>
                            </p:stCondLst>
                            <p:childTnLst>
                              <p:par>
                                <p:cTn id="58" presetID="10" presetClass="entr" presetSubtype="0" fill="hold" grpId="2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3000"/>
                            </p:stCondLst>
                            <p:childTnLst>
                              <p:par>
                                <p:cTn id="62" presetID="10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6000"/>
                            </p:stCondLst>
                            <p:childTnLst>
                              <p:par>
                                <p:cTn id="66" presetID="10" presetClass="entr" presetSubtype="0" fill="hold" grpId="2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10" presetClass="entr" presetSubtype="0" fill="hold" grpId="2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26" presetClass="emph" presetSubtype="0" repeatCount="indefinite" fill="hold" nodeType="withEffect">
                                  <p:stCondLst>
                                    <p:cond delay="200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76" dur="1000" tmFilter="0, 0; .2, .5; .8, .5; 1, 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7" dur="500" autoRev="1" fill="hold"/>
                                        <p:tgtEl>
                                          <p:spTgt spid="1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9000"/>
                            </p:stCondLst>
                            <p:childTnLst>
                              <p:par>
                                <p:cTn id="79" presetID="10" presetClass="exit" presetSubtype="0" fill="hold" grpId="3" nodeType="afterEffect">
                                  <p:stCondLst>
                                    <p:cond delay="4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presetID="10" presetClass="exit" presetSubtype="0" fill="hold" grpId="3" nodeType="withEffect">
                                  <p:stCondLst>
                                    <p:cond delay="4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0" presetClass="exit" presetSubtype="0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8" presetID="10" presetClass="exit" presetSubtype="0" fill="hold" grpId="3" nodeType="withEffect">
                                  <p:stCondLst>
                                    <p:cond delay="4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14000"/>
                            </p:stCondLst>
                            <p:childTnLst>
                              <p:par>
                                <p:cTn id="92" presetID="10" presetClass="entr" presetSubtype="0" fill="hold" grpId="2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  <p:bldLst>
      <p:bldP spid="4" grpId="0"/>
      <p:bldP spid="4" grpId="1"/>
      <p:bldP spid="4" grpId="2"/>
      <p:bldP spid="4" grpId="3"/>
      <p:bldP spid="8" grpId="0" animBg="1"/>
      <p:bldP spid="9" grpId="0" animBg="1"/>
      <p:bldP spid="5" grpId="0"/>
      <p:bldP spid="5" grpId="1"/>
      <p:bldP spid="5" grpId="2"/>
      <p:bldP spid="5" grpId="3"/>
      <p:bldP spid="6" grpId="0" animBg="1"/>
      <p:bldP spid="6" grpId="1" animBg="1"/>
      <p:bldP spid="6" grpId="2" animBg="1"/>
      <p:bldP spid="6" grpId="3" animBg="1"/>
      <p:bldP spid="17" grpId="0"/>
      <p:bldP spid="17" grpId="1"/>
      <p:bldP spid="17" grpId="2"/>
    </p:bld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/>
          <p:cNvSpPr txBox="1"/>
          <p:nvPr/>
        </p:nvSpPr>
        <p:spPr>
          <a:xfrm>
            <a:off x="704193" y="325821"/>
            <a:ext cx="98061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b="1" u="sng" dirty="0">
                <a:solidFill>
                  <a:srgbClr val="FF0000"/>
                </a:solidFill>
              </a:rPr>
              <a:t>Prüfungstraining:</a:t>
            </a:r>
            <a:r>
              <a:rPr lang="de-DE" sz="3200" b="1" dirty="0">
                <a:solidFill>
                  <a:schemeClr val="accent1">
                    <a:lumMod val="50000"/>
                  </a:schemeClr>
                </a:solidFill>
              </a:rPr>
              <a:t> Rufgruppenwechsel mittels Pfeiltasten</a:t>
            </a:r>
          </a:p>
        </p:txBody>
      </p:sp>
      <p:sp>
        <p:nvSpPr>
          <p:cNvPr id="20" name="Textfeld 19"/>
          <p:cNvSpPr txBox="1"/>
          <p:nvPr/>
        </p:nvSpPr>
        <p:spPr>
          <a:xfrm>
            <a:off x="6007485" y="2735599"/>
            <a:ext cx="553526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u="sng" dirty="0" smtClean="0">
                <a:solidFill>
                  <a:schemeClr val="accent4">
                    <a:lumMod val="75000"/>
                  </a:schemeClr>
                </a:solidFill>
              </a:rPr>
              <a:t>Aufgabe:</a:t>
            </a:r>
            <a:r>
              <a:rPr lang="de-DE" sz="2400" b="1" dirty="0" smtClean="0">
                <a:solidFill>
                  <a:schemeClr val="accent4">
                    <a:lumMod val="75000"/>
                  </a:schemeClr>
                </a:solidFill>
              </a:rPr>
              <a:t> Wähle mit Hilfe der Pfeiltasten aus dem aktuellen Ordner die Rufgruppe IdF_11 aus!</a:t>
            </a:r>
          </a:p>
          <a:p>
            <a:endParaRPr lang="de-DE" sz="2400" b="1" dirty="0" smtClean="0">
              <a:solidFill>
                <a:schemeClr val="accent4">
                  <a:lumMod val="75000"/>
                </a:schemeClr>
              </a:solidFill>
            </a:endParaRPr>
          </a:p>
          <a:p>
            <a:endParaRPr lang="de-DE" sz="2400" b="1" dirty="0">
              <a:solidFill>
                <a:schemeClr val="accent4">
                  <a:lumMod val="75000"/>
                </a:schemeClr>
              </a:solidFill>
            </a:endParaRPr>
          </a:p>
          <a:p>
            <a:r>
              <a:rPr lang="de-DE" sz="2400" b="1" dirty="0" smtClean="0">
                <a:solidFill>
                  <a:schemeClr val="accent4">
                    <a:lumMod val="75000"/>
                  </a:schemeClr>
                </a:solidFill>
              </a:rPr>
              <a:t>Hinweis: Das Gerät ist bereits entsperrt!</a:t>
            </a:r>
            <a:endParaRPr lang="de-DE" sz="2400" b="1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26" name="Abgerundetes Rechteck 25">
            <a:hlinkClick r:id="rId2" action="ppaction://hlinksldjump"/>
          </p:cNvPr>
          <p:cNvSpPr/>
          <p:nvPr/>
        </p:nvSpPr>
        <p:spPr>
          <a:xfrm>
            <a:off x="5047175" y="3529775"/>
            <a:ext cx="487351" cy="288246"/>
          </a:xfrm>
          <a:prstGeom prst="roundRect">
            <a:avLst/>
          </a:prstGeom>
          <a:noFill/>
          <a:ln>
            <a:solidFill>
              <a:srgbClr val="B2B2B2">
                <a:alpha val="14902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7" name="Abgerundetes Rechteck 26">
            <a:hlinkClick r:id="rId2" action="ppaction://hlinksldjump"/>
          </p:cNvPr>
          <p:cNvSpPr/>
          <p:nvPr/>
        </p:nvSpPr>
        <p:spPr>
          <a:xfrm>
            <a:off x="3900986" y="3524406"/>
            <a:ext cx="487351" cy="288246"/>
          </a:xfrm>
          <a:prstGeom prst="roundRect">
            <a:avLst/>
          </a:prstGeom>
          <a:noFill/>
          <a:ln>
            <a:solidFill>
              <a:srgbClr val="B2B2B2">
                <a:alpha val="14902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6" name="Abgerundetes Rechteck 45">
            <a:hlinkClick r:id="rId3" action="ppaction://hlinksldjump"/>
          </p:cNvPr>
          <p:cNvSpPr/>
          <p:nvPr/>
        </p:nvSpPr>
        <p:spPr>
          <a:xfrm>
            <a:off x="4446568" y="3529775"/>
            <a:ext cx="600607" cy="282877"/>
          </a:xfrm>
          <a:prstGeom prst="roundRect">
            <a:avLst/>
          </a:prstGeom>
          <a:noFill/>
          <a:ln>
            <a:solidFill>
              <a:srgbClr val="B2B2B2">
                <a:alpha val="14902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47" name="Grafik 46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574"/>
          <a:stretch/>
        </p:blipFill>
        <p:spPr>
          <a:xfrm>
            <a:off x="3753745" y="1014705"/>
            <a:ext cx="1936291" cy="4596186"/>
          </a:xfrm>
          <a:prstGeom prst="rect">
            <a:avLst/>
          </a:prstGeom>
        </p:spPr>
      </p:pic>
      <p:sp>
        <p:nvSpPr>
          <p:cNvPr id="49" name="Rechteck 48">
            <a:hlinkClick r:id="rId5" action="ppaction://hlinksldjump"/>
          </p:cNvPr>
          <p:cNvSpPr/>
          <p:nvPr/>
        </p:nvSpPr>
        <p:spPr>
          <a:xfrm>
            <a:off x="4547783" y="5266475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0" name="Rechteck 49">
            <a:hlinkClick r:id="rId5" action="ppaction://hlinksldjump"/>
          </p:cNvPr>
          <p:cNvSpPr/>
          <p:nvPr/>
        </p:nvSpPr>
        <p:spPr>
          <a:xfrm>
            <a:off x="4547783" y="5037875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1" name="Rechteck 50">
            <a:hlinkClick r:id="rId5" action="ppaction://hlinksldjump"/>
          </p:cNvPr>
          <p:cNvSpPr/>
          <p:nvPr/>
        </p:nvSpPr>
        <p:spPr>
          <a:xfrm>
            <a:off x="4547783" y="4809274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2" name="Rechteck 51">
            <a:hlinkClick r:id="rId5" action="ppaction://hlinksldjump"/>
          </p:cNvPr>
          <p:cNvSpPr/>
          <p:nvPr/>
        </p:nvSpPr>
        <p:spPr>
          <a:xfrm>
            <a:off x="4547783" y="4580673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3" name="Rechteck 52">
            <a:hlinkClick r:id="rId5" action="ppaction://hlinksldjump"/>
          </p:cNvPr>
          <p:cNvSpPr/>
          <p:nvPr/>
        </p:nvSpPr>
        <p:spPr>
          <a:xfrm>
            <a:off x="5064318" y="5260517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4" name="Rechteck 53">
            <a:hlinkClick r:id="rId5" action="ppaction://hlinksldjump"/>
          </p:cNvPr>
          <p:cNvSpPr/>
          <p:nvPr/>
        </p:nvSpPr>
        <p:spPr>
          <a:xfrm>
            <a:off x="5064318" y="4803316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5" name="Rechteck 54">
            <a:hlinkClick r:id="rId5" action="ppaction://hlinksldjump"/>
          </p:cNvPr>
          <p:cNvSpPr/>
          <p:nvPr/>
        </p:nvSpPr>
        <p:spPr>
          <a:xfrm>
            <a:off x="5064318" y="4574715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6" name="Rechteck 55">
            <a:hlinkClick r:id="rId5" action="ppaction://hlinksldjump"/>
          </p:cNvPr>
          <p:cNvSpPr/>
          <p:nvPr/>
        </p:nvSpPr>
        <p:spPr>
          <a:xfrm>
            <a:off x="4048395" y="5260517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7" name="Rechteck 56">
            <a:hlinkClick r:id="rId5" action="ppaction://hlinksldjump"/>
          </p:cNvPr>
          <p:cNvSpPr/>
          <p:nvPr/>
        </p:nvSpPr>
        <p:spPr>
          <a:xfrm>
            <a:off x="4048395" y="5031917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8" name="Rechteck 57">
            <a:hlinkClick r:id="rId5" action="ppaction://hlinksldjump"/>
          </p:cNvPr>
          <p:cNvSpPr/>
          <p:nvPr/>
        </p:nvSpPr>
        <p:spPr>
          <a:xfrm>
            <a:off x="4048395" y="4803316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1" name="Rechteck 60">
            <a:hlinkClick r:id="rId5" action="ppaction://hlinksldjump"/>
          </p:cNvPr>
          <p:cNvSpPr/>
          <p:nvPr/>
        </p:nvSpPr>
        <p:spPr>
          <a:xfrm>
            <a:off x="4048395" y="4574715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3" name="Rechteck 62">
            <a:hlinkClick r:id="rId5" action="ppaction://hlinksldjump"/>
          </p:cNvPr>
          <p:cNvSpPr/>
          <p:nvPr/>
        </p:nvSpPr>
        <p:spPr>
          <a:xfrm>
            <a:off x="4034753" y="3737877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4" name="Rechteck 63">
            <a:hlinkClick r:id="rId5" action="ppaction://hlinksldjump"/>
          </p:cNvPr>
          <p:cNvSpPr/>
          <p:nvPr/>
        </p:nvSpPr>
        <p:spPr>
          <a:xfrm>
            <a:off x="5060817" y="3737877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5" name="Rechteck 64">
            <a:hlinkClick r:id="rId5" action="ppaction://hlinksldjump"/>
          </p:cNvPr>
          <p:cNvSpPr/>
          <p:nvPr/>
        </p:nvSpPr>
        <p:spPr>
          <a:xfrm>
            <a:off x="4514847" y="3737877"/>
            <a:ext cx="487739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6" name="Rechteck 65">
            <a:hlinkClick r:id="rId5" action="ppaction://hlinksldjump"/>
          </p:cNvPr>
          <p:cNvSpPr/>
          <p:nvPr/>
        </p:nvSpPr>
        <p:spPr>
          <a:xfrm>
            <a:off x="4084820" y="3993932"/>
            <a:ext cx="303518" cy="364458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7" name="Rechteck 66">
            <a:hlinkClick r:id="rId5" action="ppaction://hlinksldjump"/>
          </p:cNvPr>
          <p:cNvSpPr/>
          <p:nvPr/>
        </p:nvSpPr>
        <p:spPr>
          <a:xfrm>
            <a:off x="5108144" y="4000707"/>
            <a:ext cx="303518" cy="364458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2" name="Rechteck 71">
            <a:hlinkClick r:id="rId5" action="ppaction://hlinksldjump"/>
          </p:cNvPr>
          <p:cNvSpPr/>
          <p:nvPr/>
        </p:nvSpPr>
        <p:spPr>
          <a:xfrm>
            <a:off x="3716942" y="2343644"/>
            <a:ext cx="184044" cy="1076653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3" name="Rechteck 72">
            <a:hlinkClick r:id="rId5" action="ppaction://hlinksldjump"/>
          </p:cNvPr>
          <p:cNvSpPr/>
          <p:nvPr/>
        </p:nvSpPr>
        <p:spPr>
          <a:xfrm>
            <a:off x="3716942" y="2067188"/>
            <a:ext cx="184044" cy="202367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4" name="Rechteck 73">
            <a:hlinkClick r:id="rId5" action="ppaction://hlinksldjump"/>
          </p:cNvPr>
          <p:cNvSpPr/>
          <p:nvPr/>
        </p:nvSpPr>
        <p:spPr>
          <a:xfrm>
            <a:off x="3960616" y="1266670"/>
            <a:ext cx="472309" cy="485942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5" name="Rechteck 74">
            <a:hlinkClick r:id="rId5" action="ppaction://hlinksldjump"/>
          </p:cNvPr>
          <p:cNvSpPr/>
          <p:nvPr/>
        </p:nvSpPr>
        <p:spPr>
          <a:xfrm>
            <a:off x="5064318" y="5031917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35" name="Grafik 3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8167" y="3982727"/>
            <a:ext cx="565562" cy="424800"/>
          </a:xfrm>
          <a:prstGeom prst="rect">
            <a:avLst/>
          </a:prstGeom>
        </p:spPr>
      </p:pic>
      <p:sp>
        <p:nvSpPr>
          <p:cNvPr id="68" name="Rechteck 67">
            <a:hlinkClick r:id="rId7" action="ppaction://hlinksldjump"/>
          </p:cNvPr>
          <p:cNvSpPr/>
          <p:nvPr/>
        </p:nvSpPr>
        <p:spPr>
          <a:xfrm>
            <a:off x="4432925" y="4082288"/>
            <a:ext cx="184044" cy="202367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9" name="Rechteck 68">
            <a:hlinkClick r:id="rId8" action="ppaction://hlinksldjump"/>
          </p:cNvPr>
          <p:cNvSpPr/>
          <p:nvPr/>
        </p:nvSpPr>
        <p:spPr>
          <a:xfrm>
            <a:off x="4850538" y="4082288"/>
            <a:ext cx="184044" cy="202367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0" name="Rechteck 69">
            <a:hlinkClick r:id="rId5" action="ppaction://hlinksldjump"/>
          </p:cNvPr>
          <p:cNvSpPr/>
          <p:nvPr/>
        </p:nvSpPr>
        <p:spPr>
          <a:xfrm rot="16200000">
            <a:off x="4641733" y="4227809"/>
            <a:ext cx="184044" cy="202367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1" name="Rechteck 70">
            <a:hlinkClick r:id="rId5" action="ppaction://hlinksldjump"/>
          </p:cNvPr>
          <p:cNvSpPr/>
          <p:nvPr/>
        </p:nvSpPr>
        <p:spPr>
          <a:xfrm rot="16200000">
            <a:off x="4634981" y="3947842"/>
            <a:ext cx="184044" cy="202367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34" name="Grafik 33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3600" y="2134800"/>
            <a:ext cx="1194697" cy="1522800"/>
          </a:xfrm>
          <a:prstGeom prst="rect">
            <a:avLst/>
          </a:prstGeom>
        </p:spPr>
      </p:pic>
      <p:pic>
        <p:nvPicPr>
          <p:cNvPr id="3" name="Grafik 2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3600" y="2134800"/>
            <a:ext cx="1194697" cy="152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83844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26" presetClass="emph" presetSubtype="0" repeatCount="5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750" tmFilter="0, 0; .2, .5; .8, .5; 1, 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" dur="375" autoRev="1" fill="hold"/>
                                        <p:tgtEl>
                                          <p:spTgt spid="3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750"/>
                            </p:stCondLst>
                            <p:childTnLst>
                              <p:par>
                                <p:cTn id="13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/>
          <p:cNvSpPr txBox="1"/>
          <p:nvPr/>
        </p:nvSpPr>
        <p:spPr>
          <a:xfrm>
            <a:off x="704193" y="325821"/>
            <a:ext cx="98061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b="1" u="sng" dirty="0">
                <a:solidFill>
                  <a:srgbClr val="FF0000"/>
                </a:solidFill>
              </a:rPr>
              <a:t>Prüfungstraining:</a:t>
            </a:r>
            <a:r>
              <a:rPr lang="de-DE" sz="3200" b="1" dirty="0">
                <a:solidFill>
                  <a:schemeClr val="accent1">
                    <a:lumMod val="50000"/>
                  </a:schemeClr>
                </a:solidFill>
              </a:rPr>
              <a:t> Rufgruppenwechsel mittels Pfeiltasten</a:t>
            </a:r>
          </a:p>
        </p:txBody>
      </p:sp>
      <p:sp>
        <p:nvSpPr>
          <p:cNvPr id="20" name="Textfeld 19"/>
          <p:cNvSpPr txBox="1"/>
          <p:nvPr/>
        </p:nvSpPr>
        <p:spPr>
          <a:xfrm>
            <a:off x="6007485" y="2735599"/>
            <a:ext cx="553526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u="sng" dirty="0" smtClean="0">
                <a:solidFill>
                  <a:schemeClr val="accent4">
                    <a:lumMod val="75000"/>
                  </a:schemeClr>
                </a:solidFill>
              </a:rPr>
              <a:t>Aufgabe:</a:t>
            </a:r>
            <a:r>
              <a:rPr lang="de-DE" sz="2400" b="1" dirty="0" smtClean="0">
                <a:solidFill>
                  <a:schemeClr val="accent4">
                    <a:lumMod val="75000"/>
                  </a:schemeClr>
                </a:solidFill>
              </a:rPr>
              <a:t> Wähle mit Hilfe der Pfeiltasten aus dem aktuellen Ordner die Rufgruppe IdF_11 aus!</a:t>
            </a:r>
          </a:p>
          <a:p>
            <a:endParaRPr lang="de-DE" sz="2400" b="1" dirty="0" smtClean="0">
              <a:solidFill>
                <a:schemeClr val="accent4">
                  <a:lumMod val="75000"/>
                </a:schemeClr>
              </a:solidFill>
            </a:endParaRPr>
          </a:p>
          <a:p>
            <a:endParaRPr lang="de-DE" sz="2400" b="1" dirty="0">
              <a:solidFill>
                <a:schemeClr val="accent4">
                  <a:lumMod val="75000"/>
                </a:schemeClr>
              </a:solidFill>
            </a:endParaRPr>
          </a:p>
          <a:p>
            <a:r>
              <a:rPr lang="de-DE" sz="2400" b="1" dirty="0" smtClean="0">
                <a:solidFill>
                  <a:schemeClr val="accent4">
                    <a:lumMod val="75000"/>
                  </a:schemeClr>
                </a:solidFill>
              </a:rPr>
              <a:t>Hinweis: Das Gerät ist bereits entsperrt!</a:t>
            </a:r>
            <a:endParaRPr lang="de-DE" sz="2400" b="1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26" name="Abgerundetes Rechteck 25">
            <a:hlinkClick r:id="rId2" action="ppaction://hlinksldjump"/>
          </p:cNvPr>
          <p:cNvSpPr/>
          <p:nvPr/>
        </p:nvSpPr>
        <p:spPr>
          <a:xfrm>
            <a:off x="5047175" y="3529775"/>
            <a:ext cx="487351" cy="288246"/>
          </a:xfrm>
          <a:prstGeom prst="roundRect">
            <a:avLst/>
          </a:prstGeom>
          <a:noFill/>
          <a:ln>
            <a:solidFill>
              <a:srgbClr val="B2B2B2">
                <a:alpha val="14902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7" name="Abgerundetes Rechteck 26">
            <a:hlinkClick r:id="rId2" action="ppaction://hlinksldjump"/>
          </p:cNvPr>
          <p:cNvSpPr/>
          <p:nvPr/>
        </p:nvSpPr>
        <p:spPr>
          <a:xfrm>
            <a:off x="3900986" y="3524406"/>
            <a:ext cx="487351" cy="288246"/>
          </a:xfrm>
          <a:prstGeom prst="roundRect">
            <a:avLst/>
          </a:prstGeom>
          <a:noFill/>
          <a:ln>
            <a:solidFill>
              <a:srgbClr val="B2B2B2">
                <a:alpha val="14902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6" name="Abgerundetes Rechteck 45">
            <a:hlinkClick r:id="rId3" action="ppaction://hlinksldjump"/>
          </p:cNvPr>
          <p:cNvSpPr/>
          <p:nvPr/>
        </p:nvSpPr>
        <p:spPr>
          <a:xfrm>
            <a:off x="4446568" y="3529775"/>
            <a:ext cx="600607" cy="282877"/>
          </a:xfrm>
          <a:prstGeom prst="roundRect">
            <a:avLst/>
          </a:prstGeom>
          <a:noFill/>
          <a:ln>
            <a:solidFill>
              <a:srgbClr val="B2B2B2">
                <a:alpha val="14902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47" name="Grafik 46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574"/>
          <a:stretch/>
        </p:blipFill>
        <p:spPr>
          <a:xfrm>
            <a:off x="3753745" y="1014705"/>
            <a:ext cx="1936291" cy="4596186"/>
          </a:xfrm>
          <a:prstGeom prst="rect">
            <a:avLst/>
          </a:prstGeom>
        </p:spPr>
      </p:pic>
      <p:sp>
        <p:nvSpPr>
          <p:cNvPr id="49" name="Rechteck 48">
            <a:hlinkClick r:id="rId5" action="ppaction://hlinksldjump"/>
          </p:cNvPr>
          <p:cNvSpPr/>
          <p:nvPr/>
        </p:nvSpPr>
        <p:spPr>
          <a:xfrm>
            <a:off x="4547783" y="5266475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0" name="Rechteck 49">
            <a:hlinkClick r:id="rId5" action="ppaction://hlinksldjump"/>
          </p:cNvPr>
          <p:cNvSpPr/>
          <p:nvPr/>
        </p:nvSpPr>
        <p:spPr>
          <a:xfrm>
            <a:off x="4547783" y="5037875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1" name="Rechteck 50">
            <a:hlinkClick r:id="rId5" action="ppaction://hlinksldjump"/>
          </p:cNvPr>
          <p:cNvSpPr/>
          <p:nvPr/>
        </p:nvSpPr>
        <p:spPr>
          <a:xfrm>
            <a:off x="4547783" y="4809274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2" name="Rechteck 51">
            <a:hlinkClick r:id="rId5" action="ppaction://hlinksldjump"/>
          </p:cNvPr>
          <p:cNvSpPr/>
          <p:nvPr/>
        </p:nvSpPr>
        <p:spPr>
          <a:xfrm>
            <a:off x="4547783" y="4580673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3" name="Rechteck 52">
            <a:hlinkClick r:id="rId5" action="ppaction://hlinksldjump"/>
          </p:cNvPr>
          <p:cNvSpPr/>
          <p:nvPr/>
        </p:nvSpPr>
        <p:spPr>
          <a:xfrm>
            <a:off x="5064318" y="5260517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4" name="Rechteck 53">
            <a:hlinkClick r:id="rId5" action="ppaction://hlinksldjump"/>
          </p:cNvPr>
          <p:cNvSpPr/>
          <p:nvPr/>
        </p:nvSpPr>
        <p:spPr>
          <a:xfrm>
            <a:off x="5064318" y="4803316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5" name="Rechteck 54">
            <a:hlinkClick r:id="rId5" action="ppaction://hlinksldjump"/>
          </p:cNvPr>
          <p:cNvSpPr/>
          <p:nvPr/>
        </p:nvSpPr>
        <p:spPr>
          <a:xfrm>
            <a:off x="5064318" y="4574715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6" name="Rechteck 55">
            <a:hlinkClick r:id="rId5" action="ppaction://hlinksldjump"/>
          </p:cNvPr>
          <p:cNvSpPr/>
          <p:nvPr/>
        </p:nvSpPr>
        <p:spPr>
          <a:xfrm>
            <a:off x="4048395" y="5260517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7" name="Rechteck 56">
            <a:hlinkClick r:id="rId5" action="ppaction://hlinksldjump"/>
          </p:cNvPr>
          <p:cNvSpPr/>
          <p:nvPr/>
        </p:nvSpPr>
        <p:spPr>
          <a:xfrm>
            <a:off x="4048395" y="5031917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8" name="Rechteck 57">
            <a:hlinkClick r:id="rId5" action="ppaction://hlinksldjump"/>
          </p:cNvPr>
          <p:cNvSpPr/>
          <p:nvPr/>
        </p:nvSpPr>
        <p:spPr>
          <a:xfrm>
            <a:off x="4048395" y="4803316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1" name="Rechteck 60">
            <a:hlinkClick r:id="rId5" action="ppaction://hlinksldjump"/>
          </p:cNvPr>
          <p:cNvSpPr/>
          <p:nvPr/>
        </p:nvSpPr>
        <p:spPr>
          <a:xfrm>
            <a:off x="4048395" y="4574715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3" name="Rechteck 62">
            <a:hlinkClick r:id="rId5" action="ppaction://hlinksldjump"/>
          </p:cNvPr>
          <p:cNvSpPr/>
          <p:nvPr/>
        </p:nvSpPr>
        <p:spPr>
          <a:xfrm>
            <a:off x="4034753" y="3737877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4" name="Rechteck 63">
            <a:hlinkClick r:id="rId5" action="ppaction://hlinksldjump"/>
          </p:cNvPr>
          <p:cNvSpPr/>
          <p:nvPr/>
        </p:nvSpPr>
        <p:spPr>
          <a:xfrm>
            <a:off x="5060817" y="3737877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5" name="Rechteck 64">
            <a:hlinkClick r:id="rId5" action="ppaction://hlinksldjump"/>
          </p:cNvPr>
          <p:cNvSpPr/>
          <p:nvPr/>
        </p:nvSpPr>
        <p:spPr>
          <a:xfrm>
            <a:off x="4514847" y="3737877"/>
            <a:ext cx="487739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6" name="Rechteck 65">
            <a:hlinkClick r:id="rId5" action="ppaction://hlinksldjump"/>
          </p:cNvPr>
          <p:cNvSpPr/>
          <p:nvPr/>
        </p:nvSpPr>
        <p:spPr>
          <a:xfrm>
            <a:off x="4084820" y="3993932"/>
            <a:ext cx="303518" cy="364458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7" name="Rechteck 66">
            <a:hlinkClick r:id="rId5" action="ppaction://hlinksldjump"/>
          </p:cNvPr>
          <p:cNvSpPr/>
          <p:nvPr/>
        </p:nvSpPr>
        <p:spPr>
          <a:xfrm>
            <a:off x="5108144" y="4000707"/>
            <a:ext cx="303518" cy="364458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2" name="Rechteck 71">
            <a:hlinkClick r:id="rId5" action="ppaction://hlinksldjump"/>
          </p:cNvPr>
          <p:cNvSpPr/>
          <p:nvPr/>
        </p:nvSpPr>
        <p:spPr>
          <a:xfrm>
            <a:off x="3716942" y="2343644"/>
            <a:ext cx="184044" cy="1076653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3" name="Rechteck 72">
            <a:hlinkClick r:id="rId5" action="ppaction://hlinksldjump"/>
          </p:cNvPr>
          <p:cNvSpPr/>
          <p:nvPr/>
        </p:nvSpPr>
        <p:spPr>
          <a:xfrm>
            <a:off x="3716942" y="2067188"/>
            <a:ext cx="184044" cy="202367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4" name="Rechteck 73">
            <a:hlinkClick r:id="rId5" action="ppaction://hlinksldjump"/>
          </p:cNvPr>
          <p:cNvSpPr/>
          <p:nvPr/>
        </p:nvSpPr>
        <p:spPr>
          <a:xfrm>
            <a:off x="3960616" y="1266670"/>
            <a:ext cx="472309" cy="485942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5" name="Rechteck 74">
            <a:hlinkClick r:id="rId5" action="ppaction://hlinksldjump"/>
          </p:cNvPr>
          <p:cNvSpPr/>
          <p:nvPr/>
        </p:nvSpPr>
        <p:spPr>
          <a:xfrm>
            <a:off x="5064318" y="5031917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35" name="Grafik 3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8167" y="3982727"/>
            <a:ext cx="565562" cy="424800"/>
          </a:xfrm>
          <a:prstGeom prst="rect">
            <a:avLst/>
          </a:prstGeom>
        </p:spPr>
      </p:pic>
      <p:sp>
        <p:nvSpPr>
          <p:cNvPr id="68" name="Rechteck 67">
            <a:hlinkClick r:id="rId7" action="ppaction://hlinksldjump"/>
          </p:cNvPr>
          <p:cNvSpPr/>
          <p:nvPr/>
        </p:nvSpPr>
        <p:spPr>
          <a:xfrm>
            <a:off x="4432925" y="4082288"/>
            <a:ext cx="184044" cy="202367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9" name="Rechteck 68">
            <a:hlinkClick r:id="rId8" action="ppaction://hlinksldjump"/>
          </p:cNvPr>
          <p:cNvSpPr/>
          <p:nvPr/>
        </p:nvSpPr>
        <p:spPr>
          <a:xfrm>
            <a:off x="4850538" y="4082288"/>
            <a:ext cx="184044" cy="202367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0" name="Rechteck 69">
            <a:hlinkClick r:id="rId5" action="ppaction://hlinksldjump"/>
          </p:cNvPr>
          <p:cNvSpPr/>
          <p:nvPr/>
        </p:nvSpPr>
        <p:spPr>
          <a:xfrm rot="16200000">
            <a:off x="4641733" y="4227809"/>
            <a:ext cx="184044" cy="202367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1" name="Rechteck 70">
            <a:hlinkClick r:id="rId5" action="ppaction://hlinksldjump"/>
          </p:cNvPr>
          <p:cNvSpPr/>
          <p:nvPr/>
        </p:nvSpPr>
        <p:spPr>
          <a:xfrm rot="16200000">
            <a:off x="4634981" y="3947842"/>
            <a:ext cx="184044" cy="202367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36" name="Grafik 35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3600" y="2134800"/>
            <a:ext cx="1194697" cy="1522800"/>
          </a:xfrm>
          <a:prstGeom prst="rect">
            <a:avLst/>
          </a:prstGeom>
        </p:spPr>
      </p:pic>
      <p:pic>
        <p:nvPicPr>
          <p:cNvPr id="3" name="Grafik 2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3600" y="2134800"/>
            <a:ext cx="1194697" cy="152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72327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26" presetClass="emph" presetSubtype="0" repeatCount="5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750" tmFilter="0, 0; .2, .5; .8, .5; 1, 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" dur="375" autoRev="1" fill="hold"/>
                                        <p:tgtEl>
                                          <p:spTgt spid="3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750"/>
                            </p:stCondLst>
                            <p:childTnLst>
                              <p:par>
                                <p:cTn id="13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/>
          <p:cNvSpPr txBox="1"/>
          <p:nvPr/>
        </p:nvSpPr>
        <p:spPr>
          <a:xfrm>
            <a:off x="704193" y="325821"/>
            <a:ext cx="98061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b="1" u="sng" dirty="0">
                <a:solidFill>
                  <a:srgbClr val="FF0000"/>
                </a:solidFill>
              </a:rPr>
              <a:t>Prüfungstraining:</a:t>
            </a:r>
            <a:r>
              <a:rPr lang="de-DE" sz="3200" b="1" dirty="0">
                <a:solidFill>
                  <a:schemeClr val="accent1">
                    <a:lumMod val="50000"/>
                  </a:schemeClr>
                </a:solidFill>
              </a:rPr>
              <a:t> Rufgruppenwechsel mittels Pfeiltasten</a:t>
            </a:r>
          </a:p>
        </p:txBody>
      </p:sp>
      <p:sp>
        <p:nvSpPr>
          <p:cNvPr id="20" name="Textfeld 19"/>
          <p:cNvSpPr txBox="1"/>
          <p:nvPr/>
        </p:nvSpPr>
        <p:spPr>
          <a:xfrm>
            <a:off x="6007485" y="2735599"/>
            <a:ext cx="553526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u="sng" dirty="0" smtClean="0">
                <a:solidFill>
                  <a:schemeClr val="accent4">
                    <a:lumMod val="75000"/>
                  </a:schemeClr>
                </a:solidFill>
              </a:rPr>
              <a:t>Aufgabe:</a:t>
            </a:r>
            <a:r>
              <a:rPr lang="de-DE" sz="2400" b="1" dirty="0" smtClean="0">
                <a:solidFill>
                  <a:schemeClr val="accent4">
                    <a:lumMod val="75000"/>
                  </a:schemeClr>
                </a:solidFill>
              </a:rPr>
              <a:t> Wähle mit Hilfe der Pfeiltasten aus dem aktuellen Ordner die Rufgruppe IdF_11 aus!</a:t>
            </a:r>
          </a:p>
          <a:p>
            <a:endParaRPr lang="de-DE" sz="2400" b="1" dirty="0" smtClean="0">
              <a:solidFill>
                <a:schemeClr val="accent4">
                  <a:lumMod val="75000"/>
                </a:schemeClr>
              </a:solidFill>
            </a:endParaRPr>
          </a:p>
          <a:p>
            <a:endParaRPr lang="de-DE" sz="2400" b="1" dirty="0">
              <a:solidFill>
                <a:schemeClr val="accent4">
                  <a:lumMod val="75000"/>
                </a:schemeClr>
              </a:solidFill>
            </a:endParaRPr>
          </a:p>
          <a:p>
            <a:r>
              <a:rPr lang="de-DE" sz="2400" b="1" dirty="0" smtClean="0">
                <a:solidFill>
                  <a:schemeClr val="accent4">
                    <a:lumMod val="75000"/>
                  </a:schemeClr>
                </a:solidFill>
              </a:rPr>
              <a:t>Hinweis: Das Gerät ist bereits entsperrt!</a:t>
            </a:r>
            <a:endParaRPr lang="de-DE" sz="2400" b="1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26" name="Abgerundetes Rechteck 25">
            <a:hlinkClick r:id="rId2" action="ppaction://hlinksldjump"/>
          </p:cNvPr>
          <p:cNvSpPr/>
          <p:nvPr/>
        </p:nvSpPr>
        <p:spPr>
          <a:xfrm>
            <a:off x="5047175" y="3529775"/>
            <a:ext cx="487351" cy="288246"/>
          </a:xfrm>
          <a:prstGeom prst="roundRect">
            <a:avLst/>
          </a:prstGeom>
          <a:noFill/>
          <a:ln>
            <a:solidFill>
              <a:srgbClr val="B2B2B2">
                <a:alpha val="14902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7" name="Abgerundetes Rechteck 26">
            <a:hlinkClick r:id="rId2" action="ppaction://hlinksldjump"/>
          </p:cNvPr>
          <p:cNvSpPr/>
          <p:nvPr/>
        </p:nvSpPr>
        <p:spPr>
          <a:xfrm>
            <a:off x="3900986" y="3524406"/>
            <a:ext cx="487351" cy="288246"/>
          </a:xfrm>
          <a:prstGeom prst="roundRect">
            <a:avLst/>
          </a:prstGeom>
          <a:noFill/>
          <a:ln>
            <a:solidFill>
              <a:srgbClr val="B2B2B2">
                <a:alpha val="14902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6" name="Abgerundetes Rechteck 45">
            <a:hlinkClick r:id="rId3" action="ppaction://hlinksldjump"/>
          </p:cNvPr>
          <p:cNvSpPr/>
          <p:nvPr/>
        </p:nvSpPr>
        <p:spPr>
          <a:xfrm>
            <a:off x="4446568" y="3529775"/>
            <a:ext cx="600607" cy="282877"/>
          </a:xfrm>
          <a:prstGeom prst="roundRect">
            <a:avLst/>
          </a:prstGeom>
          <a:noFill/>
          <a:ln>
            <a:solidFill>
              <a:srgbClr val="B2B2B2">
                <a:alpha val="14902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47" name="Grafik 46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574"/>
          <a:stretch/>
        </p:blipFill>
        <p:spPr>
          <a:xfrm>
            <a:off x="3753745" y="1014705"/>
            <a:ext cx="1936291" cy="4596186"/>
          </a:xfrm>
          <a:prstGeom prst="rect">
            <a:avLst/>
          </a:prstGeom>
        </p:spPr>
      </p:pic>
      <p:sp>
        <p:nvSpPr>
          <p:cNvPr id="49" name="Rechteck 48">
            <a:hlinkClick r:id="rId5" action="ppaction://hlinksldjump"/>
          </p:cNvPr>
          <p:cNvSpPr/>
          <p:nvPr/>
        </p:nvSpPr>
        <p:spPr>
          <a:xfrm>
            <a:off x="4547783" y="5266475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0" name="Rechteck 49">
            <a:hlinkClick r:id="rId5" action="ppaction://hlinksldjump"/>
          </p:cNvPr>
          <p:cNvSpPr/>
          <p:nvPr/>
        </p:nvSpPr>
        <p:spPr>
          <a:xfrm>
            <a:off x="4547783" y="5037875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1" name="Rechteck 50">
            <a:hlinkClick r:id="rId5" action="ppaction://hlinksldjump"/>
          </p:cNvPr>
          <p:cNvSpPr/>
          <p:nvPr/>
        </p:nvSpPr>
        <p:spPr>
          <a:xfrm>
            <a:off x="4547783" y="4809274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2" name="Rechteck 51">
            <a:hlinkClick r:id="rId5" action="ppaction://hlinksldjump"/>
          </p:cNvPr>
          <p:cNvSpPr/>
          <p:nvPr/>
        </p:nvSpPr>
        <p:spPr>
          <a:xfrm>
            <a:off x="4547783" y="4580673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3" name="Rechteck 52">
            <a:hlinkClick r:id="rId5" action="ppaction://hlinksldjump"/>
          </p:cNvPr>
          <p:cNvSpPr/>
          <p:nvPr/>
        </p:nvSpPr>
        <p:spPr>
          <a:xfrm>
            <a:off x="5064318" y="5260517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4" name="Rechteck 53">
            <a:hlinkClick r:id="rId5" action="ppaction://hlinksldjump"/>
          </p:cNvPr>
          <p:cNvSpPr/>
          <p:nvPr/>
        </p:nvSpPr>
        <p:spPr>
          <a:xfrm>
            <a:off x="5064318" y="4803316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5" name="Rechteck 54">
            <a:hlinkClick r:id="rId5" action="ppaction://hlinksldjump"/>
          </p:cNvPr>
          <p:cNvSpPr/>
          <p:nvPr/>
        </p:nvSpPr>
        <p:spPr>
          <a:xfrm>
            <a:off x="5064318" y="4574715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6" name="Rechteck 55">
            <a:hlinkClick r:id="rId5" action="ppaction://hlinksldjump"/>
          </p:cNvPr>
          <p:cNvSpPr/>
          <p:nvPr/>
        </p:nvSpPr>
        <p:spPr>
          <a:xfrm>
            <a:off x="4048395" y="5260517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7" name="Rechteck 56">
            <a:hlinkClick r:id="rId5" action="ppaction://hlinksldjump"/>
          </p:cNvPr>
          <p:cNvSpPr/>
          <p:nvPr/>
        </p:nvSpPr>
        <p:spPr>
          <a:xfrm>
            <a:off x="4048395" y="5031917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8" name="Rechteck 57">
            <a:hlinkClick r:id="rId5" action="ppaction://hlinksldjump"/>
          </p:cNvPr>
          <p:cNvSpPr/>
          <p:nvPr/>
        </p:nvSpPr>
        <p:spPr>
          <a:xfrm>
            <a:off x="4048395" y="4803316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1" name="Rechteck 60">
            <a:hlinkClick r:id="rId5" action="ppaction://hlinksldjump"/>
          </p:cNvPr>
          <p:cNvSpPr/>
          <p:nvPr/>
        </p:nvSpPr>
        <p:spPr>
          <a:xfrm>
            <a:off x="4048395" y="4574715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3" name="Rechteck 62">
            <a:hlinkClick r:id="rId5" action="ppaction://hlinksldjump"/>
          </p:cNvPr>
          <p:cNvSpPr/>
          <p:nvPr/>
        </p:nvSpPr>
        <p:spPr>
          <a:xfrm>
            <a:off x="4034753" y="3737877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4" name="Rechteck 63">
            <a:hlinkClick r:id="rId5" action="ppaction://hlinksldjump"/>
          </p:cNvPr>
          <p:cNvSpPr/>
          <p:nvPr/>
        </p:nvSpPr>
        <p:spPr>
          <a:xfrm>
            <a:off x="5060817" y="3737877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5" name="Rechteck 64">
            <a:hlinkClick r:id="rId5" action="ppaction://hlinksldjump"/>
          </p:cNvPr>
          <p:cNvSpPr/>
          <p:nvPr/>
        </p:nvSpPr>
        <p:spPr>
          <a:xfrm>
            <a:off x="4514847" y="3737877"/>
            <a:ext cx="487739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6" name="Rechteck 65">
            <a:hlinkClick r:id="rId5" action="ppaction://hlinksldjump"/>
          </p:cNvPr>
          <p:cNvSpPr/>
          <p:nvPr/>
        </p:nvSpPr>
        <p:spPr>
          <a:xfrm>
            <a:off x="4084820" y="3993932"/>
            <a:ext cx="303518" cy="364458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7" name="Rechteck 66">
            <a:hlinkClick r:id="rId5" action="ppaction://hlinksldjump"/>
          </p:cNvPr>
          <p:cNvSpPr/>
          <p:nvPr/>
        </p:nvSpPr>
        <p:spPr>
          <a:xfrm>
            <a:off x="5108144" y="4000707"/>
            <a:ext cx="303518" cy="364458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2" name="Rechteck 71">
            <a:hlinkClick r:id="rId5" action="ppaction://hlinksldjump"/>
          </p:cNvPr>
          <p:cNvSpPr/>
          <p:nvPr/>
        </p:nvSpPr>
        <p:spPr>
          <a:xfrm>
            <a:off x="3716942" y="2343644"/>
            <a:ext cx="184044" cy="1076653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3" name="Rechteck 72">
            <a:hlinkClick r:id="rId5" action="ppaction://hlinksldjump"/>
          </p:cNvPr>
          <p:cNvSpPr/>
          <p:nvPr/>
        </p:nvSpPr>
        <p:spPr>
          <a:xfrm>
            <a:off x="3716942" y="2067188"/>
            <a:ext cx="184044" cy="202367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4" name="Rechteck 73">
            <a:hlinkClick r:id="rId5" action="ppaction://hlinksldjump"/>
          </p:cNvPr>
          <p:cNvSpPr/>
          <p:nvPr/>
        </p:nvSpPr>
        <p:spPr>
          <a:xfrm>
            <a:off x="3960616" y="1266670"/>
            <a:ext cx="472309" cy="485942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5" name="Rechteck 74">
            <a:hlinkClick r:id="rId5" action="ppaction://hlinksldjump"/>
          </p:cNvPr>
          <p:cNvSpPr/>
          <p:nvPr/>
        </p:nvSpPr>
        <p:spPr>
          <a:xfrm>
            <a:off x="5064318" y="5031917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35" name="Grafik 3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8167" y="3982727"/>
            <a:ext cx="565562" cy="424800"/>
          </a:xfrm>
          <a:prstGeom prst="rect">
            <a:avLst/>
          </a:prstGeom>
        </p:spPr>
      </p:pic>
      <p:sp>
        <p:nvSpPr>
          <p:cNvPr id="68" name="Rechteck 67">
            <a:hlinkClick r:id="rId7" action="ppaction://hlinksldjump"/>
          </p:cNvPr>
          <p:cNvSpPr/>
          <p:nvPr/>
        </p:nvSpPr>
        <p:spPr>
          <a:xfrm>
            <a:off x="4432925" y="4082288"/>
            <a:ext cx="184044" cy="202367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9" name="Rechteck 68">
            <a:hlinkClick r:id="rId8" action="ppaction://hlinksldjump"/>
          </p:cNvPr>
          <p:cNvSpPr/>
          <p:nvPr/>
        </p:nvSpPr>
        <p:spPr>
          <a:xfrm>
            <a:off x="4850538" y="4082288"/>
            <a:ext cx="184044" cy="202367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0" name="Rechteck 69">
            <a:hlinkClick r:id="rId5" action="ppaction://hlinksldjump"/>
          </p:cNvPr>
          <p:cNvSpPr/>
          <p:nvPr/>
        </p:nvSpPr>
        <p:spPr>
          <a:xfrm rot="16200000">
            <a:off x="4641733" y="4227809"/>
            <a:ext cx="184044" cy="202367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1" name="Rechteck 70">
            <a:hlinkClick r:id="rId5" action="ppaction://hlinksldjump"/>
          </p:cNvPr>
          <p:cNvSpPr/>
          <p:nvPr/>
        </p:nvSpPr>
        <p:spPr>
          <a:xfrm rot="16200000">
            <a:off x="4634981" y="3947842"/>
            <a:ext cx="184044" cy="202367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34" name="Grafik 33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3600" y="2134800"/>
            <a:ext cx="1194697" cy="1522800"/>
          </a:xfrm>
          <a:prstGeom prst="rect">
            <a:avLst/>
          </a:prstGeom>
        </p:spPr>
      </p:pic>
      <p:pic>
        <p:nvPicPr>
          <p:cNvPr id="3" name="Grafik 2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3600" y="2134800"/>
            <a:ext cx="1194697" cy="152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54219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26" presetClass="emph" presetSubtype="0" repeatCount="5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750" tmFilter="0, 0; .2, .5; .8, .5; 1, 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" dur="375" autoRev="1" fill="hold"/>
                                        <p:tgtEl>
                                          <p:spTgt spid="3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750"/>
                            </p:stCondLst>
                            <p:childTnLst>
                              <p:par>
                                <p:cTn id="13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/>
          <p:cNvSpPr txBox="1"/>
          <p:nvPr/>
        </p:nvSpPr>
        <p:spPr>
          <a:xfrm>
            <a:off x="704193" y="325821"/>
            <a:ext cx="98061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b="1" u="sng" dirty="0">
                <a:solidFill>
                  <a:srgbClr val="FF0000"/>
                </a:solidFill>
              </a:rPr>
              <a:t>Prüfungstraining:</a:t>
            </a:r>
            <a:r>
              <a:rPr lang="de-DE" sz="3200" b="1" dirty="0">
                <a:solidFill>
                  <a:schemeClr val="accent1">
                    <a:lumMod val="50000"/>
                  </a:schemeClr>
                </a:solidFill>
              </a:rPr>
              <a:t> Rufgruppenwechsel mittels Pfeiltasten</a:t>
            </a:r>
          </a:p>
        </p:txBody>
      </p:sp>
      <p:sp>
        <p:nvSpPr>
          <p:cNvPr id="20" name="Textfeld 19"/>
          <p:cNvSpPr txBox="1"/>
          <p:nvPr/>
        </p:nvSpPr>
        <p:spPr>
          <a:xfrm>
            <a:off x="6007485" y="2735599"/>
            <a:ext cx="553526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u="sng" dirty="0" smtClean="0">
                <a:solidFill>
                  <a:schemeClr val="accent4">
                    <a:lumMod val="75000"/>
                  </a:schemeClr>
                </a:solidFill>
              </a:rPr>
              <a:t>Aufgabe:</a:t>
            </a:r>
            <a:r>
              <a:rPr lang="de-DE" sz="2400" b="1" dirty="0" smtClean="0">
                <a:solidFill>
                  <a:schemeClr val="accent4">
                    <a:lumMod val="75000"/>
                  </a:schemeClr>
                </a:solidFill>
              </a:rPr>
              <a:t> Wähle mit Hilfe der Pfeiltasten aus dem aktuellen Ordner die Rufgruppe IdF_11 aus!</a:t>
            </a:r>
          </a:p>
          <a:p>
            <a:endParaRPr lang="de-DE" sz="2400" b="1" dirty="0" smtClean="0">
              <a:solidFill>
                <a:schemeClr val="accent4">
                  <a:lumMod val="75000"/>
                </a:schemeClr>
              </a:solidFill>
            </a:endParaRPr>
          </a:p>
          <a:p>
            <a:endParaRPr lang="de-DE" sz="2400" b="1" dirty="0">
              <a:solidFill>
                <a:schemeClr val="accent4">
                  <a:lumMod val="75000"/>
                </a:schemeClr>
              </a:solidFill>
            </a:endParaRPr>
          </a:p>
          <a:p>
            <a:r>
              <a:rPr lang="de-DE" sz="2400" b="1" dirty="0" smtClean="0">
                <a:solidFill>
                  <a:schemeClr val="accent4">
                    <a:lumMod val="75000"/>
                  </a:schemeClr>
                </a:solidFill>
              </a:rPr>
              <a:t>Hinweis: Das Gerät ist bereits entsperrt!</a:t>
            </a:r>
            <a:endParaRPr lang="de-DE" sz="2400" b="1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26" name="Abgerundetes Rechteck 25">
            <a:hlinkClick r:id="rId2" action="ppaction://hlinksldjump"/>
          </p:cNvPr>
          <p:cNvSpPr/>
          <p:nvPr/>
        </p:nvSpPr>
        <p:spPr>
          <a:xfrm>
            <a:off x="5047175" y="3529775"/>
            <a:ext cx="487351" cy="288246"/>
          </a:xfrm>
          <a:prstGeom prst="roundRect">
            <a:avLst/>
          </a:prstGeom>
          <a:noFill/>
          <a:ln>
            <a:solidFill>
              <a:srgbClr val="B2B2B2">
                <a:alpha val="14902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7" name="Abgerundetes Rechteck 26">
            <a:hlinkClick r:id="rId2" action="ppaction://hlinksldjump"/>
          </p:cNvPr>
          <p:cNvSpPr/>
          <p:nvPr/>
        </p:nvSpPr>
        <p:spPr>
          <a:xfrm>
            <a:off x="3900986" y="3524406"/>
            <a:ext cx="487351" cy="288246"/>
          </a:xfrm>
          <a:prstGeom prst="roundRect">
            <a:avLst/>
          </a:prstGeom>
          <a:noFill/>
          <a:ln>
            <a:solidFill>
              <a:srgbClr val="B2B2B2">
                <a:alpha val="14902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6" name="Abgerundetes Rechteck 45">
            <a:hlinkClick r:id="rId3" action="ppaction://hlinksldjump"/>
          </p:cNvPr>
          <p:cNvSpPr/>
          <p:nvPr/>
        </p:nvSpPr>
        <p:spPr>
          <a:xfrm>
            <a:off x="4446568" y="3529775"/>
            <a:ext cx="600607" cy="282877"/>
          </a:xfrm>
          <a:prstGeom prst="roundRect">
            <a:avLst/>
          </a:prstGeom>
          <a:noFill/>
          <a:ln>
            <a:solidFill>
              <a:srgbClr val="B2B2B2">
                <a:alpha val="14902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47" name="Grafik 46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574"/>
          <a:stretch/>
        </p:blipFill>
        <p:spPr>
          <a:xfrm>
            <a:off x="3753745" y="1014705"/>
            <a:ext cx="1936291" cy="4596186"/>
          </a:xfrm>
          <a:prstGeom prst="rect">
            <a:avLst/>
          </a:prstGeom>
        </p:spPr>
      </p:pic>
      <p:sp>
        <p:nvSpPr>
          <p:cNvPr id="49" name="Rechteck 48">
            <a:hlinkClick r:id="rId5" action="ppaction://hlinksldjump"/>
          </p:cNvPr>
          <p:cNvSpPr/>
          <p:nvPr/>
        </p:nvSpPr>
        <p:spPr>
          <a:xfrm>
            <a:off x="4547783" y="5266475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0" name="Rechteck 49">
            <a:hlinkClick r:id="rId5" action="ppaction://hlinksldjump"/>
          </p:cNvPr>
          <p:cNvSpPr/>
          <p:nvPr/>
        </p:nvSpPr>
        <p:spPr>
          <a:xfrm>
            <a:off x="4547783" y="5037875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1" name="Rechteck 50">
            <a:hlinkClick r:id="rId5" action="ppaction://hlinksldjump"/>
          </p:cNvPr>
          <p:cNvSpPr/>
          <p:nvPr/>
        </p:nvSpPr>
        <p:spPr>
          <a:xfrm>
            <a:off x="4547783" y="4809274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2" name="Rechteck 51">
            <a:hlinkClick r:id="rId5" action="ppaction://hlinksldjump"/>
          </p:cNvPr>
          <p:cNvSpPr/>
          <p:nvPr/>
        </p:nvSpPr>
        <p:spPr>
          <a:xfrm>
            <a:off x="4547783" y="4580673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3" name="Rechteck 52">
            <a:hlinkClick r:id="rId5" action="ppaction://hlinksldjump"/>
          </p:cNvPr>
          <p:cNvSpPr/>
          <p:nvPr/>
        </p:nvSpPr>
        <p:spPr>
          <a:xfrm>
            <a:off x="5064318" y="5260517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4" name="Rechteck 53">
            <a:hlinkClick r:id="rId5" action="ppaction://hlinksldjump"/>
          </p:cNvPr>
          <p:cNvSpPr/>
          <p:nvPr/>
        </p:nvSpPr>
        <p:spPr>
          <a:xfrm>
            <a:off x="5064318" y="4803316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5" name="Rechteck 54">
            <a:hlinkClick r:id="rId5" action="ppaction://hlinksldjump"/>
          </p:cNvPr>
          <p:cNvSpPr/>
          <p:nvPr/>
        </p:nvSpPr>
        <p:spPr>
          <a:xfrm>
            <a:off x="5064318" y="4574715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6" name="Rechteck 55">
            <a:hlinkClick r:id="rId5" action="ppaction://hlinksldjump"/>
          </p:cNvPr>
          <p:cNvSpPr/>
          <p:nvPr/>
        </p:nvSpPr>
        <p:spPr>
          <a:xfrm>
            <a:off x="4048395" y="5260517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7" name="Rechteck 56">
            <a:hlinkClick r:id="rId5" action="ppaction://hlinksldjump"/>
          </p:cNvPr>
          <p:cNvSpPr/>
          <p:nvPr/>
        </p:nvSpPr>
        <p:spPr>
          <a:xfrm>
            <a:off x="4048395" y="5031917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8" name="Rechteck 57">
            <a:hlinkClick r:id="rId5" action="ppaction://hlinksldjump"/>
          </p:cNvPr>
          <p:cNvSpPr/>
          <p:nvPr/>
        </p:nvSpPr>
        <p:spPr>
          <a:xfrm>
            <a:off x="4048395" y="4803316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1" name="Rechteck 60">
            <a:hlinkClick r:id="rId5" action="ppaction://hlinksldjump"/>
          </p:cNvPr>
          <p:cNvSpPr/>
          <p:nvPr/>
        </p:nvSpPr>
        <p:spPr>
          <a:xfrm>
            <a:off x="4048395" y="4574715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3" name="Rechteck 62">
            <a:hlinkClick r:id="rId5" action="ppaction://hlinksldjump"/>
          </p:cNvPr>
          <p:cNvSpPr/>
          <p:nvPr/>
        </p:nvSpPr>
        <p:spPr>
          <a:xfrm>
            <a:off x="4034753" y="3737877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4" name="Rechteck 63">
            <a:hlinkClick r:id="rId5" action="ppaction://hlinksldjump"/>
          </p:cNvPr>
          <p:cNvSpPr/>
          <p:nvPr/>
        </p:nvSpPr>
        <p:spPr>
          <a:xfrm>
            <a:off x="5060817" y="3737877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5" name="Rechteck 64">
            <a:hlinkClick r:id="rId5" action="ppaction://hlinksldjump"/>
          </p:cNvPr>
          <p:cNvSpPr/>
          <p:nvPr/>
        </p:nvSpPr>
        <p:spPr>
          <a:xfrm>
            <a:off x="4514847" y="3737877"/>
            <a:ext cx="487739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6" name="Rechteck 65">
            <a:hlinkClick r:id="rId5" action="ppaction://hlinksldjump"/>
          </p:cNvPr>
          <p:cNvSpPr/>
          <p:nvPr/>
        </p:nvSpPr>
        <p:spPr>
          <a:xfrm>
            <a:off x="4084820" y="3993932"/>
            <a:ext cx="303518" cy="364458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7" name="Rechteck 66">
            <a:hlinkClick r:id="rId5" action="ppaction://hlinksldjump"/>
          </p:cNvPr>
          <p:cNvSpPr/>
          <p:nvPr/>
        </p:nvSpPr>
        <p:spPr>
          <a:xfrm>
            <a:off x="5108144" y="4000707"/>
            <a:ext cx="303518" cy="364458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2" name="Rechteck 71">
            <a:hlinkClick r:id="rId5" action="ppaction://hlinksldjump"/>
          </p:cNvPr>
          <p:cNvSpPr/>
          <p:nvPr/>
        </p:nvSpPr>
        <p:spPr>
          <a:xfrm>
            <a:off x="3716942" y="2343644"/>
            <a:ext cx="184044" cy="1076653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3" name="Rechteck 72">
            <a:hlinkClick r:id="rId5" action="ppaction://hlinksldjump"/>
          </p:cNvPr>
          <p:cNvSpPr/>
          <p:nvPr/>
        </p:nvSpPr>
        <p:spPr>
          <a:xfrm>
            <a:off x="3716942" y="2067188"/>
            <a:ext cx="184044" cy="202367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4" name="Rechteck 73">
            <a:hlinkClick r:id="rId5" action="ppaction://hlinksldjump"/>
          </p:cNvPr>
          <p:cNvSpPr/>
          <p:nvPr/>
        </p:nvSpPr>
        <p:spPr>
          <a:xfrm>
            <a:off x="3960616" y="1266670"/>
            <a:ext cx="472309" cy="485942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5" name="Rechteck 74">
            <a:hlinkClick r:id="rId5" action="ppaction://hlinksldjump"/>
          </p:cNvPr>
          <p:cNvSpPr/>
          <p:nvPr/>
        </p:nvSpPr>
        <p:spPr>
          <a:xfrm>
            <a:off x="5064318" y="5031917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35" name="Grafik 3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8167" y="3982727"/>
            <a:ext cx="565562" cy="424800"/>
          </a:xfrm>
          <a:prstGeom prst="rect">
            <a:avLst/>
          </a:prstGeom>
        </p:spPr>
      </p:pic>
      <p:sp>
        <p:nvSpPr>
          <p:cNvPr id="68" name="Rechteck 67">
            <a:hlinkClick r:id="rId7" action="ppaction://hlinksldjump"/>
          </p:cNvPr>
          <p:cNvSpPr/>
          <p:nvPr/>
        </p:nvSpPr>
        <p:spPr>
          <a:xfrm>
            <a:off x="4432925" y="4082288"/>
            <a:ext cx="184044" cy="202367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9" name="Rechteck 68">
            <a:hlinkClick r:id="rId8" action="ppaction://hlinksldjump"/>
          </p:cNvPr>
          <p:cNvSpPr/>
          <p:nvPr/>
        </p:nvSpPr>
        <p:spPr>
          <a:xfrm>
            <a:off x="4848204" y="4082288"/>
            <a:ext cx="184044" cy="202367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0" name="Rechteck 69">
            <a:hlinkClick r:id="rId5" action="ppaction://hlinksldjump"/>
          </p:cNvPr>
          <p:cNvSpPr/>
          <p:nvPr/>
        </p:nvSpPr>
        <p:spPr>
          <a:xfrm rot="16200000">
            <a:off x="4641733" y="4227809"/>
            <a:ext cx="184044" cy="202367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1" name="Rechteck 70">
            <a:hlinkClick r:id="rId5" action="ppaction://hlinksldjump"/>
          </p:cNvPr>
          <p:cNvSpPr/>
          <p:nvPr/>
        </p:nvSpPr>
        <p:spPr>
          <a:xfrm rot="16200000">
            <a:off x="4634981" y="3947842"/>
            <a:ext cx="184044" cy="202367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36" name="Grafik 35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3600" y="2134800"/>
            <a:ext cx="1194697" cy="1522800"/>
          </a:xfrm>
          <a:prstGeom prst="rect">
            <a:avLst/>
          </a:prstGeom>
        </p:spPr>
      </p:pic>
      <p:pic>
        <p:nvPicPr>
          <p:cNvPr id="4" name="Grafik 3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3600" y="2134800"/>
            <a:ext cx="1194697" cy="152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54062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26" presetClass="emph" presetSubtype="0" repeatCount="5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750" tmFilter="0, 0; .2, .5; .8, .5; 1, 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" dur="375" autoRev="1" fill="hold"/>
                                        <p:tgtEl>
                                          <p:spTgt spid="3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750"/>
                            </p:stCondLst>
                            <p:childTnLst>
                              <p:par>
                                <p:cTn id="13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/>
          <p:cNvSpPr txBox="1"/>
          <p:nvPr/>
        </p:nvSpPr>
        <p:spPr>
          <a:xfrm>
            <a:off x="704193" y="325821"/>
            <a:ext cx="98061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b="1" u="sng" dirty="0">
                <a:solidFill>
                  <a:srgbClr val="FF0000"/>
                </a:solidFill>
              </a:rPr>
              <a:t>Prüfungstraining:</a:t>
            </a:r>
            <a:r>
              <a:rPr lang="de-DE" sz="3200" b="1" dirty="0">
                <a:solidFill>
                  <a:schemeClr val="accent1">
                    <a:lumMod val="50000"/>
                  </a:schemeClr>
                </a:solidFill>
              </a:rPr>
              <a:t> Rufgruppenwechsel mittels Pfeiltasten</a:t>
            </a:r>
          </a:p>
        </p:txBody>
      </p:sp>
      <p:sp>
        <p:nvSpPr>
          <p:cNvPr id="20" name="Textfeld 19"/>
          <p:cNvSpPr txBox="1"/>
          <p:nvPr/>
        </p:nvSpPr>
        <p:spPr>
          <a:xfrm>
            <a:off x="6007485" y="2735599"/>
            <a:ext cx="553526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u="sng" dirty="0" smtClean="0">
                <a:solidFill>
                  <a:schemeClr val="accent4">
                    <a:lumMod val="75000"/>
                  </a:schemeClr>
                </a:solidFill>
              </a:rPr>
              <a:t>Aufgabe:</a:t>
            </a:r>
            <a:r>
              <a:rPr lang="de-DE" sz="2400" b="1" dirty="0" smtClean="0">
                <a:solidFill>
                  <a:schemeClr val="accent4">
                    <a:lumMod val="75000"/>
                  </a:schemeClr>
                </a:solidFill>
              </a:rPr>
              <a:t> Wähle mit Hilfe der Pfeiltasten aus dem aktuellen Ordner die Rufgruppe IdF_11 aus!</a:t>
            </a:r>
          </a:p>
          <a:p>
            <a:endParaRPr lang="de-DE" sz="2400" b="1" dirty="0" smtClean="0">
              <a:solidFill>
                <a:schemeClr val="accent4">
                  <a:lumMod val="75000"/>
                </a:schemeClr>
              </a:solidFill>
            </a:endParaRPr>
          </a:p>
          <a:p>
            <a:endParaRPr lang="de-DE" sz="2400" b="1" dirty="0">
              <a:solidFill>
                <a:schemeClr val="accent4">
                  <a:lumMod val="75000"/>
                </a:schemeClr>
              </a:solidFill>
            </a:endParaRPr>
          </a:p>
          <a:p>
            <a:r>
              <a:rPr lang="de-DE" sz="2400" b="1" dirty="0" smtClean="0">
                <a:solidFill>
                  <a:schemeClr val="accent4">
                    <a:lumMod val="75000"/>
                  </a:schemeClr>
                </a:solidFill>
              </a:rPr>
              <a:t>Hinweis: Das Gerät ist bereits entsperrt!</a:t>
            </a:r>
            <a:endParaRPr lang="de-DE" sz="2400" b="1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26" name="Abgerundetes Rechteck 25">
            <a:hlinkClick r:id="rId2" action="ppaction://hlinksldjump"/>
          </p:cNvPr>
          <p:cNvSpPr/>
          <p:nvPr/>
        </p:nvSpPr>
        <p:spPr>
          <a:xfrm>
            <a:off x="5047175" y="3529775"/>
            <a:ext cx="487351" cy="288246"/>
          </a:xfrm>
          <a:prstGeom prst="roundRect">
            <a:avLst/>
          </a:prstGeom>
          <a:noFill/>
          <a:ln>
            <a:solidFill>
              <a:srgbClr val="B2B2B2">
                <a:alpha val="14902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7" name="Abgerundetes Rechteck 26">
            <a:hlinkClick r:id="rId2" action="ppaction://hlinksldjump"/>
          </p:cNvPr>
          <p:cNvSpPr/>
          <p:nvPr/>
        </p:nvSpPr>
        <p:spPr>
          <a:xfrm>
            <a:off x="3900986" y="3524406"/>
            <a:ext cx="487351" cy="288246"/>
          </a:xfrm>
          <a:prstGeom prst="roundRect">
            <a:avLst/>
          </a:prstGeom>
          <a:noFill/>
          <a:ln>
            <a:solidFill>
              <a:srgbClr val="B2B2B2">
                <a:alpha val="14902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6" name="Abgerundetes Rechteck 45">
            <a:hlinkClick r:id="rId3" action="ppaction://hlinksldjump"/>
          </p:cNvPr>
          <p:cNvSpPr/>
          <p:nvPr/>
        </p:nvSpPr>
        <p:spPr>
          <a:xfrm>
            <a:off x="4446568" y="3529775"/>
            <a:ext cx="600607" cy="282877"/>
          </a:xfrm>
          <a:prstGeom prst="roundRect">
            <a:avLst/>
          </a:prstGeom>
          <a:noFill/>
          <a:ln>
            <a:solidFill>
              <a:srgbClr val="B2B2B2">
                <a:alpha val="14902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47" name="Grafik 46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574"/>
          <a:stretch/>
        </p:blipFill>
        <p:spPr>
          <a:xfrm>
            <a:off x="3753745" y="1014705"/>
            <a:ext cx="1936291" cy="4596186"/>
          </a:xfrm>
          <a:prstGeom prst="rect">
            <a:avLst/>
          </a:prstGeom>
        </p:spPr>
      </p:pic>
      <p:sp>
        <p:nvSpPr>
          <p:cNvPr id="49" name="Rechteck 48">
            <a:hlinkClick r:id="rId5" action="ppaction://hlinksldjump"/>
          </p:cNvPr>
          <p:cNvSpPr/>
          <p:nvPr/>
        </p:nvSpPr>
        <p:spPr>
          <a:xfrm>
            <a:off x="4547783" y="5266475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0" name="Rechteck 49">
            <a:hlinkClick r:id="rId5" action="ppaction://hlinksldjump"/>
          </p:cNvPr>
          <p:cNvSpPr/>
          <p:nvPr/>
        </p:nvSpPr>
        <p:spPr>
          <a:xfrm>
            <a:off x="4547783" y="5037875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1" name="Rechteck 50">
            <a:hlinkClick r:id="rId5" action="ppaction://hlinksldjump"/>
          </p:cNvPr>
          <p:cNvSpPr/>
          <p:nvPr/>
        </p:nvSpPr>
        <p:spPr>
          <a:xfrm>
            <a:off x="4547783" y="4809274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2" name="Rechteck 51">
            <a:hlinkClick r:id="rId5" action="ppaction://hlinksldjump"/>
          </p:cNvPr>
          <p:cNvSpPr/>
          <p:nvPr/>
        </p:nvSpPr>
        <p:spPr>
          <a:xfrm>
            <a:off x="4547783" y="4580673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3" name="Rechteck 52">
            <a:hlinkClick r:id="rId5" action="ppaction://hlinksldjump"/>
          </p:cNvPr>
          <p:cNvSpPr/>
          <p:nvPr/>
        </p:nvSpPr>
        <p:spPr>
          <a:xfrm>
            <a:off x="5064318" y="5260517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4" name="Rechteck 53">
            <a:hlinkClick r:id="rId5" action="ppaction://hlinksldjump"/>
          </p:cNvPr>
          <p:cNvSpPr/>
          <p:nvPr/>
        </p:nvSpPr>
        <p:spPr>
          <a:xfrm>
            <a:off x="5064318" y="4803316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5" name="Rechteck 54">
            <a:hlinkClick r:id="rId5" action="ppaction://hlinksldjump"/>
          </p:cNvPr>
          <p:cNvSpPr/>
          <p:nvPr/>
        </p:nvSpPr>
        <p:spPr>
          <a:xfrm>
            <a:off x="5064318" y="4574715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6" name="Rechteck 55">
            <a:hlinkClick r:id="rId5" action="ppaction://hlinksldjump"/>
          </p:cNvPr>
          <p:cNvSpPr/>
          <p:nvPr/>
        </p:nvSpPr>
        <p:spPr>
          <a:xfrm>
            <a:off x="4048395" y="5260517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7" name="Rechteck 56">
            <a:hlinkClick r:id="rId5" action="ppaction://hlinksldjump"/>
          </p:cNvPr>
          <p:cNvSpPr/>
          <p:nvPr/>
        </p:nvSpPr>
        <p:spPr>
          <a:xfrm>
            <a:off x="4048395" y="5031917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8" name="Rechteck 57">
            <a:hlinkClick r:id="rId5" action="ppaction://hlinksldjump"/>
          </p:cNvPr>
          <p:cNvSpPr/>
          <p:nvPr/>
        </p:nvSpPr>
        <p:spPr>
          <a:xfrm>
            <a:off x="4048395" y="4803316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1" name="Rechteck 60">
            <a:hlinkClick r:id="rId5" action="ppaction://hlinksldjump"/>
          </p:cNvPr>
          <p:cNvSpPr/>
          <p:nvPr/>
        </p:nvSpPr>
        <p:spPr>
          <a:xfrm>
            <a:off x="4048395" y="4574715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3" name="Rechteck 62">
            <a:hlinkClick r:id="rId5" action="ppaction://hlinksldjump"/>
          </p:cNvPr>
          <p:cNvSpPr/>
          <p:nvPr/>
        </p:nvSpPr>
        <p:spPr>
          <a:xfrm>
            <a:off x="4034753" y="3737877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4" name="Rechteck 63">
            <a:hlinkClick r:id="rId5" action="ppaction://hlinksldjump"/>
          </p:cNvPr>
          <p:cNvSpPr/>
          <p:nvPr/>
        </p:nvSpPr>
        <p:spPr>
          <a:xfrm>
            <a:off x="5060817" y="3737877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5" name="Rechteck 64">
            <a:hlinkClick r:id="rId5" action="ppaction://hlinksldjump"/>
          </p:cNvPr>
          <p:cNvSpPr/>
          <p:nvPr/>
        </p:nvSpPr>
        <p:spPr>
          <a:xfrm>
            <a:off x="4514847" y="3737877"/>
            <a:ext cx="487739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6" name="Rechteck 65">
            <a:hlinkClick r:id="rId5" action="ppaction://hlinksldjump"/>
          </p:cNvPr>
          <p:cNvSpPr/>
          <p:nvPr/>
        </p:nvSpPr>
        <p:spPr>
          <a:xfrm>
            <a:off x="4084820" y="3993932"/>
            <a:ext cx="303518" cy="364458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7" name="Rechteck 66">
            <a:hlinkClick r:id="rId5" action="ppaction://hlinksldjump"/>
          </p:cNvPr>
          <p:cNvSpPr/>
          <p:nvPr/>
        </p:nvSpPr>
        <p:spPr>
          <a:xfrm>
            <a:off x="5108144" y="4000707"/>
            <a:ext cx="303518" cy="364458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2" name="Rechteck 71">
            <a:hlinkClick r:id="rId5" action="ppaction://hlinksldjump"/>
          </p:cNvPr>
          <p:cNvSpPr/>
          <p:nvPr/>
        </p:nvSpPr>
        <p:spPr>
          <a:xfrm>
            <a:off x="3716942" y="2343644"/>
            <a:ext cx="184044" cy="1076653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3" name="Rechteck 72">
            <a:hlinkClick r:id="rId5" action="ppaction://hlinksldjump"/>
          </p:cNvPr>
          <p:cNvSpPr/>
          <p:nvPr/>
        </p:nvSpPr>
        <p:spPr>
          <a:xfrm>
            <a:off x="3716942" y="2067188"/>
            <a:ext cx="184044" cy="202367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4" name="Rechteck 73">
            <a:hlinkClick r:id="rId5" action="ppaction://hlinksldjump"/>
          </p:cNvPr>
          <p:cNvSpPr/>
          <p:nvPr/>
        </p:nvSpPr>
        <p:spPr>
          <a:xfrm>
            <a:off x="3960616" y="1266670"/>
            <a:ext cx="472309" cy="485942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5" name="Rechteck 74">
            <a:hlinkClick r:id="rId5" action="ppaction://hlinksldjump"/>
          </p:cNvPr>
          <p:cNvSpPr/>
          <p:nvPr/>
        </p:nvSpPr>
        <p:spPr>
          <a:xfrm>
            <a:off x="5064318" y="5031917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35" name="Grafik 3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8167" y="3982727"/>
            <a:ext cx="565562" cy="424800"/>
          </a:xfrm>
          <a:prstGeom prst="rect">
            <a:avLst/>
          </a:prstGeom>
        </p:spPr>
      </p:pic>
      <p:sp>
        <p:nvSpPr>
          <p:cNvPr id="68" name="Rechteck 67">
            <a:hlinkClick r:id="rId7" action="ppaction://hlinksldjump"/>
          </p:cNvPr>
          <p:cNvSpPr/>
          <p:nvPr/>
        </p:nvSpPr>
        <p:spPr>
          <a:xfrm>
            <a:off x="4432925" y="4082288"/>
            <a:ext cx="184044" cy="202367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9" name="Rechteck 68">
            <a:hlinkClick r:id="rId8" action="ppaction://hlinksldjump"/>
          </p:cNvPr>
          <p:cNvSpPr/>
          <p:nvPr/>
        </p:nvSpPr>
        <p:spPr>
          <a:xfrm>
            <a:off x="4850538" y="4082288"/>
            <a:ext cx="184044" cy="202367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0" name="Rechteck 69">
            <a:hlinkClick r:id="rId5" action="ppaction://hlinksldjump"/>
          </p:cNvPr>
          <p:cNvSpPr/>
          <p:nvPr/>
        </p:nvSpPr>
        <p:spPr>
          <a:xfrm rot="16200000">
            <a:off x="4641733" y="4227809"/>
            <a:ext cx="184044" cy="202367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1" name="Rechteck 70">
            <a:hlinkClick r:id="rId5" action="ppaction://hlinksldjump"/>
          </p:cNvPr>
          <p:cNvSpPr/>
          <p:nvPr/>
        </p:nvSpPr>
        <p:spPr>
          <a:xfrm rot="16200000">
            <a:off x="4634981" y="3947842"/>
            <a:ext cx="184044" cy="202367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37" name="Grafik 36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3600" y="2134800"/>
            <a:ext cx="1194697" cy="1522800"/>
          </a:xfrm>
          <a:prstGeom prst="rect">
            <a:avLst/>
          </a:prstGeom>
        </p:spPr>
      </p:pic>
      <p:pic>
        <p:nvPicPr>
          <p:cNvPr id="3" name="Grafik 2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3600" y="2134800"/>
            <a:ext cx="1194697" cy="152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61553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26" presetClass="emph" presetSubtype="0" repeatCount="5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750" tmFilter="0, 0; .2, .5; .8, .5; 1, 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" dur="375" autoRev="1" fill="hold"/>
                                        <p:tgtEl>
                                          <p:spTgt spid="3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750"/>
                            </p:stCondLst>
                            <p:childTnLst>
                              <p:par>
                                <p:cTn id="13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/>
          <p:cNvSpPr txBox="1"/>
          <p:nvPr/>
        </p:nvSpPr>
        <p:spPr>
          <a:xfrm>
            <a:off x="704193" y="325821"/>
            <a:ext cx="98061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b="1" u="sng" dirty="0">
                <a:solidFill>
                  <a:srgbClr val="FF0000"/>
                </a:solidFill>
              </a:rPr>
              <a:t>Prüfungstraining:</a:t>
            </a:r>
            <a:r>
              <a:rPr lang="de-DE" sz="3200" b="1" dirty="0">
                <a:solidFill>
                  <a:schemeClr val="accent1">
                    <a:lumMod val="50000"/>
                  </a:schemeClr>
                </a:solidFill>
              </a:rPr>
              <a:t> Rufgruppenwechsel mittels Pfeiltasten</a:t>
            </a:r>
          </a:p>
        </p:txBody>
      </p:sp>
      <p:sp>
        <p:nvSpPr>
          <p:cNvPr id="20" name="Textfeld 19"/>
          <p:cNvSpPr txBox="1"/>
          <p:nvPr/>
        </p:nvSpPr>
        <p:spPr>
          <a:xfrm>
            <a:off x="6007485" y="2735599"/>
            <a:ext cx="553526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u="sng" dirty="0" smtClean="0">
                <a:solidFill>
                  <a:schemeClr val="accent4">
                    <a:lumMod val="75000"/>
                  </a:schemeClr>
                </a:solidFill>
              </a:rPr>
              <a:t>Aufgabe:</a:t>
            </a:r>
            <a:r>
              <a:rPr lang="de-DE" sz="2400" b="1" dirty="0" smtClean="0">
                <a:solidFill>
                  <a:schemeClr val="accent4">
                    <a:lumMod val="75000"/>
                  </a:schemeClr>
                </a:solidFill>
              </a:rPr>
              <a:t> Wähle mit Hilfe der Pfeiltasten aus dem aktuellen Ordner die Rufgruppe IdF_11 aus!</a:t>
            </a:r>
          </a:p>
          <a:p>
            <a:endParaRPr lang="de-DE" sz="2400" b="1" dirty="0" smtClean="0">
              <a:solidFill>
                <a:schemeClr val="accent4">
                  <a:lumMod val="75000"/>
                </a:schemeClr>
              </a:solidFill>
            </a:endParaRPr>
          </a:p>
          <a:p>
            <a:endParaRPr lang="de-DE" sz="2400" b="1" dirty="0">
              <a:solidFill>
                <a:schemeClr val="accent4">
                  <a:lumMod val="75000"/>
                </a:schemeClr>
              </a:solidFill>
            </a:endParaRPr>
          </a:p>
          <a:p>
            <a:r>
              <a:rPr lang="de-DE" sz="2400" b="1" dirty="0" smtClean="0">
                <a:solidFill>
                  <a:schemeClr val="accent4">
                    <a:lumMod val="75000"/>
                  </a:schemeClr>
                </a:solidFill>
              </a:rPr>
              <a:t>Hinweis: Das Gerät ist bereits entsperrt!</a:t>
            </a:r>
            <a:endParaRPr lang="de-DE" sz="2400" b="1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26" name="Abgerundetes Rechteck 25">
            <a:hlinkClick r:id="rId2" action="ppaction://hlinksldjump"/>
          </p:cNvPr>
          <p:cNvSpPr/>
          <p:nvPr/>
        </p:nvSpPr>
        <p:spPr>
          <a:xfrm>
            <a:off x="5047175" y="3529775"/>
            <a:ext cx="487351" cy="288246"/>
          </a:xfrm>
          <a:prstGeom prst="roundRect">
            <a:avLst/>
          </a:prstGeom>
          <a:noFill/>
          <a:ln>
            <a:solidFill>
              <a:srgbClr val="B2B2B2">
                <a:alpha val="14902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7" name="Abgerundetes Rechteck 26">
            <a:hlinkClick r:id="rId2" action="ppaction://hlinksldjump"/>
          </p:cNvPr>
          <p:cNvSpPr/>
          <p:nvPr/>
        </p:nvSpPr>
        <p:spPr>
          <a:xfrm>
            <a:off x="3900986" y="3524406"/>
            <a:ext cx="487351" cy="288246"/>
          </a:xfrm>
          <a:prstGeom prst="roundRect">
            <a:avLst/>
          </a:prstGeom>
          <a:noFill/>
          <a:ln>
            <a:solidFill>
              <a:srgbClr val="B2B2B2">
                <a:alpha val="14902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6" name="Abgerundetes Rechteck 45">
            <a:hlinkClick r:id="rId3" action="ppaction://hlinksldjump"/>
          </p:cNvPr>
          <p:cNvSpPr/>
          <p:nvPr/>
        </p:nvSpPr>
        <p:spPr>
          <a:xfrm>
            <a:off x="4446568" y="3529775"/>
            <a:ext cx="600607" cy="282877"/>
          </a:xfrm>
          <a:prstGeom prst="roundRect">
            <a:avLst/>
          </a:prstGeom>
          <a:noFill/>
          <a:ln>
            <a:solidFill>
              <a:srgbClr val="B2B2B2">
                <a:alpha val="14902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47" name="Grafik 46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574"/>
          <a:stretch/>
        </p:blipFill>
        <p:spPr>
          <a:xfrm>
            <a:off x="3753745" y="1014705"/>
            <a:ext cx="1936291" cy="4596186"/>
          </a:xfrm>
          <a:prstGeom prst="rect">
            <a:avLst/>
          </a:prstGeom>
        </p:spPr>
      </p:pic>
      <p:sp>
        <p:nvSpPr>
          <p:cNvPr id="49" name="Rechteck 48">
            <a:hlinkClick r:id="rId5" action="ppaction://hlinksldjump"/>
          </p:cNvPr>
          <p:cNvSpPr/>
          <p:nvPr/>
        </p:nvSpPr>
        <p:spPr>
          <a:xfrm>
            <a:off x="4547783" y="5266475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0" name="Rechteck 49">
            <a:hlinkClick r:id="rId5" action="ppaction://hlinksldjump"/>
          </p:cNvPr>
          <p:cNvSpPr/>
          <p:nvPr/>
        </p:nvSpPr>
        <p:spPr>
          <a:xfrm>
            <a:off x="4547783" y="5037875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1" name="Rechteck 50">
            <a:hlinkClick r:id="rId5" action="ppaction://hlinksldjump"/>
          </p:cNvPr>
          <p:cNvSpPr/>
          <p:nvPr/>
        </p:nvSpPr>
        <p:spPr>
          <a:xfrm>
            <a:off x="4547783" y="4809274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2" name="Rechteck 51">
            <a:hlinkClick r:id="rId5" action="ppaction://hlinksldjump"/>
          </p:cNvPr>
          <p:cNvSpPr/>
          <p:nvPr/>
        </p:nvSpPr>
        <p:spPr>
          <a:xfrm>
            <a:off x="4547783" y="4580673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3" name="Rechteck 52">
            <a:hlinkClick r:id="rId5" action="ppaction://hlinksldjump"/>
          </p:cNvPr>
          <p:cNvSpPr/>
          <p:nvPr/>
        </p:nvSpPr>
        <p:spPr>
          <a:xfrm>
            <a:off x="5064318" y="5260517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4" name="Rechteck 53">
            <a:hlinkClick r:id="rId5" action="ppaction://hlinksldjump"/>
          </p:cNvPr>
          <p:cNvSpPr/>
          <p:nvPr/>
        </p:nvSpPr>
        <p:spPr>
          <a:xfrm>
            <a:off x="5064318" y="4803316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5" name="Rechteck 54">
            <a:hlinkClick r:id="rId5" action="ppaction://hlinksldjump"/>
          </p:cNvPr>
          <p:cNvSpPr/>
          <p:nvPr/>
        </p:nvSpPr>
        <p:spPr>
          <a:xfrm>
            <a:off x="5064318" y="4574715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6" name="Rechteck 55">
            <a:hlinkClick r:id="rId5" action="ppaction://hlinksldjump"/>
          </p:cNvPr>
          <p:cNvSpPr/>
          <p:nvPr/>
        </p:nvSpPr>
        <p:spPr>
          <a:xfrm>
            <a:off x="4048395" y="5260517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7" name="Rechteck 56">
            <a:hlinkClick r:id="rId5" action="ppaction://hlinksldjump"/>
          </p:cNvPr>
          <p:cNvSpPr/>
          <p:nvPr/>
        </p:nvSpPr>
        <p:spPr>
          <a:xfrm>
            <a:off x="4048395" y="5031917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8" name="Rechteck 57">
            <a:hlinkClick r:id="rId5" action="ppaction://hlinksldjump"/>
          </p:cNvPr>
          <p:cNvSpPr/>
          <p:nvPr/>
        </p:nvSpPr>
        <p:spPr>
          <a:xfrm>
            <a:off x="4048395" y="4803316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1" name="Rechteck 60">
            <a:hlinkClick r:id="rId5" action="ppaction://hlinksldjump"/>
          </p:cNvPr>
          <p:cNvSpPr/>
          <p:nvPr/>
        </p:nvSpPr>
        <p:spPr>
          <a:xfrm>
            <a:off x="4048395" y="4574715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3" name="Rechteck 62">
            <a:hlinkClick r:id="rId5" action="ppaction://hlinksldjump"/>
          </p:cNvPr>
          <p:cNvSpPr/>
          <p:nvPr/>
        </p:nvSpPr>
        <p:spPr>
          <a:xfrm>
            <a:off x="4034753" y="3737877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4" name="Rechteck 63">
            <a:hlinkClick r:id="rId5" action="ppaction://hlinksldjump"/>
          </p:cNvPr>
          <p:cNvSpPr/>
          <p:nvPr/>
        </p:nvSpPr>
        <p:spPr>
          <a:xfrm>
            <a:off x="5060817" y="3737877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5" name="Rechteck 64">
            <a:hlinkClick r:id="rId5" action="ppaction://hlinksldjump"/>
          </p:cNvPr>
          <p:cNvSpPr/>
          <p:nvPr/>
        </p:nvSpPr>
        <p:spPr>
          <a:xfrm>
            <a:off x="4514847" y="3737877"/>
            <a:ext cx="487739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6" name="Rechteck 65">
            <a:hlinkClick r:id="rId5" action="ppaction://hlinksldjump"/>
          </p:cNvPr>
          <p:cNvSpPr/>
          <p:nvPr/>
        </p:nvSpPr>
        <p:spPr>
          <a:xfrm>
            <a:off x="4084820" y="3993932"/>
            <a:ext cx="303518" cy="364458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7" name="Rechteck 66">
            <a:hlinkClick r:id="rId5" action="ppaction://hlinksldjump"/>
          </p:cNvPr>
          <p:cNvSpPr/>
          <p:nvPr/>
        </p:nvSpPr>
        <p:spPr>
          <a:xfrm>
            <a:off x="5108144" y="4000707"/>
            <a:ext cx="303518" cy="364458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2" name="Rechteck 71">
            <a:hlinkClick r:id="rId5" action="ppaction://hlinksldjump"/>
          </p:cNvPr>
          <p:cNvSpPr/>
          <p:nvPr/>
        </p:nvSpPr>
        <p:spPr>
          <a:xfrm>
            <a:off x="3716942" y="2343644"/>
            <a:ext cx="184044" cy="1076653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3" name="Rechteck 72">
            <a:hlinkClick r:id="rId5" action="ppaction://hlinksldjump"/>
          </p:cNvPr>
          <p:cNvSpPr/>
          <p:nvPr/>
        </p:nvSpPr>
        <p:spPr>
          <a:xfrm>
            <a:off x="3716942" y="2067188"/>
            <a:ext cx="184044" cy="202367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4" name="Rechteck 73">
            <a:hlinkClick r:id="rId5" action="ppaction://hlinksldjump"/>
          </p:cNvPr>
          <p:cNvSpPr/>
          <p:nvPr/>
        </p:nvSpPr>
        <p:spPr>
          <a:xfrm>
            <a:off x="3960616" y="1266670"/>
            <a:ext cx="472309" cy="485942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5" name="Rechteck 74">
            <a:hlinkClick r:id="rId5" action="ppaction://hlinksldjump"/>
          </p:cNvPr>
          <p:cNvSpPr/>
          <p:nvPr/>
        </p:nvSpPr>
        <p:spPr>
          <a:xfrm>
            <a:off x="5064318" y="5031917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35" name="Grafik 3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8167" y="3982727"/>
            <a:ext cx="565562" cy="424800"/>
          </a:xfrm>
          <a:prstGeom prst="rect">
            <a:avLst/>
          </a:prstGeom>
        </p:spPr>
      </p:pic>
      <p:sp>
        <p:nvSpPr>
          <p:cNvPr id="68" name="Rechteck 67">
            <a:hlinkClick r:id="rId7" action="ppaction://hlinksldjump"/>
          </p:cNvPr>
          <p:cNvSpPr/>
          <p:nvPr/>
        </p:nvSpPr>
        <p:spPr>
          <a:xfrm>
            <a:off x="4432925" y="4082288"/>
            <a:ext cx="184044" cy="202367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9" name="Rechteck 68">
            <a:hlinkClick r:id="rId8" action="ppaction://hlinksldjump"/>
          </p:cNvPr>
          <p:cNvSpPr/>
          <p:nvPr/>
        </p:nvSpPr>
        <p:spPr>
          <a:xfrm>
            <a:off x="4853934" y="4082288"/>
            <a:ext cx="184044" cy="202367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0" name="Rechteck 69">
            <a:hlinkClick r:id="rId5" action="ppaction://hlinksldjump"/>
          </p:cNvPr>
          <p:cNvSpPr/>
          <p:nvPr/>
        </p:nvSpPr>
        <p:spPr>
          <a:xfrm rot="16200000">
            <a:off x="4641733" y="4227809"/>
            <a:ext cx="184044" cy="202367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1" name="Rechteck 70">
            <a:hlinkClick r:id="rId5" action="ppaction://hlinksldjump"/>
          </p:cNvPr>
          <p:cNvSpPr/>
          <p:nvPr/>
        </p:nvSpPr>
        <p:spPr>
          <a:xfrm rot="16200000">
            <a:off x="4634981" y="3947842"/>
            <a:ext cx="184044" cy="202367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36" name="Grafik 35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3599" y="2135248"/>
            <a:ext cx="1194697" cy="1522800"/>
          </a:xfrm>
          <a:prstGeom prst="rect">
            <a:avLst/>
          </a:prstGeom>
        </p:spPr>
      </p:pic>
      <p:pic>
        <p:nvPicPr>
          <p:cNvPr id="4" name="Grafik 3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3600" y="2134800"/>
            <a:ext cx="1194697" cy="152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85714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26" presetClass="emph" presetSubtype="0" repeatCount="5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750" tmFilter="0, 0; .2, .5; .8, .5; 1, 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" dur="375" autoRev="1" fill="hold"/>
                                        <p:tgtEl>
                                          <p:spTgt spid="3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750"/>
                            </p:stCondLst>
                            <p:childTnLst>
                              <p:par>
                                <p:cTn id="13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/>
          <p:cNvSpPr txBox="1"/>
          <p:nvPr/>
        </p:nvSpPr>
        <p:spPr>
          <a:xfrm>
            <a:off x="704193" y="325821"/>
            <a:ext cx="98061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b="1" u="sng" dirty="0">
                <a:solidFill>
                  <a:srgbClr val="FF0000"/>
                </a:solidFill>
              </a:rPr>
              <a:t>Prüfungstraining:</a:t>
            </a:r>
            <a:r>
              <a:rPr lang="de-DE" sz="3200" b="1" dirty="0">
                <a:solidFill>
                  <a:schemeClr val="accent1">
                    <a:lumMod val="50000"/>
                  </a:schemeClr>
                </a:solidFill>
              </a:rPr>
              <a:t> Rufgruppenwechsel mittels Pfeiltasten</a:t>
            </a:r>
          </a:p>
        </p:txBody>
      </p:sp>
      <p:sp>
        <p:nvSpPr>
          <p:cNvPr id="20" name="Textfeld 19"/>
          <p:cNvSpPr txBox="1"/>
          <p:nvPr/>
        </p:nvSpPr>
        <p:spPr>
          <a:xfrm>
            <a:off x="6007485" y="2735599"/>
            <a:ext cx="553526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u="sng" dirty="0" smtClean="0">
                <a:solidFill>
                  <a:schemeClr val="accent4">
                    <a:lumMod val="75000"/>
                  </a:schemeClr>
                </a:solidFill>
              </a:rPr>
              <a:t>Aufgabe:</a:t>
            </a:r>
            <a:r>
              <a:rPr lang="de-DE" sz="2400" b="1" dirty="0" smtClean="0">
                <a:solidFill>
                  <a:schemeClr val="accent4">
                    <a:lumMod val="75000"/>
                  </a:schemeClr>
                </a:solidFill>
              </a:rPr>
              <a:t> Wähle mit Hilfe der Pfeiltasten aus dem aktuellen Ordner die Rufgruppe IdF_11 aus!</a:t>
            </a:r>
          </a:p>
          <a:p>
            <a:endParaRPr lang="de-DE" sz="2400" b="1" dirty="0" smtClean="0">
              <a:solidFill>
                <a:schemeClr val="accent4">
                  <a:lumMod val="75000"/>
                </a:schemeClr>
              </a:solidFill>
            </a:endParaRPr>
          </a:p>
          <a:p>
            <a:endParaRPr lang="de-DE" sz="2400" b="1" dirty="0">
              <a:solidFill>
                <a:schemeClr val="accent4">
                  <a:lumMod val="75000"/>
                </a:schemeClr>
              </a:solidFill>
            </a:endParaRPr>
          </a:p>
          <a:p>
            <a:r>
              <a:rPr lang="de-DE" sz="2400" b="1" dirty="0" smtClean="0">
                <a:solidFill>
                  <a:schemeClr val="accent4">
                    <a:lumMod val="75000"/>
                  </a:schemeClr>
                </a:solidFill>
              </a:rPr>
              <a:t>Hinweis: Das Gerät ist bereits entsperrt!</a:t>
            </a:r>
            <a:endParaRPr lang="de-DE" sz="2400" b="1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26" name="Abgerundetes Rechteck 25">
            <a:hlinkClick r:id="rId2" action="ppaction://hlinksldjump"/>
          </p:cNvPr>
          <p:cNvSpPr/>
          <p:nvPr/>
        </p:nvSpPr>
        <p:spPr>
          <a:xfrm>
            <a:off x="5047175" y="3529775"/>
            <a:ext cx="487351" cy="288246"/>
          </a:xfrm>
          <a:prstGeom prst="roundRect">
            <a:avLst/>
          </a:prstGeom>
          <a:noFill/>
          <a:ln>
            <a:solidFill>
              <a:srgbClr val="B2B2B2">
                <a:alpha val="14902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7" name="Abgerundetes Rechteck 26">
            <a:hlinkClick r:id="rId2" action="ppaction://hlinksldjump"/>
          </p:cNvPr>
          <p:cNvSpPr/>
          <p:nvPr/>
        </p:nvSpPr>
        <p:spPr>
          <a:xfrm>
            <a:off x="3900986" y="3524406"/>
            <a:ext cx="487351" cy="288246"/>
          </a:xfrm>
          <a:prstGeom prst="roundRect">
            <a:avLst/>
          </a:prstGeom>
          <a:noFill/>
          <a:ln>
            <a:solidFill>
              <a:srgbClr val="B2B2B2">
                <a:alpha val="14902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6" name="Abgerundetes Rechteck 45">
            <a:hlinkClick r:id="rId3" action="ppaction://hlinksldjump"/>
          </p:cNvPr>
          <p:cNvSpPr/>
          <p:nvPr/>
        </p:nvSpPr>
        <p:spPr>
          <a:xfrm>
            <a:off x="4446568" y="3529775"/>
            <a:ext cx="600607" cy="282877"/>
          </a:xfrm>
          <a:prstGeom prst="roundRect">
            <a:avLst/>
          </a:prstGeom>
          <a:noFill/>
          <a:ln>
            <a:solidFill>
              <a:srgbClr val="B2B2B2">
                <a:alpha val="14902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47" name="Grafik 46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574"/>
          <a:stretch/>
        </p:blipFill>
        <p:spPr>
          <a:xfrm>
            <a:off x="3753745" y="1014705"/>
            <a:ext cx="1936291" cy="4596186"/>
          </a:xfrm>
          <a:prstGeom prst="rect">
            <a:avLst/>
          </a:prstGeom>
        </p:spPr>
      </p:pic>
      <p:sp>
        <p:nvSpPr>
          <p:cNvPr id="49" name="Rechteck 48">
            <a:hlinkClick r:id="rId5" action="ppaction://hlinksldjump"/>
          </p:cNvPr>
          <p:cNvSpPr/>
          <p:nvPr/>
        </p:nvSpPr>
        <p:spPr>
          <a:xfrm>
            <a:off x="4547783" y="5266475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0" name="Rechteck 49">
            <a:hlinkClick r:id="rId5" action="ppaction://hlinksldjump"/>
          </p:cNvPr>
          <p:cNvSpPr/>
          <p:nvPr/>
        </p:nvSpPr>
        <p:spPr>
          <a:xfrm>
            <a:off x="4547783" y="5037875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1" name="Rechteck 50">
            <a:hlinkClick r:id="rId5" action="ppaction://hlinksldjump"/>
          </p:cNvPr>
          <p:cNvSpPr/>
          <p:nvPr/>
        </p:nvSpPr>
        <p:spPr>
          <a:xfrm>
            <a:off x="4547783" y="4809274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2" name="Rechteck 51">
            <a:hlinkClick r:id="rId5" action="ppaction://hlinksldjump"/>
          </p:cNvPr>
          <p:cNvSpPr/>
          <p:nvPr/>
        </p:nvSpPr>
        <p:spPr>
          <a:xfrm>
            <a:off x="4547783" y="4580673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3" name="Rechteck 52">
            <a:hlinkClick r:id="rId5" action="ppaction://hlinksldjump"/>
          </p:cNvPr>
          <p:cNvSpPr/>
          <p:nvPr/>
        </p:nvSpPr>
        <p:spPr>
          <a:xfrm>
            <a:off x="5064318" y="5260517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4" name="Rechteck 53">
            <a:hlinkClick r:id="rId5" action="ppaction://hlinksldjump"/>
          </p:cNvPr>
          <p:cNvSpPr/>
          <p:nvPr/>
        </p:nvSpPr>
        <p:spPr>
          <a:xfrm>
            <a:off x="5064318" y="4803316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5" name="Rechteck 54">
            <a:hlinkClick r:id="rId5" action="ppaction://hlinksldjump"/>
          </p:cNvPr>
          <p:cNvSpPr/>
          <p:nvPr/>
        </p:nvSpPr>
        <p:spPr>
          <a:xfrm>
            <a:off x="5064318" y="4574715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6" name="Rechteck 55">
            <a:hlinkClick r:id="rId5" action="ppaction://hlinksldjump"/>
          </p:cNvPr>
          <p:cNvSpPr/>
          <p:nvPr/>
        </p:nvSpPr>
        <p:spPr>
          <a:xfrm>
            <a:off x="4048395" y="5260517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7" name="Rechteck 56">
            <a:hlinkClick r:id="rId5" action="ppaction://hlinksldjump"/>
          </p:cNvPr>
          <p:cNvSpPr/>
          <p:nvPr/>
        </p:nvSpPr>
        <p:spPr>
          <a:xfrm>
            <a:off x="4048395" y="5031917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8" name="Rechteck 57">
            <a:hlinkClick r:id="rId5" action="ppaction://hlinksldjump"/>
          </p:cNvPr>
          <p:cNvSpPr/>
          <p:nvPr/>
        </p:nvSpPr>
        <p:spPr>
          <a:xfrm>
            <a:off x="4048395" y="4803316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1" name="Rechteck 60">
            <a:hlinkClick r:id="rId5" action="ppaction://hlinksldjump"/>
          </p:cNvPr>
          <p:cNvSpPr/>
          <p:nvPr/>
        </p:nvSpPr>
        <p:spPr>
          <a:xfrm>
            <a:off x="4048395" y="4574715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3" name="Rechteck 62">
            <a:hlinkClick r:id="rId5" action="ppaction://hlinksldjump"/>
          </p:cNvPr>
          <p:cNvSpPr/>
          <p:nvPr/>
        </p:nvSpPr>
        <p:spPr>
          <a:xfrm>
            <a:off x="4034753" y="3737877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4" name="Rechteck 63">
            <a:hlinkClick r:id="rId5" action="ppaction://hlinksldjump"/>
          </p:cNvPr>
          <p:cNvSpPr/>
          <p:nvPr/>
        </p:nvSpPr>
        <p:spPr>
          <a:xfrm>
            <a:off x="5060817" y="3737877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5" name="Rechteck 64">
            <a:hlinkClick r:id="rId5" action="ppaction://hlinksldjump"/>
          </p:cNvPr>
          <p:cNvSpPr/>
          <p:nvPr/>
        </p:nvSpPr>
        <p:spPr>
          <a:xfrm>
            <a:off x="4514847" y="3737877"/>
            <a:ext cx="487739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6" name="Rechteck 65">
            <a:hlinkClick r:id="rId5" action="ppaction://hlinksldjump"/>
          </p:cNvPr>
          <p:cNvSpPr/>
          <p:nvPr/>
        </p:nvSpPr>
        <p:spPr>
          <a:xfrm>
            <a:off x="4084820" y="3993932"/>
            <a:ext cx="303518" cy="364458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7" name="Rechteck 66">
            <a:hlinkClick r:id="rId5" action="ppaction://hlinksldjump"/>
          </p:cNvPr>
          <p:cNvSpPr/>
          <p:nvPr/>
        </p:nvSpPr>
        <p:spPr>
          <a:xfrm>
            <a:off x="5108144" y="4000707"/>
            <a:ext cx="303518" cy="364458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2" name="Rechteck 71">
            <a:hlinkClick r:id="rId5" action="ppaction://hlinksldjump"/>
          </p:cNvPr>
          <p:cNvSpPr/>
          <p:nvPr/>
        </p:nvSpPr>
        <p:spPr>
          <a:xfrm>
            <a:off x="3716942" y="2343644"/>
            <a:ext cx="184044" cy="1076653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3" name="Rechteck 72">
            <a:hlinkClick r:id="rId5" action="ppaction://hlinksldjump"/>
          </p:cNvPr>
          <p:cNvSpPr/>
          <p:nvPr/>
        </p:nvSpPr>
        <p:spPr>
          <a:xfrm>
            <a:off x="3716942" y="2067188"/>
            <a:ext cx="184044" cy="202367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4" name="Rechteck 73">
            <a:hlinkClick r:id="rId5" action="ppaction://hlinksldjump"/>
          </p:cNvPr>
          <p:cNvSpPr/>
          <p:nvPr/>
        </p:nvSpPr>
        <p:spPr>
          <a:xfrm>
            <a:off x="3960616" y="1266670"/>
            <a:ext cx="472309" cy="485942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5" name="Rechteck 74">
            <a:hlinkClick r:id="rId5" action="ppaction://hlinksldjump"/>
          </p:cNvPr>
          <p:cNvSpPr/>
          <p:nvPr/>
        </p:nvSpPr>
        <p:spPr>
          <a:xfrm>
            <a:off x="5064318" y="5031917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35" name="Grafik 3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8167" y="3982727"/>
            <a:ext cx="565562" cy="424800"/>
          </a:xfrm>
          <a:prstGeom prst="rect">
            <a:avLst/>
          </a:prstGeom>
        </p:spPr>
      </p:pic>
      <p:sp>
        <p:nvSpPr>
          <p:cNvPr id="68" name="Rechteck 67">
            <a:hlinkClick r:id="rId7" action="ppaction://hlinksldjump"/>
          </p:cNvPr>
          <p:cNvSpPr/>
          <p:nvPr/>
        </p:nvSpPr>
        <p:spPr>
          <a:xfrm>
            <a:off x="4432925" y="4082288"/>
            <a:ext cx="184044" cy="202367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9" name="Rechteck 68">
            <a:hlinkClick r:id="rId8" action="ppaction://hlinksldjump"/>
          </p:cNvPr>
          <p:cNvSpPr/>
          <p:nvPr/>
        </p:nvSpPr>
        <p:spPr>
          <a:xfrm>
            <a:off x="4850538" y="4082288"/>
            <a:ext cx="184044" cy="202367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0" name="Rechteck 69">
            <a:hlinkClick r:id="rId5" action="ppaction://hlinksldjump"/>
          </p:cNvPr>
          <p:cNvSpPr/>
          <p:nvPr/>
        </p:nvSpPr>
        <p:spPr>
          <a:xfrm rot="16200000">
            <a:off x="4641733" y="4227809"/>
            <a:ext cx="184044" cy="202367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1" name="Rechteck 70">
            <a:hlinkClick r:id="rId5" action="ppaction://hlinksldjump"/>
          </p:cNvPr>
          <p:cNvSpPr/>
          <p:nvPr/>
        </p:nvSpPr>
        <p:spPr>
          <a:xfrm rot="16200000">
            <a:off x="4634981" y="3947842"/>
            <a:ext cx="184044" cy="202367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34" name="Grafik 33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3600" y="2134800"/>
            <a:ext cx="1194697" cy="1522800"/>
          </a:xfrm>
          <a:prstGeom prst="rect">
            <a:avLst/>
          </a:prstGeom>
        </p:spPr>
      </p:pic>
      <p:pic>
        <p:nvPicPr>
          <p:cNvPr id="3" name="Grafik 2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3600" y="2134800"/>
            <a:ext cx="1194697" cy="152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99658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26" presetClass="emph" presetSubtype="0" repeatCount="5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750" tmFilter="0, 0; .2, .5; .8, .5; 1, 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" dur="375" autoRev="1" fill="hold"/>
                                        <p:tgtEl>
                                          <p:spTgt spid="3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750"/>
                            </p:stCondLst>
                            <p:childTnLst>
                              <p:par>
                                <p:cTn id="13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/>
          <p:cNvSpPr txBox="1"/>
          <p:nvPr/>
        </p:nvSpPr>
        <p:spPr>
          <a:xfrm>
            <a:off x="704193" y="325821"/>
            <a:ext cx="98061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b="1" u="sng" dirty="0">
                <a:solidFill>
                  <a:srgbClr val="FF0000"/>
                </a:solidFill>
              </a:rPr>
              <a:t>Prüfungstraining:</a:t>
            </a:r>
            <a:r>
              <a:rPr lang="de-DE" sz="3200" b="1" dirty="0">
                <a:solidFill>
                  <a:schemeClr val="accent1">
                    <a:lumMod val="50000"/>
                  </a:schemeClr>
                </a:solidFill>
              </a:rPr>
              <a:t> Rufgruppenwechsel mittels Pfeiltasten</a:t>
            </a:r>
          </a:p>
        </p:txBody>
      </p:sp>
      <p:sp>
        <p:nvSpPr>
          <p:cNvPr id="20" name="Textfeld 19"/>
          <p:cNvSpPr txBox="1"/>
          <p:nvPr/>
        </p:nvSpPr>
        <p:spPr>
          <a:xfrm>
            <a:off x="6007485" y="2735599"/>
            <a:ext cx="553526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u="sng" dirty="0" smtClean="0">
                <a:solidFill>
                  <a:schemeClr val="accent4">
                    <a:lumMod val="75000"/>
                  </a:schemeClr>
                </a:solidFill>
              </a:rPr>
              <a:t>Aufgabe:</a:t>
            </a:r>
            <a:r>
              <a:rPr lang="de-DE" sz="2400" b="1" dirty="0" smtClean="0">
                <a:solidFill>
                  <a:schemeClr val="accent4">
                    <a:lumMod val="75000"/>
                  </a:schemeClr>
                </a:solidFill>
              </a:rPr>
              <a:t> Wähle mit Hilfe der Pfeiltasten aus dem aktuellen Ordner die Rufgruppe IdF_11 aus!</a:t>
            </a:r>
          </a:p>
          <a:p>
            <a:endParaRPr lang="de-DE" sz="2400" b="1" dirty="0" smtClean="0">
              <a:solidFill>
                <a:schemeClr val="accent4">
                  <a:lumMod val="75000"/>
                </a:schemeClr>
              </a:solidFill>
            </a:endParaRPr>
          </a:p>
          <a:p>
            <a:endParaRPr lang="de-DE" sz="2400" b="1" dirty="0">
              <a:solidFill>
                <a:schemeClr val="accent4">
                  <a:lumMod val="75000"/>
                </a:schemeClr>
              </a:solidFill>
            </a:endParaRPr>
          </a:p>
          <a:p>
            <a:r>
              <a:rPr lang="de-DE" sz="2400" b="1" dirty="0" smtClean="0">
                <a:solidFill>
                  <a:schemeClr val="accent4">
                    <a:lumMod val="75000"/>
                  </a:schemeClr>
                </a:solidFill>
              </a:rPr>
              <a:t>Hinweis: Das Gerät ist bereits entsperrt!</a:t>
            </a:r>
            <a:endParaRPr lang="de-DE" sz="2400" b="1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26" name="Abgerundetes Rechteck 25">
            <a:hlinkClick r:id="rId2" action="ppaction://hlinksldjump"/>
          </p:cNvPr>
          <p:cNvSpPr/>
          <p:nvPr/>
        </p:nvSpPr>
        <p:spPr>
          <a:xfrm>
            <a:off x="5047175" y="3529775"/>
            <a:ext cx="487351" cy="288246"/>
          </a:xfrm>
          <a:prstGeom prst="roundRect">
            <a:avLst/>
          </a:prstGeom>
          <a:noFill/>
          <a:ln>
            <a:solidFill>
              <a:srgbClr val="B2B2B2">
                <a:alpha val="14902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7" name="Abgerundetes Rechteck 26">
            <a:hlinkClick r:id="rId2" action="ppaction://hlinksldjump"/>
          </p:cNvPr>
          <p:cNvSpPr/>
          <p:nvPr/>
        </p:nvSpPr>
        <p:spPr>
          <a:xfrm>
            <a:off x="3900986" y="3524406"/>
            <a:ext cx="487351" cy="288246"/>
          </a:xfrm>
          <a:prstGeom prst="roundRect">
            <a:avLst/>
          </a:prstGeom>
          <a:noFill/>
          <a:ln>
            <a:solidFill>
              <a:srgbClr val="B2B2B2">
                <a:alpha val="14902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6" name="Abgerundetes Rechteck 45">
            <a:hlinkClick r:id="rId3" action="ppaction://hlinksldjump"/>
          </p:cNvPr>
          <p:cNvSpPr/>
          <p:nvPr/>
        </p:nvSpPr>
        <p:spPr>
          <a:xfrm>
            <a:off x="4446568" y="3529775"/>
            <a:ext cx="600607" cy="282877"/>
          </a:xfrm>
          <a:prstGeom prst="roundRect">
            <a:avLst/>
          </a:prstGeom>
          <a:noFill/>
          <a:ln>
            <a:solidFill>
              <a:srgbClr val="B2B2B2">
                <a:alpha val="14902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47" name="Grafik 46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574"/>
          <a:stretch/>
        </p:blipFill>
        <p:spPr>
          <a:xfrm>
            <a:off x="3753745" y="1014705"/>
            <a:ext cx="1936291" cy="4596186"/>
          </a:xfrm>
          <a:prstGeom prst="rect">
            <a:avLst/>
          </a:prstGeom>
        </p:spPr>
      </p:pic>
      <p:sp>
        <p:nvSpPr>
          <p:cNvPr id="49" name="Rechteck 48">
            <a:hlinkClick r:id="rId5" action="ppaction://hlinksldjump"/>
          </p:cNvPr>
          <p:cNvSpPr/>
          <p:nvPr/>
        </p:nvSpPr>
        <p:spPr>
          <a:xfrm>
            <a:off x="4547783" y="5266475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0" name="Rechteck 49">
            <a:hlinkClick r:id="rId5" action="ppaction://hlinksldjump"/>
          </p:cNvPr>
          <p:cNvSpPr/>
          <p:nvPr/>
        </p:nvSpPr>
        <p:spPr>
          <a:xfrm>
            <a:off x="4547783" y="5037875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1" name="Rechteck 50">
            <a:hlinkClick r:id="rId5" action="ppaction://hlinksldjump"/>
          </p:cNvPr>
          <p:cNvSpPr/>
          <p:nvPr/>
        </p:nvSpPr>
        <p:spPr>
          <a:xfrm>
            <a:off x="4547783" y="4809274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2" name="Rechteck 51">
            <a:hlinkClick r:id="rId5" action="ppaction://hlinksldjump"/>
          </p:cNvPr>
          <p:cNvSpPr/>
          <p:nvPr/>
        </p:nvSpPr>
        <p:spPr>
          <a:xfrm>
            <a:off x="4547783" y="4580673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3" name="Rechteck 52">
            <a:hlinkClick r:id="rId5" action="ppaction://hlinksldjump"/>
          </p:cNvPr>
          <p:cNvSpPr/>
          <p:nvPr/>
        </p:nvSpPr>
        <p:spPr>
          <a:xfrm>
            <a:off x="5064318" y="5260517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4" name="Rechteck 53">
            <a:hlinkClick r:id="rId5" action="ppaction://hlinksldjump"/>
          </p:cNvPr>
          <p:cNvSpPr/>
          <p:nvPr/>
        </p:nvSpPr>
        <p:spPr>
          <a:xfrm>
            <a:off x="5064318" y="4803316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5" name="Rechteck 54">
            <a:hlinkClick r:id="rId5" action="ppaction://hlinksldjump"/>
          </p:cNvPr>
          <p:cNvSpPr/>
          <p:nvPr/>
        </p:nvSpPr>
        <p:spPr>
          <a:xfrm>
            <a:off x="5064318" y="4574715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6" name="Rechteck 55">
            <a:hlinkClick r:id="rId5" action="ppaction://hlinksldjump"/>
          </p:cNvPr>
          <p:cNvSpPr/>
          <p:nvPr/>
        </p:nvSpPr>
        <p:spPr>
          <a:xfrm>
            <a:off x="4048395" y="5260517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7" name="Rechteck 56">
            <a:hlinkClick r:id="rId5" action="ppaction://hlinksldjump"/>
          </p:cNvPr>
          <p:cNvSpPr/>
          <p:nvPr/>
        </p:nvSpPr>
        <p:spPr>
          <a:xfrm>
            <a:off x="4048395" y="5031917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8" name="Rechteck 57">
            <a:hlinkClick r:id="rId5" action="ppaction://hlinksldjump"/>
          </p:cNvPr>
          <p:cNvSpPr/>
          <p:nvPr/>
        </p:nvSpPr>
        <p:spPr>
          <a:xfrm>
            <a:off x="4048395" y="4803316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1" name="Rechteck 60">
            <a:hlinkClick r:id="rId5" action="ppaction://hlinksldjump"/>
          </p:cNvPr>
          <p:cNvSpPr/>
          <p:nvPr/>
        </p:nvSpPr>
        <p:spPr>
          <a:xfrm>
            <a:off x="4048395" y="4574715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3" name="Rechteck 62">
            <a:hlinkClick r:id="rId5" action="ppaction://hlinksldjump"/>
          </p:cNvPr>
          <p:cNvSpPr/>
          <p:nvPr/>
        </p:nvSpPr>
        <p:spPr>
          <a:xfrm>
            <a:off x="4034753" y="3737877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4" name="Rechteck 63">
            <a:hlinkClick r:id="rId5" action="ppaction://hlinksldjump"/>
          </p:cNvPr>
          <p:cNvSpPr/>
          <p:nvPr/>
        </p:nvSpPr>
        <p:spPr>
          <a:xfrm>
            <a:off x="5060817" y="3737877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5" name="Rechteck 64">
            <a:hlinkClick r:id="rId5" action="ppaction://hlinksldjump"/>
          </p:cNvPr>
          <p:cNvSpPr/>
          <p:nvPr/>
        </p:nvSpPr>
        <p:spPr>
          <a:xfrm>
            <a:off x="4514847" y="3737877"/>
            <a:ext cx="487739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6" name="Rechteck 65">
            <a:hlinkClick r:id="rId5" action="ppaction://hlinksldjump"/>
          </p:cNvPr>
          <p:cNvSpPr/>
          <p:nvPr/>
        </p:nvSpPr>
        <p:spPr>
          <a:xfrm>
            <a:off x="4084820" y="3993932"/>
            <a:ext cx="303518" cy="364458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7" name="Rechteck 66">
            <a:hlinkClick r:id="rId5" action="ppaction://hlinksldjump"/>
          </p:cNvPr>
          <p:cNvSpPr/>
          <p:nvPr/>
        </p:nvSpPr>
        <p:spPr>
          <a:xfrm>
            <a:off x="5108144" y="4000707"/>
            <a:ext cx="303518" cy="364458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2" name="Rechteck 71">
            <a:hlinkClick r:id="rId5" action="ppaction://hlinksldjump"/>
          </p:cNvPr>
          <p:cNvSpPr/>
          <p:nvPr/>
        </p:nvSpPr>
        <p:spPr>
          <a:xfrm>
            <a:off x="3716942" y="2343644"/>
            <a:ext cx="184044" cy="1076653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3" name="Rechteck 72">
            <a:hlinkClick r:id="rId5" action="ppaction://hlinksldjump"/>
          </p:cNvPr>
          <p:cNvSpPr/>
          <p:nvPr/>
        </p:nvSpPr>
        <p:spPr>
          <a:xfrm>
            <a:off x="3716942" y="2067188"/>
            <a:ext cx="184044" cy="202367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4" name="Rechteck 73">
            <a:hlinkClick r:id="rId5" action="ppaction://hlinksldjump"/>
          </p:cNvPr>
          <p:cNvSpPr/>
          <p:nvPr/>
        </p:nvSpPr>
        <p:spPr>
          <a:xfrm>
            <a:off x="3960616" y="1266670"/>
            <a:ext cx="472309" cy="485942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5" name="Rechteck 74">
            <a:hlinkClick r:id="rId5" action="ppaction://hlinksldjump"/>
          </p:cNvPr>
          <p:cNvSpPr/>
          <p:nvPr/>
        </p:nvSpPr>
        <p:spPr>
          <a:xfrm>
            <a:off x="5064318" y="5031917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35" name="Grafik 3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8167" y="3982727"/>
            <a:ext cx="565562" cy="424800"/>
          </a:xfrm>
          <a:prstGeom prst="rect">
            <a:avLst/>
          </a:prstGeom>
        </p:spPr>
      </p:pic>
      <p:sp>
        <p:nvSpPr>
          <p:cNvPr id="68" name="Rechteck 67">
            <a:hlinkClick r:id="rId7" action="ppaction://hlinksldjump"/>
          </p:cNvPr>
          <p:cNvSpPr/>
          <p:nvPr/>
        </p:nvSpPr>
        <p:spPr>
          <a:xfrm>
            <a:off x="4432925" y="4082288"/>
            <a:ext cx="184044" cy="202367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9" name="Rechteck 68">
            <a:hlinkClick r:id="rId8" action="ppaction://hlinksldjump"/>
          </p:cNvPr>
          <p:cNvSpPr/>
          <p:nvPr/>
        </p:nvSpPr>
        <p:spPr>
          <a:xfrm>
            <a:off x="4850538" y="4082288"/>
            <a:ext cx="184044" cy="202367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0" name="Rechteck 69">
            <a:hlinkClick r:id="rId5" action="ppaction://hlinksldjump"/>
          </p:cNvPr>
          <p:cNvSpPr/>
          <p:nvPr/>
        </p:nvSpPr>
        <p:spPr>
          <a:xfrm rot="16200000">
            <a:off x="4641733" y="4227809"/>
            <a:ext cx="184044" cy="202367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1" name="Rechteck 70">
            <a:hlinkClick r:id="rId5" action="ppaction://hlinksldjump"/>
          </p:cNvPr>
          <p:cNvSpPr/>
          <p:nvPr/>
        </p:nvSpPr>
        <p:spPr>
          <a:xfrm rot="16200000">
            <a:off x="4634981" y="3947842"/>
            <a:ext cx="184044" cy="202367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36" name="Grafik 35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3600" y="2134800"/>
            <a:ext cx="1194697" cy="1522800"/>
          </a:xfrm>
          <a:prstGeom prst="rect">
            <a:avLst/>
          </a:prstGeom>
        </p:spPr>
      </p:pic>
      <p:pic>
        <p:nvPicPr>
          <p:cNvPr id="4" name="Grafik 3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3600" y="2134800"/>
            <a:ext cx="1194697" cy="152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95121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26" presetClass="emph" presetSubtype="0" repeatCount="5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750" tmFilter="0, 0; .2, .5; .8, .5; 1, 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" dur="375" autoRev="1" fill="hold"/>
                                        <p:tgtEl>
                                          <p:spTgt spid="3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750"/>
                            </p:stCondLst>
                            <p:childTnLst>
                              <p:par>
                                <p:cTn id="13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/>
          <p:cNvSpPr txBox="1"/>
          <p:nvPr/>
        </p:nvSpPr>
        <p:spPr>
          <a:xfrm>
            <a:off x="704193" y="325821"/>
            <a:ext cx="98061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b="1" u="sng" dirty="0">
                <a:solidFill>
                  <a:srgbClr val="FF0000"/>
                </a:solidFill>
              </a:rPr>
              <a:t>Prüfungstraining:</a:t>
            </a:r>
            <a:r>
              <a:rPr lang="de-DE" sz="3200" b="1" dirty="0">
                <a:solidFill>
                  <a:schemeClr val="accent1">
                    <a:lumMod val="50000"/>
                  </a:schemeClr>
                </a:solidFill>
              </a:rPr>
              <a:t> Rufgruppenwechsel mittels Pfeiltasten</a:t>
            </a:r>
          </a:p>
        </p:txBody>
      </p:sp>
      <p:sp>
        <p:nvSpPr>
          <p:cNvPr id="20" name="Textfeld 19"/>
          <p:cNvSpPr txBox="1"/>
          <p:nvPr/>
        </p:nvSpPr>
        <p:spPr>
          <a:xfrm>
            <a:off x="6007485" y="2735599"/>
            <a:ext cx="553526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u="sng" dirty="0" smtClean="0">
                <a:solidFill>
                  <a:schemeClr val="accent4">
                    <a:lumMod val="75000"/>
                  </a:schemeClr>
                </a:solidFill>
              </a:rPr>
              <a:t>Aufgabe:</a:t>
            </a:r>
            <a:r>
              <a:rPr lang="de-DE" sz="2400" b="1" dirty="0" smtClean="0">
                <a:solidFill>
                  <a:schemeClr val="accent4">
                    <a:lumMod val="75000"/>
                  </a:schemeClr>
                </a:solidFill>
              </a:rPr>
              <a:t> Wähle mit Hilfe der Pfeiltasten aus dem aktuellen Ordner die Rufgruppe IdF_11 aus!</a:t>
            </a:r>
          </a:p>
          <a:p>
            <a:endParaRPr lang="de-DE" sz="2400" b="1" dirty="0" smtClean="0">
              <a:solidFill>
                <a:schemeClr val="accent4">
                  <a:lumMod val="75000"/>
                </a:schemeClr>
              </a:solidFill>
            </a:endParaRPr>
          </a:p>
          <a:p>
            <a:endParaRPr lang="de-DE" sz="2400" b="1" dirty="0">
              <a:solidFill>
                <a:schemeClr val="accent4">
                  <a:lumMod val="75000"/>
                </a:schemeClr>
              </a:solidFill>
            </a:endParaRPr>
          </a:p>
          <a:p>
            <a:r>
              <a:rPr lang="de-DE" sz="2400" b="1" dirty="0" smtClean="0">
                <a:solidFill>
                  <a:schemeClr val="accent4">
                    <a:lumMod val="75000"/>
                  </a:schemeClr>
                </a:solidFill>
              </a:rPr>
              <a:t>Hinweis: Das Gerät ist bereits entsperrt!</a:t>
            </a:r>
            <a:endParaRPr lang="de-DE" sz="2400" b="1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26" name="Abgerundetes Rechteck 25">
            <a:hlinkClick r:id="rId2" action="ppaction://hlinksldjump"/>
          </p:cNvPr>
          <p:cNvSpPr/>
          <p:nvPr/>
        </p:nvSpPr>
        <p:spPr>
          <a:xfrm>
            <a:off x="5047175" y="3529775"/>
            <a:ext cx="487351" cy="288246"/>
          </a:xfrm>
          <a:prstGeom prst="roundRect">
            <a:avLst/>
          </a:prstGeom>
          <a:noFill/>
          <a:ln>
            <a:solidFill>
              <a:srgbClr val="B2B2B2">
                <a:alpha val="14902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7" name="Abgerundetes Rechteck 26">
            <a:hlinkClick r:id="rId2" action="ppaction://hlinksldjump"/>
          </p:cNvPr>
          <p:cNvSpPr/>
          <p:nvPr/>
        </p:nvSpPr>
        <p:spPr>
          <a:xfrm>
            <a:off x="3900986" y="3524406"/>
            <a:ext cx="487351" cy="288246"/>
          </a:xfrm>
          <a:prstGeom prst="roundRect">
            <a:avLst/>
          </a:prstGeom>
          <a:noFill/>
          <a:ln>
            <a:solidFill>
              <a:srgbClr val="B2B2B2">
                <a:alpha val="14902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6" name="Abgerundetes Rechteck 45">
            <a:hlinkClick r:id="rId3" action="ppaction://hlinksldjump"/>
          </p:cNvPr>
          <p:cNvSpPr/>
          <p:nvPr/>
        </p:nvSpPr>
        <p:spPr>
          <a:xfrm>
            <a:off x="4446568" y="3529775"/>
            <a:ext cx="600607" cy="282877"/>
          </a:xfrm>
          <a:prstGeom prst="roundRect">
            <a:avLst/>
          </a:prstGeom>
          <a:noFill/>
          <a:ln>
            <a:solidFill>
              <a:srgbClr val="B2B2B2">
                <a:alpha val="14902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47" name="Grafik 46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574"/>
          <a:stretch/>
        </p:blipFill>
        <p:spPr>
          <a:xfrm>
            <a:off x="3753745" y="1014705"/>
            <a:ext cx="1936291" cy="4596186"/>
          </a:xfrm>
          <a:prstGeom prst="rect">
            <a:avLst/>
          </a:prstGeom>
        </p:spPr>
      </p:pic>
      <p:sp>
        <p:nvSpPr>
          <p:cNvPr id="49" name="Rechteck 48">
            <a:hlinkClick r:id="rId5" action="ppaction://hlinksldjump"/>
          </p:cNvPr>
          <p:cNvSpPr/>
          <p:nvPr/>
        </p:nvSpPr>
        <p:spPr>
          <a:xfrm>
            <a:off x="4547783" y="5266475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0" name="Rechteck 49">
            <a:hlinkClick r:id="rId5" action="ppaction://hlinksldjump"/>
          </p:cNvPr>
          <p:cNvSpPr/>
          <p:nvPr/>
        </p:nvSpPr>
        <p:spPr>
          <a:xfrm>
            <a:off x="4547783" y="5037875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1" name="Rechteck 50">
            <a:hlinkClick r:id="rId5" action="ppaction://hlinksldjump"/>
          </p:cNvPr>
          <p:cNvSpPr/>
          <p:nvPr/>
        </p:nvSpPr>
        <p:spPr>
          <a:xfrm>
            <a:off x="4547783" y="4809274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2" name="Rechteck 51">
            <a:hlinkClick r:id="rId5" action="ppaction://hlinksldjump"/>
          </p:cNvPr>
          <p:cNvSpPr/>
          <p:nvPr/>
        </p:nvSpPr>
        <p:spPr>
          <a:xfrm>
            <a:off x="4547783" y="4580673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3" name="Rechteck 52">
            <a:hlinkClick r:id="rId5" action="ppaction://hlinksldjump"/>
          </p:cNvPr>
          <p:cNvSpPr/>
          <p:nvPr/>
        </p:nvSpPr>
        <p:spPr>
          <a:xfrm>
            <a:off x="5064318" y="5260517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4" name="Rechteck 53">
            <a:hlinkClick r:id="rId5" action="ppaction://hlinksldjump"/>
          </p:cNvPr>
          <p:cNvSpPr/>
          <p:nvPr/>
        </p:nvSpPr>
        <p:spPr>
          <a:xfrm>
            <a:off x="5064318" y="4803316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5" name="Rechteck 54">
            <a:hlinkClick r:id="rId5" action="ppaction://hlinksldjump"/>
          </p:cNvPr>
          <p:cNvSpPr/>
          <p:nvPr/>
        </p:nvSpPr>
        <p:spPr>
          <a:xfrm>
            <a:off x="5064318" y="4574715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6" name="Rechteck 55">
            <a:hlinkClick r:id="rId5" action="ppaction://hlinksldjump"/>
          </p:cNvPr>
          <p:cNvSpPr/>
          <p:nvPr/>
        </p:nvSpPr>
        <p:spPr>
          <a:xfrm>
            <a:off x="4048395" y="5260517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7" name="Rechteck 56">
            <a:hlinkClick r:id="rId5" action="ppaction://hlinksldjump"/>
          </p:cNvPr>
          <p:cNvSpPr/>
          <p:nvPr/>
        </p:nvSpPr>
        <p:spPr>
          <a:xfrm>
            <a:off x="4048395" y="5031917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8" name="Rechteck 57">
            <a:hlinkClick r:id="rId5" action="ppaction://hlinksldjump"/>
          </p:cNvPr>
          <p:cNvSpPr/>
          <p:nvPr/>
        </p:nvSpPr>
        <p:spPr>
          <a:xfrm>
            <a:off x="4048395" y="4803316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1" name="Rechteck 60">
            <a:hlinkClick r:id="rId5" action="ppaction://hlinksldjump"/>
          </p:cNvPr>
          <p:cNvSpPr/>
          <p:nvPr/>
        </p:nvSpPr>
        <p:spPr>
          <a:xfrm>
            <a:off x="4048395" y="4574715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3" name="Rechteck 62">
            <a:hlinkClick r:id="rId5" action="ppaction://hlinksldjump"/>
          </p:cNvPr>
          <p:cNvSpPr/>
          <p:nvPr/>
        </p:nvSpPr>
        <p:spPr>
          <a:xfrm>
            <a:off x="4034753" y="3737877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4" name="Rechteck 63">
            <a:hlinkClick r:id="rId5" action="ppaction://hlinksldjump"/>
          </p:cNvPr>
          <p:cNvSpPr/>
          <p:nvPr/>
        </p:nvSpPr>
        <p:spPr>
          <a:xfrm>
            <a:off x="5060817" y="3737877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5" name="Rechteck 64">
            <a:hlinkClick r:id="rId5" action="ppaction://hlinksldjump"/>
          </p:cNvPr>
          <p:cNvSpPr/>
          <p:nvPr/>
        </p:nvSpPr>
        <p:spPr>
          <a:xfrm>
            <a:off x="4514847" y="3737877"/>
            <a:ext cx="487739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6" name="Rechteck 65">
            <a:hlinkClick r:id="rId5" action="ppaction://hlinksldjump"/>
          </p:cNvPr>
          <p:cNvSpPr/>
          <p:nvPr/>
        </p:nvSpPr>
        <p:spPr>
          <a:xfrm>
            <a:off x="4084820" y="3993932"/>
            <a:ext cx="303518" cy="364458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7" name="Rechteck 66">
            <a:hlinkClick r:id="rId5" action="ppaction://hlinksldjump"/>
          </p:cNvPr>
          <p:cNvSpPr/>
          <p:nvPr/>
        </p:nvSpPr>
        <p:spPr>
          <a:xfrm>
            <a:off x="5108144" y="4000707"/>
            <a:ext cx="303518" cy="364458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2" name="Rechteck 71">
            <a:hlinkClick r:id="rId5" action="ppaction://hlinksldjump"/>
          </p:cNvPr>
          <p:cNvSpPr/>
          <p:nvPr/>
        </p:nvSpPr>
        <p:spPr>
          <a:xfrm>
            <a:off x="3716942" y="2343644"/>
            <a:ext cx="184044" cy="1076653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3" name="Rechteck 72">
            <a:hlinkClick r:id="rId5" action="ppaction://hlinksldjump"/>
          </p:cNvPr>
          <p:cNvSpPr/>
          <p:nvPr/>
        </p:nvSpPr>
        <p:spPr>
          <a:xfrm>
            <a:off x="3716942" y="2067188"/>
            <a:ext cx="184044" cy="202367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4" name="Rechteck 73">
            <a:hlinkClick r:id="rId5" action="ppaction://hlinksldjump"/>
          </p:cNvPr>
          <p:cNvSpPr/>
          <p:nvPr/>
        </p:nvSpPr>
        <p:spPr>
          <a:xfrm>
            <a:off x="3960616" y="1266670"/>
            <a:ext cx="472309" cy="485942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5" name="Rechteck 74">
            <a:hlinkClick r:id="rId5" action="ppaction://hlinksldjump"/>
          </p:cNvPr>
          <p:cNvSpPr/>
          <p:nvPr/>
        </p:nvSpPr>
        <p:spPr>
          <a:xfrm>
            <a:off x="5064318" y="5031917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35" name="Grafik 3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8167" y="3982727"/>
            <a:ext cx="565562" cy="424800"/>
          </a:xfrm>
          <a:prstGeom prst="rect">
            <a:avLst/>
          </a:prstGeom>
        </p:spPr>
      </p:pic>
      <p:sp>
        <p:nvSpPr>
          <p:cNvPr id="68" name="Rechteck 67">
            <a:hlinkClick r:id="rId7" action="ppaction://hlinksldjump"/>
          </p:cNvPr>
          <p:cNvSpPr/>
          <p:nvPr/>
        </p:nvSpPr>
        <p:spPr>
          <a:xfrm>
            <a:off x="4432925" y="4082288"/>
            <a:ext cx="184044" cy="202367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9" name="Rechteck 68"/>
          <p:cNvSpPr/>
          <p:nvPr/>
        </p:nvSpPr>
        <p:spPr>
          <a:xfrm>
            <a:off x="4850538" y="4082288"/>
            <a:ext cx="184044" cy="202367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0" name="Rechteck 69">
            <a:hlinkClick r:id="rId5" action="ppaction://hlinksldjump"/>
          </p:cNvPr>
          <p:cNvSpPr/>
          <p:nvPr/>
        </p:nvSpPr>
        <p:spPr>
          <a:xfrm rot="16200000">
            <a:off x="4641733" y="4227809"/>
            <a:ext cx="184044" cy="202367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1" name="Rechteck 70">
            <a:hlinkClick r:id="rId5" action="ppaction://hlinksldjump"/>
          </p:cNvPr>
          <p:cNvSpPr/>
          <p:nvPr/>
        </p:nvSpPr>
        <p:spPr>
          <a:xfrm rot="16200000">
            <a:off x="4634981" y="3947842"/>
            <a:ext cx="184044" cy="202367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37" name="Grafik 36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3600" y="2134800"/>
            <a:ext cx="1194697" cy="1522800"/>
          </a:xfrm>
          <a:prstGeom prst="rect">
            <a:avLst/>
          </a:prstGeom>
        </p:spPr>
      </p:pic>
      <p:pic>
        <p:nvPicPr>
          <p:cNvPr id="3" name="Grafik 2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3600" y="2134800"/>
            <a:ext cx="1194697" cy="152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70992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26" presetClass="emph" presetSubtype="0" repeatCount="5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750" tmFilter="0, 0; .2, .5; .8, .5; 1, 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" dur="375" autoRev="1" fill="hold"/>
                                        <p:tgtEl>
                                          <p:spTgt spid="3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750"/>
                            </p:stCondLst>
                            <p:childTnLst>
                              <p:par>
                                <p:cTn id="13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feld 6"/>
          <p:cNvSpPr txBox="1"/>
          <p:nvPr/>
        </p:nvSpPr>
        <p:spPr>
          <a:xfrm>
            <a:off x="704193" y="325821"/>
            <a:ext cx="98061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b="1" u="sng" dirty="0" smtClean="0">
                <a:solidFill>
                  <a:srgbClr val="FF0000"/>
                </a:solidFill>
              </a:rPr>
              <a:t>Prüfungstraining:</a:t>
            </a:r>
            <a:r>
              <a:rPr lang="de-DE" sz="3200" b="1" dirty="0" smtClean="0">
                <a:solidFill>
                  <a:schemeClr val="accent1">
                    <a:lumMod val="50000"/>
                  </a:schemeClr>
                </a:solidFill>
              </a:rPr>
              <a:t> Rufgruppenwechsel mittels </a:t>
            </a:r>
            <a:r>
              <a:rPr lang="de-DE" sz="3200" b="1" dirty="0">
                <a:solidFill>
                  <a:schemeClr val="accent1">
                    <a:lumMod val="50000"/>
                  </a:schemeClr>
                </a:solidFill>
              </a:rPr>
              <a:t>Pfeiltasten</a:t>
            </a:r>
          </a:p>
        </p:txBody>
      </p:sp>
      <p:sp>
        <p:nvSpPr>
          <p:cNvPr id="8" name="Abgerundetes Rechteck 7">
            <a:hlinkClick r:id="rId3" action="ppaction://hlinksldjump"/>
          </p:cNvPr>
          <p:cNvSpPr/>
          <p:nvPr/>
        </p:nvSpPr>
        <p:spPr>
          <a:xfrm>
            <a:off x="8923282" y="3668110"/>
            <a:ext cx="2648607" cy="851338"/>
          </a:xfrm>
          <a:prstGeom prst="roundRect">
            <a:avLst/>
          </a:prstGeom>
          <a:gradFill flip="none" rotWithShape="1">
            <a:gsLst>
              <a:gs pos="34972">
                <a:srgbClr val="C1DCAE"/>
              </a:gs>
              <a:gs pos="30000">
                <a:srgbClr val="CBE2BB"/>
              </a:gs>
              <a:gs pos="0">
                <a:schemeClr val="accent6"/>
              </a:gs>
              <a:gs pos="74000">
                <a:schemeClr val="accent6"/>
              </a:gs>
              <a:gs pos="83000">
                <a:schemeClr val="accent6">
                  <a:lumMod val="75000"/>
                </a:schemeClr>
              </a:gs>
              <a:gs pos="100000">
                <a:schemeClr val="accent6">
                  <a:lumMod val="50000"/>
                </a:schemeClr>
              </a:gs>
            </a:gsLst>
            <a:lin ang="5400000" scaled="1"/>
            <a:tileRect/>
          </a:gradFill>
          <a:ln w="28575">
            <a:solidFill>
              <a:schemeClr val="accent6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 smtClean="0">
                <a:solidFill>
                  <a:schemeClr val="tx2">
                    <a:lumMod val="50000"/>
                  </a:schemeClr>
                </a:solidFill>
              </a:rPr>
              <a:t>Nochmal versuchen</a:t>
            </a:r>
            <a:endParaRPr lang="de-DE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3" name="Textfeld 2"/>
          <p:cNvSpPr txBox="1"/>
          <p:nvPr/>
        </p:nvSpPr>
        <p:spPr>
          <a:xfrm>
            <a:off x="1736309" y="4534664"/>
            <a:ext cx="585216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600" b="1" dirty="0" err="1" smtClean="0"/>
              <a:t>Upps</a:t>
            </a:r>
            <a:r>
              <a:rPr lang="de-DE" sz="3600" b="1" dirty="0" smtClean="0"/>
              <a:t>… passiert schon mal!</a:t>
            </a:r>
          </a:p>
          <a:p>
            <a:endParaRPr lang="de-DE" sz="3600" b="1" dirty="0"/>
          </a:p>
          <a:p>
            <a:r>
              <a:rPr lang="de-DE" sz="3600" b="1" dirty="0" smtClean="0"/>
              <a:t>Versuche es bitte nochmal!</a:t>
            </a:r>
            <a:endParaRPr lang="de-DE" sz="3600" b="1" dirty="0"/>
          </a:p>
        </p:txBody>
      </p:sp>
      <p:pic>
        <p:nvPicPr>
          <p:cNvPr id="6" name="Grafik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9854" y="1236669"/>
            <a:ext cx="1395986" cy="29719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12284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Grafik 37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574"/>
          <a:stretch/>
        </p:blipFill>
        <p:spPr>
          <a:xfrm>
            <a:off x="798786" y="1014705"/>
            <a:ext cx="1936291" cy="4596186"/>
          </a:xfrm>
          <a:prstGeom prst="rect">
            <a:avLst/>
          </a:prstGeom>
        </p:spPr>
      </p:pic>
      <p:sp>
        <p:nvSpPr>
          <p:cNvPr id="4" name="Textfeld 3"/>
          <p:cNvSpPr txBox="1"/>
          <p:nvPr/>
        </p:nvSpPr>
        <p:spPr>
          <a:xfrm>
            <a:off x="472967" y="5730240"/>
            <a:ext cx="900736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dirty="0" smtClean="0">
                <a:solidFill>
                  <a:schemeClr val="accent1">
                    <a:lumMod val="75000"/>
                  </a:schemeClr>
                </a:solidFill>
              </a:rPr>
              <a:t>Nun schauen wir uns genauer an, was die Symbole im Display bedeuten.</a:t>
            </a:r>
            <a:endParaRPr lang="de-DE" sz="24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7" name="Textfeld 6"/>
          <p:cNvSpPr txBox="1"/>
          <p:nvPr/>
        </p:nvSpPr>
        <p:spPr>
          <a:xfrm>
            <a:off x="704193" y="325821"/>
            <a:ext cx="98061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b="1" dirty="0" smtClean="0">
                <a:solidFill>
                  <a:schemeClr val="accent1">
                    <a:lumMod val="50000"/>
                  </a:schemeClr>
                </a:solidFill>
              </a:rPr>
              <a:t>Lerneinheit 2: Die Elemente im Display</a:t>
            </a:r>
            <a:endParaRPr lang="de-DE" sz="32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8" name="Abgerundetes Rechteck 7">
            <a:hlinkClick r:id="rId4" action="ppaction://hlinksldjump"/>
          </p:cNvPr>
          <p:cNvSpPr/>
          <p:nvPr/>
        </p:nvSpPr>
        <p:spPr>
          <a:xfrm>
            <a:off x="8923282" y="3668110"/>
            <a:ext cx="2648607" cy="851338"/>
          </a:xfrm>
          <a:prstGeom prst="roundRect">
            <a:avLst/>
          </a:prstGeom>
          <a:gradFill flip="none" rotWithShape="1">
            <a:gsLst>
              <a:gs pos="34972">
                <a:srgbClr val="C1DCAE"/>
              </a:gs>
              <a:gs pos="30000">
                <a:srgbClr val="CBE2BB"/>
              </a:gs>
              <a:gs pos="0">
                <a:schemeClr val="accent6"/>
              </a:gs>
              <a:gs pos="74000">
                <a:schemeClr val="accent6"/>
              </a:gs>
              <a:gs pos="83000">
                <a:schemeClr val="accent6">
                  <a:lumMod val="75000"/>
                </a:schemeClr>
              </a:gs>
              <a:gs pos="100000">
                <a:schemeClr val="accent6">
                  <a:lumMod val="50000"/>
                </a:schemeClr>
              </a:gs>
            </a:gsLst>
            <a:lin ang="5400000" scaled="1"/>
            <a:tileRect/>
          </a:gradFill>
          <a:ln w="28575">
            <a:solidFill>
              <a:schemeClr val="accent6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 smtClean="0">
                <a:solidFill>
                  <a:schemeClr val="tx2">
                    <a:lumMod val="50000"/>
                  </a:schemeClr>
                </a:solidFill>
              </a:rPr>
              <a:t>Verstanden und weiter!</a:t>
            </a:r>
            <a:endParaRPr lang="de-DE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9" name="Abgerundetes Rechteck 8"/>
          <p:cNvSpPr/>
          <p:nvPr/>
        </p:nvSpPr>
        <p:spPr>
          <a:xfrm>
            <a:off x="8923282" y="2701158"/>
            <a:ext cx="2648607" cy="851338"/>
          </a:xfrm>
          <a:prstGeom prst="roundRect">
            <a:avLst/>
          </a:prstGeom>
          <a:gradFill flip="none" rotWithShape="1">
            <a:gsLst>
              <a:gs pos="34972">
                <a:schemeClr val="accent2">
                  <a:lumMod val="40000"/>
                  <a:lumOff val="60000"/>
                </a:schemeClr>
              </a:gs>
              <a:gs pos="30000">
                <a:schemeClr val="accent2">
                  <a:lumMod val="40000"/>
                  <a:lumOff val="60000"/>
                </a:schemeClr>
              </a:gs>
              <a:gs pos="0">
                <a:schemeClr val="accent2"/>
              </a:gs>
              <a:gs pos="74000">
                <a:schemeClr val="accent2">
                  <a:lumMod val="60000"/>
                  <a:lumOff val="40000"/>
                </a:schemeClr>
              </a:gs>
              <a:gs pos="83000">
                <a:schemeClr val="accent2"/>
              </a:gs>
              <a:gs pos="100000">
                <a:schemeClr val="accent2">
                  <a:lumMod val="75000"/>
                </a:schemeClr>
              </a:gs>
            </a:gsLst>
            <a:lin ang="5400000" scaled="1"/>
            <a:tileRect/>
          </a:gradFill>
          <a:ln w="38100">
            <a:solidFill>
              <a:schemeClr val="accent2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 smtClean="0">
                <a:solidFill>
                  <a:schemeClr val="tx2">
                    <a:lumMod val="75000"/>
                  </a:schemeClr>
                </a:solidFill>
              </a:rPr>
              <a:t>Nochmal, bitte!</a:t>
            </a:r>
            <a:endParaRPr lang="de-DE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11" name="Textfeld 10"/>
          <p:cNvSpPr txBox="1"/>
          <p:nvPr/>
        </p:nvSpPr>
        <p:spPr>
          <a:xfrm>
            <a:off x="3222227" y="1232478"/>
            <a:ext cx="474461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Nach dem Einschalten erscheint auf dem Display der Startbildschirm.</a:t>
            </a:r>
            <a:endParaRPr lang="de-DE" sz="2400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2" name="Textfeld 11"/>
          <p:cNvSpPr txBox="1"/>
          <p:nvPr/>
        </p:nvSpPr>
        <p:spPr>
          <a:xfrm>
            <a:off x="3222227" y="1246562"/>
            <a:ext cx="40968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Darauf sind die folgenden Elemente zu sehen:</a:t>
            </a:r>
            <a:endParaRPr lang="de-DE" sz="2400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6" name="Textfeld 15"/>
          <p:cNvSpPr txBox="1"/>
          <p:nvPr/>
        </p:nvSpPr>
        <p:spPr>
          <a:xfrm>
            <a:off x="5073992" y="3538682"/>
            <a:ext cx="40968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Akkustand-Anzeige</a:t>
            </a:r>
            <a:endParaRPr lang="de-DE" sz="2400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23" name="Textfeld 22"/>
          <p:cNvSpPr txBox="1"/>
          <p:nvPr/>
        </p:nvSpPr>
        <p:spPr>
          <a:xfrm>
            <a:off x="3688328" y="3414597"/>
            <a:ext cx="409686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Ordner, in dem sich die aktuell gewählte Rufgruppe befindet</a:t>
            </a:r>
          </a:p>
          <a:p>
            <a:pPr algn="ctr"/>
            <a:r>
              <a:rPr lang="de-DE" sz="2400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+</a:t>
            </a:r>
          </a:p>
          <a:p>
            <a:r>
              <a:rPr lang="de-DE" sz="2400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Aktuell gewählte Rufgruppe</a:t>
            </a:r>
          </a:p>
          <a:p>
            <a:pPr algn="ctr"/>
            <a:r>
              <a:rPr lang="de-DE" sz="2400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+</a:t>
            </a:r>
          </a:p>
          <a:p>
            <a:pPr algn="ctr"/>
            <a:r>
              <a:rPr lang="de-DE" sz="2400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Uhrzeit</a:t>
            </a:r>
            <a:endParaRPr lang="de-DE" sz="2400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29" name="Textfeld 28"/>
          <p:cNvSpPr txBox="1"/>
          <p:nvPr/>
        </p:nvSpPr>
        <p:spPr>
          <a:xfrm>
            <a:off x="4527258" y="3552766"/>
            <a:ext cx="40968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Verschlüsselung eingeschaltet</a:t>
            </a:r>
            <a:endParaRPr lang="de-DE" sz="2400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5" name="Grafik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0800" y="2152800"/>
            <a:ext cx="1183707" cy="1508792"/>
          </a:xfrm>
          <a:prstGeom prst="rect">
            <a:avLst/>
          </a:prstGeom>
        </p:spPr>
      </p:pic>
      <p:pic>
        <p:nvPicPr>
          <p:cNvPr id="13" name="Grafik 1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69771">
            <a:off x="1202442" y="2484514"/>
            <a:ext cx="1880620" cy="743714"/>
          </a:xfrm>
          <a:prstGeom prst="rect">
            <a:avLst/>
          </a:prstGeom>
        </p:spPr>
      </p:pic>
      <p:pic>
        <p:nvPicPr>
          <p:cNvPr id="17" name="Grafik 1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9057" y="2226184"/>
            <a:ext cx="2660909" cy="2188468"/>
          </a:xfrm>
          <a:prstGeom prst="rect">
            <a:avLst/>
          </a:prstGeom>
        </p:spPr>
      </p:pic>
      <p:sp>
        <p:nvSpPr>
          <p:cNvPr id="39" name="Textfeld 38"/>
          <p:cNvSpPr txBox="1"/>
          <p:nvPr/>
        </p:nvSpPr>
        <p:spPr>
          <a:xfrm>
            <a:off x="4076647" y="3561489"/>
            <a:ext cx="270462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Empfangsanzeige</a:t>
            </a:r>
          </a:p>
        </p:txBody>
      </p:sp>
      <p:pic>
        <p:nvPicPr>
          <p:cNvPr id="40" name="Grafik 3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6070" y="2186814"/>
            <a:ext cx="2660909" cy="2188468"/>
          </a:xfrm>
          <a:prstGeom prst="rect">
            <a:avLst/>
          </a:prstGeom>
        </p:spPr>
      </p:pic>
      <p:pic>
        <p:nvPicPr>
          <p:cNvPr id="41" name="Grafik 40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3209" y="2147444"/>
            <a:ext cx="2660909" cy="21884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23704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6000"/>
                            </p:stCondLst>
                            <p:childTnLst>
                              <p:par>
                                <p:cTn id="13" presetID="10" presetClass="exit" presetSubtype="0" fill="hold" grpId="1" nodeType="afterEffect">
                                  <p:stCondLst>
                                    <p:cond delay="3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500"/>
                            </p:stCondLst>
                            <p:childTnLst>
                              <p:par>
                                <p:cTn id="17" presetID="10" presetClass="entr" presetSubtype="0" fill="hold" grpId="3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3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5500"/>
                            </p:stCondLst>
                            <p:childTnLst>
                              <p:par>
                                <p:cTn id="31" presetID="10" presetClass="exit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0" presetClass="exit" presetSubtype="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9500"/>
                            </p:stCondLst>
                            <p:childTnLst>
                              <p:par>
                                <p:cTn id="38" presetID="63" presetClass="path" presetSubtype="0" accel="50000" decel="5000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1.04167E-6 4.81481E-6 L 0.04453 -0.01135 " pathEditMode="relative" rAng="0" ptsTypes="AA">
                                      <p:cBhvr>
                                        <p:cTn id="3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27" y="-57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1000"/>
                            </p:stCondLst>
                            <p:childTnLst>
                              <p:par>
                                <p:cTn id="41" presetID="10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23500"/>
                            </p:stCondLst>
                            <p:childTnLst>
                              <p:par>
                                <p:cTn id="48" presetID="10" presetClass="exit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0" presetClass="exit" presetSubtype="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2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27500"/>
                            </p:stCondLst>
                            <p:childTnLst>
                              <p:par>
                                <p:cTn id="55" presetID="42" presetClass="path" presetSubtype="0" accel="50000" decel="5000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.04453 -0.01134 L 0.08138 -0.01528 " pathEditMode="relative" rAng="0" ptsTypes="AA">
                                      <p:cBhvr>
                                        <p:cTn id="5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36" y="34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29000"/>
                            </p:stCondLst>
                            <p:childTnLst>
                              <p:par>
                                <p:cTn id="58" presetID="10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0" presetClass="entr" presetSubtype="0" fill="hold" grpId="3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31500"/>
                            </p:stCondLst>
                            <p:childTnLst>
                              <p:par>
                                <p:cTn id="65" presetID="10" presetClass="exit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6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10" presetClass="exit" presetSubtype="0" fill="hold" grpId="4" nodeType="with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9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35500"/>
                            </p:stCondLst>
                            <p:childTnLst>
                              <p:par>
                                <p:cTn id="72" presetID="42" presetClass="path" presetSubtype="0" accel="50000" decel="5000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.08138 -0.01528 L 0.04583 0.07245 " pathEditMode="relative" rAng="0" ptsTypes="AA">
                                      <p:cBhvr>
                                        <p:cTn id="7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84" y="437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37000"/>
                            </p:stCondLst>
                            <p:childTnLst>
                              <p:par>
                                <p:cTn id="75" presetID="10" presetClass="entr" presetSubtype="0" fill="hold" grpId="3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39500"/>
                            </p:stCondLst>
                            <p:childTnLst>
                              <p:par>
                                <p:cTn id="79" presetID="10" presetClass="exit" presetSubtype="0" fill="hold" grpId="4" nodeType="afterEffect">
                                  <p:stCondLst>
                                    <p:cond delay="5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0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presetID="10" presetClass="exit" presetSubtype="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0" presetClass="exit" presetSubtype="0" fill="hold" grpId="5" nodeType="withEffect">
                                  <p:stCondLst>
                                    <p:cond delay="5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6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8" presetID="10" presetClass="exit" presetSubtype="0" fill="hold" grpId="3" nodeType="withEffect">
                                  <p:stCondLst>
                                    <p:cond delay="5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45500"/>
                            </p:stCondLst>
                            <p:childTnLst>
                              <p:par>
                                <p:cTn id="92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46500"/>
                            </p:stCondLst>
                            <p:childTnLst>
                              <p:par>
                                <p:cTn id="9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97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8" fill="hold">
                      <p:stCondLst>
                        <p:cond delay="0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4583 0.07245 L 2.70833E-6 1.11111E-6 " pathEditMode="relative" rAng="0" ptsTypes="AA">
                                      <p:cBhvr>
                                        <p:cTn id="10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09" y="-375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1000"/>
                            </p:stCondLst>
                            <p:childTnLst>
                              <p:par>
                                <p:cTn id="103" presetID="10" presetClass="entr" presetSubtype="0" fill="hold" grpId="2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3000"/>
                            </p:stCondLst>
                            <p:childTnLst>
                              <p:par>
                                <p:cTn id="107" presetID="10" presetClass="entr" presetSubtype="0" fill="hold" grpId="2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7000"/>
                            </p:stCondLst>
                            <p:childTnLst>
                              <p:par>
                                <p:cTn id="111" presetID="10" presetClass="exit" presetSubtype="0" fill="hold" grpId="3" nodeType="afterEffect">
                                  <p:stCondLst>
                                    <p:cond delay="3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4" fill="hold">
                            <p:stCondLst>
                              <p:cond delay="11500"/>
                            </p:stCondLst>
                            <p:childTnLst>
                              <p:par>
                                <p:cTn id="115" presetID="10" presetClass="entr" presetSubtype="0" fill="hold" grpId="4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8" fill="hold">
                            <p:stCondLst>
                              <p:cond delay="14000"/>
                            </p:stCondLst>
                            <p:childTnLst>
                              <p:par>
                                <p:cTn id="119" presetID="10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2" presetID="10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4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5" presetID="10" presetClass="entr" presetSubtype="0" fill="hold" grpId="2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8" fill="hold">
                            <p:stCondLst>
                              <p:cond delay="16500"/>
                            </p:stCondLst>
                            <p:childTnLst>
                              <p:par>
                                <p:cTn id="129" presetID="10" presetClass="exit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0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2" presetID="10" presetClass="exit" presetSubtype="0" fill="hold" grpId="3" nodeType="with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3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5" fill="hold">
                            <p:stCondLst>
                              <p:cond delay="20500"/>
                            </p:stCondLst>
                            <p:childTnLst>
                              <p:par>
                                <p:cTn id="136" presetID="42" presetClass="path" presetSubtype="0" accel="50000" decel="5000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1.04167E-6 4.81481E-6 L 0.04453 -0.01134 " pathEditMode="relative" rAng="0" ptsTypes="AA">
                                      <p:cBhvr>
                                        <p:cTn id="13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435" y="-113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8" fill="hold">
                            <p:stCondLst>
                              <p:cond delay="22000"/>
                            </p:stCondLst>
                            <p:childTnLst>
                              <p:par>
                                <p:cTn id="139" presetID="10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1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2" presetID="10" presetClass="entr" presetSubtype="0" fill="hold" grpId="2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4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5" fill="hold">
                            <p:stCondLst>
                              <p:cond delay="24500"/>
                            </p:stCondLst>
                            <p:childTnLst>
                              <p:par>
                                <p:cTn id="146" presetID="10" presetClass="exit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7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9" presetID="10" presetClass="exit" presetSubtype="0" fill="hold" grpId="3" nodeType="with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0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2" fill="hold">
                            <p:stCondLst>
                              <p:cond delay="28500"/>
                            </p:stCondLst>
                            <p:childTnLst>
                              <p:par>
                                <p:cTn id="153" presetID="42" presetClass="path" presetSubtype="0" accel="50000" decel="5000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.04453 -0.01135 L 0.08138 -0.01528 " pathEditMode="relative" rAng="0" ptsTypes="AA">
                                      <p:cBhvr>
                                        <p:cTn id="15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331" y="-55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5" fill="hold">
                            <p:stCondLst>
                              <p:cond delay="30000"/>
                            </p:stCondLst>
                            <p:childTnLst>
                              <p:par>
                                <p:cTn id="156" presetID="10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8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9" presetID="10" presetClass="entr" presetSubtype="0" fill="hold" grpId="5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1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2" fill="hold">
                            <p:stCondLst>
                              <p:cond delay="32500"/>
                            </p:stCondLst>
                            <p:childTnLst>
                              <p:par>
                                <p:cTn id="163" presetID="10" presetClass="exit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4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6" presetID="10" presetClass="exit" presetSubtype="0" fill="hold" grpId="6" nodeType="with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9" fill="hold">
                            <p:stCondLst>
                              <p:cond delay="36500"/>
                            </p:stCondLst>
                            <p:childTnLst>
                              <p:par>
                                <p:cTn id="170" presetID="42" presetClass="path" presetSubtype="0" accel="50000" decel="5000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.08138 -0.01528 L 0.04583 0.07245 " pathEditMode="relative" rAng="0" ptsTypes="AA">
                                      <p:cBhvr>
                                        <p:cTn id="17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49" y="669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2" fill="hold">
                            <p:stCondLst>
                              <p:cond delay="38000"/>
                            </p:stCondLst>
                            <p:childTnLst>
                              <p:par>
                                <p:cTn id="173" presetID="10" presetClass="entr" presetSubtype="0" fill="hold" grpId="5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5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6" fill="hold">
                            <p:stCondLst>
                              <p:cond delay="40500"/>
                            </p:stCondLst>
                            <p:childTnLst>
                              <p:par>
                                <p:cTn id="177" presetID="10" presetClass="exit" presetSubtype="0" fill="hold" grpId="6" nodeType="afterEffect">
                                  <p:stCondLst>
                                    <p:cond delay="5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8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0" presetID="10" presetClass="exit" presetSubtype="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3" presetID="10" presetClass="exit" presetSubtype="0" fill="hold" grpId="6" nodeType="withEffect">
                                  <p:stCondLst>
                                    <p:cond delay="5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6" presetID="10" presetClass="exit" presetSubtype="0" fill="hold" grpId="1" nodeType="withEffect">
                                  <p:stCondLst>
                                    <p:cond delay="5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  <p:bldLst>
      <p:bldP spid="4" grpId="0"/>
      <p:bldP spid="4" grpId="1"/>
      <p:bldP spid="4" grpId="2"/>
      <p:bldP spid="4" grpId="3"/>
      <p:bldP spid="8" grpId="0" animBg="1"/>
      <p:bldP spid="9" grpId="0" animBg="1"/>
      <p:bldP spid="11" grpId="0"/>
      <p:bldP spid="11" grpId="1"/>
      <p:bldP spid="11" grpId="2"/>
      <p:bldP spid="11" grpId="3"/>
      <p:bldP spid="12" grpId="3"/>
      <p:bldP spid="12" grpId="4"/>
      <p:bldP spid="12" grpId="5"/>
      <p:bldP spid="12" grpId="6"/>
      <p:bldP spid="16" grpId="3"/>
      <p:bldP spid="16" grpId="4"/>
      <p:bldP spid="16" grpId="5"/>
      <p:bldP spid="16" grpId="6"/>
      <p:bldP spid="23" grpId="3"/>
      <p:bldP spid="23" grpId="4"/>
      <p:bldP spid="23" grpId="5"/>
      <p:bldP spid="23" grpId="6"/>
      <p:bldP spid="29" grpId="0"/>
      <p:bldP spid="29" grpId="1"/>
      <p:bldP spid="29" grpId="2"/>
      <p:bldP spid="29" grpId="3"/>
      <p:bldP spid="39" grpId="0"/>
      <p:bldP spid="39" grpId="1"/>
      <p:bldP spid="39" grpId="2"/>
      <p:bldP spid="39" grpId="3"/>
    </p:bld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feld 6"/>
          <p:cNvSpPr txBox="1"/>
          <p:nvPr/>
        </p:nvSpPr>
        <p:spPr>
          <a:xfrm>
            <a:off x="704193" y="325821"/>
            <a:ext cx="98061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b="1" u="sng" dirty="0" smtClean="0">
                <a:solidFill>
                  <a:srgbClr val="FF0000"/>
                </a:solidFill>
              </a:rPr>
              <a:t>Prüfungstraining:</a:t>
            </a:r>
            <a:r>
              <a:rPr lang="de-DE" sz="3200" b="1" dirty="0" smtClean="0">
                <a:solidFill>
                  <a:schemeClr val="accent1">
                    <a:lumMod val="50000"/>
                  </a:schemeClr>
                </a:solidFill>
              </a:rPr>
              <a:t> Rufgruppenwechsel mittels </a:t>
            </a:r>
            <a:r>
              <a:rPr lang="de-DE" sz="3200" b="1" dirty="0">
                <a:solidFill>
                  <a:schemeClr val="accent1">
                    <a:lumMod val="50000"/>
                  </a:schemeClr>
                </a:solidFill>
              </a:rPr>
              <a:t>Pfeiltasten</a:t>
            </a:r>
          </a:p>
        </p:txBody>
      </p:sp>
      <p:sp>
        <p:nvSpPr>
          <p:cNvPr id="27" name="Textfeld 26"/>
          <p:cNvSpPr txBox="1"/>
          <p:nvPr/>
        </p:nvSpPr>
        <p:spPr>
          <a:xfrm>
            <a:off x="6007485" y="2735599"/>
            <a:ext cx="553526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u="sng" dirty="0">
                <a:solidFill>
                  <a:schemeClr val="accent4">
                    <a:lumMod val="75000"/>
                  </a:schemeClr>
                </a:solidFill>
              </a:rPr>
              <a:t>Aufgabe:</a:t>
            </a:r>
            <a:r>
              <a:rPr lang="de-DE" sz="2400" b="1" dirty="0">
                <a:solidFill>
                  <a:schemeClr val="accent4">
                    <a:lumMod val="75000"/>
                  </a:schemeClr>
                </a:solidFill>
              </a:rPr>
              <a:t> Wähle mit Hilfe </a:t>
            </a:r>
            <a:r>
              <a:rPr lang="de-DE" sz="2400" b="1" dirty="0" smtClean="0">
                <a:solidFill>
                  <a:schemeClr val="accent4">
                    <a:lumMod val="75000"/>
                  </a:schemeClr>
                </a:solidFill>
              </a:rPr>
              <a:t>der Pfeiltasten aus </a:t>
            </a:r>
            <a:r>
              <a:rPr lang="de-DE" sz="2400" b="1" dirty="0">
                <a:solidFill>
                  <a:schemeClr val="accent4">
                    <a:lumMod val="75000"/>
                  </a:schemeClr>
                </a:solidFill>
              </a:rPr>
              <a:t>dem aktuellen Ordner die Rufgruppe </a:t>
            </a:r>
            <a:r>
              <a:rPr lang="de-DE" sz="2400" b="1" dirty="0" smtClean="0">
                <a:solidFill>
                  <a:schemeClr val="accent4">
                    <a:lumMod val="75000"/>
                  </a:schemeClr>
                </a:solidFill>
              </a:rPr>
              <a:t>IdF_11 </a:t>
            </a:r>
            <a:r>
              <a:rPr lang="de-DE" sz="2400" b="1" dirty="0">
                <a:solidFill>
                  <a:schemeClr val="accent4">
                    <a:lumMod val="75000"/>
                  </a:schemeClr>
                </a:solidFill>
              </a:rPr>
              <a:t>aus!</a:t>
            </a:r>
          </a:p>
          <a:p>
            <a:endParaRPr lang="de-DE" sz="2400" b="1" dirty="0">
              <a:solidFill>
                <a:schemeClr val="accent4">
                  <a:lumMod val="75000"/>
                </a:schemeClr>
              </a:solidFill>
            </a:endParaRPr>
          </a:p>
          <a:p>
            <a:endParaRPr lang="de-DE" sz="2400" b="1" dirty="0">
              <a:solidFill>
                <a:schemeClr val="accent4">
                  <a:lumMod val="75000"/>
                </a:schemeClr>
              </a:solidFill>
            </a:endParaRPr>
          </a:p>
          <a:p>
            <a:r>
              <a:rPr lang="de-DE" sz="2400" b="1" dirty="0">
                <a:solidFill>
                  <a:schemeClr val="accent4">
                    <a:lumMod val="75000"/>
                  </a:schemeClr>
                </a:solidFill>
              </a:rPr>
              <a:t>Hinweis: Das Gerät ist bereits entsperrt!</a:t>
            </a:r>
          </a:p>
        </p:txBody>
      </p:sp>
      <p:sp>
        <p:nvSpPr>
          <p:cNvPr id="28" name="Rechteck 27"/>
          <p:cNvSpPr/>
          <p:nvPr/>
        </p:nvSpPr>
        <p:spPr>
          <a:xfrm>
            <a:off x="2502569" y="5667623"/>
            <a:ext cx="4090737" cy="866273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 w="57150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 smtClean="0">
                <a:solidFill>
                  <a:schemeClr val="tx2">
                    <a:lumMod val="50000"/>
                  </a:schemeClr>
                </a:solidFill>
              </a:rPr>
              <a:t>Herzlichen Glückwunsch! Aufgabe erfolgreich gelöst!</a:t>
            </a:r>
            <a:endParaRPr lang="de-DE" sz="2400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29" name="Abgerundetes Rechteck 28">
            <a:hlinkClick r:id="rId3" action="ppaction://hlinksldjump"/>
          </p:cNvPr>
          <p:cNvSpPr/>
          <p:nvPr/>
        </p:nvSpPr>
        <p:spPr>
          <a:xfrm>
            <a:off x="8923282" y="3668110"/>
            <a:ext cx="2648607" cy="851338"/>
          </a:xfrm>
          <a:prstGeom prst="roundRect">
            <a:avLst/>
          </a:prstGeom>
          <a:gradFill flip="none" rotWithShape="1">
            <a:gsLst>
              <a:gs pos="34972">
                <a:srgbClr val="C1DCAE"/>
              </a:gs>
              <a:gs pos="30000">
                <a:srgbClr val="CBE2BB"/>
              </a:gs>
              <a:gs pos="0">
                <a:schemeClr val="accent6"/>
              </a:gs>
              <a:gs pos="74000">
                <a:schemeClr val="accent6"/>
              </a:gs>
              <a:gs pos="83000">
                <a:schemeClr val="accent6">
                  <a:lumMod val="75000"/>
                </a:schemeClr>
              </a:gs>
              <a:gs pos="100000">
                <a:schemeClr val="accent6">
                  <a:lumMod val="50000"/>
                </a:schemeClr>
              </a:gs>
            </a:gsLst>
            <a:lin ang="5400000" scaled="1"/>
            <a:tileRect/>
          </a:gradFill>
          <a:ln w="28575">
            <a:solidFill>
              <a:schemeClr val="accent6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 smtClean="0">
                <a:solidFill>
                  <a:schemeClr val="tx2">
                    <a:lumMod val="50000"/>
                  </a:schemeClr>
                </a:solidFill>
              </a:rPr>
              <a:t>Verstanden und weiter!</a:t>
            </a:r>
            <a:endParaRPr lang="de-DE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1" name="Abgerundetes Rechteck 10">
            <a:hlinkClick r:id="rId4" action="ppaction://hlinksldjump"/>
          </p:cNvPr>
          <p:cNvSpPr/>
          <p:nvPr/>
        </p:nvSpPr>
        <p:spPr>
          <a:xfrm>
            <a:off x="5047175" y="3529775"/>
            <a:ext cx="487351" cy="288246"/>
          </a:xfrm>
          <a:prstGeom prst="roundRect">
            <a:avLst/>
          </a:prstGeom>
          <a:noFill/>
          <a:ln>
            <a:solidFill>
              <a:srgbClr val="B2B2B2">
                <a:alpha val="14902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2" name="Abgerundetes Rechteck 11">
            <a:hlinkClick r:id="rId4" action="ppaction://hlinksldjump"/>
          </p:cNvPr>
          <p:cNvSpPr/>
          <p:nvPr/>
        </p:nvSpPr>
        <p:spPr>
          <a:xfrm>
            <a:off x="3900986" y="3524406"/>
            <a:ext cx="487351" cy="288246"/>
          </a:xfrm>
          <a:prstGeom prst="roundRect">
            <a:avLst/>
          </a:prstGeom>
          <a:noFill/>
          <a:ln>
            <a:solidFill>
              <a:srgbClr val="B2B2B2">
                <a:alpha val="14902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3" name="Abgerundetes Rechteck 12">
            <a:hlinkClick r:id="rId5" action="ppaction://hlinksldjump"/>
          </p:cNvPr>
          <p:cNvSpPr/>
          <p:nvPr/>
        </p:nvSpPr>
        <p:spPr>
          <a:xfrm>
            <a:off x="4446568" y="3529775"/>
            <a:ext cx="600607" cy="282877"/>
          </a:xfrm>
          <a:prstGeom prst="roundRect">
            <a:avLst/>
          </a:prstGeom>
          <a:noFill/>
          <a:ln>
            <a:solidFill>
              <a:srgbClr val="B2B2B2">
                <a:alpha val="14902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14" name="Grafik 13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574"/>
          <a:stretch/>
        </p:blipFill>
        <p:spPr>
          <a:xfrm>
            <a:off x="3753745" y="1014705"/>
            <a:ext cx="1936291" cy="4596186"/>
          </a:xfrm>
          <a:prstGeom prst="rect">
            <a:avLst/>
          </a:prstGeom>
        </p:spPr>
      </p:pic>
      <p:sp>
        <p:nvSpPr>
          <p:cNvPr id="15" name="Rechteck 14">
            <a:hlinkClick r:id="rId7" action="ppaction://hlinksldjump"/>
          </p:cNvPr>
          <p:cNvSpPr/>
          <p:nvPr/>
        </p:nvSpPr>
        <p:spPr>
          <a:xfrm>
            <a:off x="4547783" y="5266475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6" name="Rechteck 15">
            <a:hlinkClick r:id="rId7" action="ppaction://hlinksldjump"/>
          </p:cNvPr>
          <p:cNvSpPr/>
          <p:nvPr/>
        </p:nvSpPr>
        <p:spPr>
          <a:xfrm>
            <a:off x="4547783" y="5037875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7" name="Rechteck 16">
            <a:hlinkClick r:id="rId7" action="ppaction://hlinksldjump"/>
          </p:cNvPr>
          <p:cNvSpPr/>
          <p:nvPr/>
        </p:nvSpPr>
        <p:spPr>
          <a:xfrm>
            <a:off x="4547783" y="4809274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8" name="Rechteck 17">
            <a:hlinkClick r:id="rId7" action="ppaction://hlinksldjump"/>
          </p:cNvPr>
          <p:cNvSpPr/>
          <p:nvPr/>
        </p:nvSpPr>
        <p:spPr>
          <a:xfrm>
            <a:off x="4547783" y="4580673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9" name="Rechteck 18">
            <a:hlinkClick r:id="rId7" action="ppaction://hlinksldjump"/>
          </p:cNvPr>
          <p:cNvSpPr/>
          <p:nvPr/>
        </p:nvSpPr>
        <p:spPr>
          <a:xfrm>
            <a:off x="5064318" y="5260517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0" name="Rechteck 19">
            <a:hlinkClick r:id="rId7" action="ppaction://hlinksldjump"/>
          </p:cNvPr>
          <p:cNvSpPr/>
          <p:nvPr/>
        </p:nvSpPr>
        <p:spPr>
          <a:xfrm>
            <a:off x="5064318" y="4803316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1" name="Rechteck 20">
            <a:hlinkClick r:id="rId7" action="ppaction://hlinksldjump"/>
          </p:cNvPr>
          <p:cNvSpPr/>
          <p:nvPr/>
        </p:nvSpPr>
        <p:spPr>
          <a:xfrm>
            <a:off x="5064318" y="4574715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2" name="Rechteck 21">
            <a:hlinkClick r:id="rId7" action="ppaction://hlinksldjump"/>
          </p:cNvPr>
          <p:cNvSpPr/>
          <p:nvPr/>
        </p:nvSpPr>
        <p:spPr>
          <a:xfrm>
            <a:off x="4048395" y="5260517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3" name="Rechteck 22">
            <a:hlinkClick r:id="rId7" action="ppaction://hlinksldjump"/>
          </p:cNvPr>
          <p:cNvSpPr/>
          <p:nvPr/>
        </p:nvSpPr>
        <p:spPr>
          <a:xfrm>
            <a:off x="4048395" y="5031917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4" name="Rechteck 23">
            <a:hlinkClick r:id="rId7" action="ppaction://hlinksldjump"/>
          </p:cNvPr>
          <p:cNvSpPr/>
          <p:nvPr/>
        </p:nvSpPr>
        <p:spPr>
          <a:xfrm>
            <a:off x="4048395" y="4803316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6" name="Rechteck 25">
            <a:hlinkClick r:id="rId7" action="ppaction://hlinksldjump"/>
          </p:cNvPr>
          <p:cNvSpPr/>
          <p:nvPr/>
        </p:nvSpPr>
        <p:spPr>
          <a:xfrm>
            <a:off x="4048395" y="4574715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1" name="Rechteck 30">
            <a:hlinkClick r:id="rId7" action="ppaction://hlinksldjump"/>
          </p:cNvPr>
          <p:cNvSpPr/>
          <p:nvPr/>
        </p:nvSpPr>
        <p:spPr>
          <a:xfrm>
            <a:off x="4034753" y="3737877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2" name="Rechteck 31">
            <a:hlinkClick r:id="rId7" action="ppaction://hlinksldjump"/>
          </p:cNvPr>
          <p:cNvSpPr/>
          <p:nvPr/>
        </p:nvSpPr>
        <p:spPr>
          <a:xfrm>
            <a:off x="5060817" y="3737877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3" name="Rechteck 32">
            <a:hlinkClick r:id="rId7" action="ppaction://hlinksldjump"/>
          </p:cNvPr>
          <p:cNvSpPr/>
          <p:nvPr/>
        </p:nvSpPr>
        <p:spPr>
          <a:xfrm>
            <a:off x="4514847" y="3737877"/>
            <a:ext cx="487739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4" name="Rechteck 33">
            <a:hlinkClick r:id="rId7" action="ppaction://hlinksldjump"/>
          </p:cNvPr>
          <p:cNvSpPr/>
          <p:nvPr/>
        </p:nvSpPr>
        <p:spPr>
          <a:xfrm>
            <a:off x="4084820" y="3993932"/>
            <a:ext cx="303518" cy="364458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5" name="Rechteck 34">
            <a:hlinkClick r:id="rId7" action="ppaction://hlinksldjump"/>
          </p:cNvPr>
          <p:cNvSpPr/>
          <p:nvPr/>
        </p:nvSpPr>
        <p:spPr>
          <a:xfrm>
            <a:off x="5108144" y="4000707"/>
            <a:ext cx="303518" cy="364458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6" name="Rechteck 35">
            <a:hlinkClick r:id="rId7" action="ppaction://hlinksldjump"/>
          </p:cNvPr>
          <p:cNvSpPr/>
          <p:nvPr/>
        </p:nvSpPr>
        <p:spPr>
          <a:xfrm>
            <a:off x="3716942" y="2343644"/>
            <a:ext cx="184044" cy="1076653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7" name="Rechteck 36">
            <a:hlinkClick r:id="rId7" action="ppaction://hlinksldjump"/>
          </p:cNvPr>
          <p:cNvSpPr/>
          <p:nvPr/>
        </p:nvSpPr>
        <p:spPr>
          <a:xfrm>
            <a:off x="3716942" y="2067188"/>
            <a:ext cx="184044" cy="202367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8" name="Rechteck 37">
            <a:hlinkClick r:id="rId7" action="ppaction://hlinksldjump"/>
          </p:cNvPr>
          <p:cNvSpPr/>
          <p:nvPr/>
        </p:nvSpPr>
        <p:spPr>
          <a:xfrm>
            <a:off x="3960616" y="1266670"/>
            <a:ext cx="472309" cy="485942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9" name="Rechteck 38">
            <a:hlinkClick r:id="rId7" action="ppaction://hlinksldjump"/>
          </p:cNvPr>
          <p:cNvSpPr/>
          <p:nvPr/>
        </p:nvSpPr>
        <p:spPr>
          <a:xfrm>
            <a:off x="5064318" y="5031917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1" name="Rechteck 40">
            <a:hlinkClick r:id="rId8" action="ppaction://hlinksldjump"/>
          </p:cNvPr>
          <p:cNvSpPr/>
          <p:nvPr/>
        </p:nvSpPr>
        <p:spPr>
          <a:xfrm>
            <a:off x="4432925" y="4083589"/>
            <a:ext cx="184044" cy="202367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2" name="Rechteck 41">
            <a:hlinkClick r:id="rId9" action="ppaction://hlinksldjump"/>
          </p:cNvPr>
          <p:cNvSpPr/>
          <p:nvPr/>
        </p:nvSpPr>
        <p:spPr>
          <a:xfrm>
            <a:off x="4850538" y="4082288"/>
            <a:ext cx="184044" cy="202367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3" name="Rechteck 42">
            <a:hlinkClick r:id="rId7" action="ppaction://hlinksldjump"/>
          </p:cNvPr>
          <p:cNvSpPr/>
          <p:nvPr/>
        </p:nvSpPr>
        <p:spPr>
          <a:xfrm rot="16200000">
            <a:off x="4641733" y="4227809"/>
            <a:ext cx="184044" cy="202367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4" name="Rechteck 43">
            <a:hlinkClick r:id="rId7" action="ppaction://hlinksldjump"/>
          </p:cNvPr>
          <p:cNvSpPr/>
          <p:nvPr/>
        </p:nvSpPr>
        <p:spPr>
          <a:xfrm rot="16200000">
            <a:off x="4634981" y="3947842"/>
            <a:ext cx="184044" cy="202367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47" name="Grafik 46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3269" y="3748828"/>
            <a:ext cx="359656" cy="183600"/>
          </a:xfrm>
          <a:prstGeom prst="rect">
            <a:avLst/>
          </a:prstGeom>
        </p:spPr>
      </p:pic>
      <p:pic>
        <p:nvPicPr>
          <p:cNvPr id="2" name="Grafik 1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3600" y="2134800"/>
            <a:ext cx="1194697" cy="152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72166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26" presetClass="emph" presetSubtype="0" repeatCount="5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" dur="750" tmFilter="0, 0; .2, .5; .8, .5; 1, 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" dur="375" autoRev="1" fill="hold"/>
                                        <p:tgtEl>
                                          <p:spTgt spid="4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3750"/>
                            </p:stCondLst>
                            <p:childTnLst>
                              <p:par>
                                <p:cTn id="11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375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xit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75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  <p:bldP spid="28" grpId="0" animBg="1"/>
      <p:bldP spid="29" grpId="0" animBg="1"/>
    </p:bld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feld 6"/>
          <p:cNvSpPr txBox="1"/>
          <p:nvPr/>
        </p:nvSpPr>
        <p:spPr>
          <a:xfrm>
            <a:off x="704193" y="325821"/>
            <a:ext cx="98061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b="1" u="sng" dirty="0" smtClean="0">
                <a:solidFill>
                  <a:srgbClr val="FF0000"/>
                </a:solidFill>
              </a:rPr>
              <a:t>Prüfungstraining:</a:t>
            </a:r>
            <a:r>
              <a:rPr lang="de-DE" sz="3200" b="1" dirty="0" smtClean="0">
                <a:solidFill>
                  <a:schemeClr val="accent1">
                    <a:lumMod val="50000"/>
                  </a:schemeClr>
                </a:solidFill>
              </a:rPr>
              <a:t> Rufgruppenwechsel mittels </a:t>
            </a:r>
            <a:r>
              <a:rPr lang="de-DE" sz="3200" b="1" dirty="0">
                <a:solidFill>
                  <a:schemeClr val="accent1">
                    <a:lumMod val="50000"/>
                  </a:schemeClr>
                </a:solidFill>
              </a:rPr>
              <a:t>Pfeiltasten</a:t>
            </a:r>
          </a:p>
        </p:txBody>
      </p:sp>
      <p:sp>
        <p:nvSpPr>
          <p:cNvPr id="27" name="Textfeld 26"/>
          <p:cNvSpPr txBox="1"/>
          <p:nvPr/>
        </p:nvSpPr>
        <p:spPr>
          <a:xfrm>
            <a:off x="6007485" y="2735599"/>
            <a:ext cx="553526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u="sng" dirty="0">
                <a:solidFill>
                  <a:schemeClr val="accent4">
                    <a:lumMod val="75000"/>
                  </a:schemeClr>
                </a:solidFill>
              </a:rPr>
              <a:t>Aufgabe:</a:t>
            </a:r>
            <a:r>
              <a:rPr lang="de-DE" sz="2400" b="1" dirty="0">
                <a:solidFill>
                  <a:schemeClr val="accent4">
                    <a:lumMod val="75000"/>
                  </a:schemeClr>
                </a:solidFill>
              </a:rPr>
              <a:t> Wähle mit Hilfe </a:t>
            </a:r>
            <a:r>
              <a:rPr lang="de-DE" sz="2400" b="1" dirty="0" smtClean="0">
                <a:solidFill>
                  <a:schemeClr val="accent4">
                    <a:lumMod val="75000"/>
                  </a:schemeClr>
                </a:solidFill>
              </a:rPr>
              <a:t>der Pfeiltasten </a:t>
            </a:r>
            <a:r>
              <a:rPr lang="de-DE" sz="2400" b="1" dirty="0">
                <a:solidFill>
                  <a:schemeClr val="accent4">
                    <a:lumMod val="75000"/>
                  </a:schemeClr>
                </a:solidFill>
              </a:rPr>
              <a:t>aus dem aktuellen Ordner die Rufgruppe </a:t>
            </a:r>
            <a:r>
              <a:rPr lang="de-DE" sz="2400" b="1" dirty="0" smtClean="0">
                <a:solidFill>
                  <a:schemeClr val="accent4">
                    <a:lumMod val="75000"/>
                  </a:schemeClr>
                </a:solidFill>
              </a:rPr>
              <a:t>IdF_11 </a:t>
            </a:r>
            <a:r>
              <a:rPr lang="de-DE" sz="2400" b="1" dirty="0">
                <a:solidFill>
                  <a:schemeClr val="accent4">
                    <a:lumMod val="75000"/>
                  </a:schemeClr>
                </a:solidFill>
              </a:rPr>
              <a:t>aus!</a:t>
            </a:r>
          </a:p>
          <a:p>
            <a:endParaRPr lang="de-DE" sz="2400" b="1" dirty="0">
              <a:solidFill>
                <a:schemeClr val="accent4">
                  <a:lumMod val="75000"/>
                </a:schemeClr>
              </a:solidFill>
            </a:endParaRPr>
          </a:p>
          <a:p>
            <a:endParaRPr lang="de-DE" sz="2400" b="1" dirty="0">
              <a:solidFill>
                <a:schemeClr val="accent4">
                  <a:lumMod val="75000"/>
                </a:schemeClr>
              </a:solidFill>
            </a:endParaRPr>
          </a:p>
          <a:p>
            <a:r>
              <a:rPr lang="de-DE" sz="2400" b="1" dirty="0">
                <a:solidFill>
                  <a:schemeClr val="accent4">
                    <a:lumMod val="75000"/>
                  </a:schemeClr>
                </a:solidFill>
              </a:rPr>
              <a:t>Hinweis: Das Gerät ist bereits entsperrt!</a:t>
            </a:r>
          </a:p>
        </p:txBody>
      </p:sp>
      <p:sp>
        <p:nvSpPr>
          <p:cNvPr id="28" name="Rechteck 27"/>
          <p:cNvSpPr/>
          <p:nvPr/>
        </p:nvSpPr>
        <p:spPr>
          <a:xfrm>
            <a:off x="2502414" y="5673951"/>
            <a:ext cx="4090737" cy="866273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 w="57150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 smtClean="0">
                <a:solidFill>
                  <a:schemeClr val="tx2">
                    <a:lumMod val="50000"/>
                  </a:schemeClr>
                </a:solidFill>
              </a:rPr>
              <a:t>Herzlichen Glückwunsch! Aufgabe erfolgreich gelöst!</a:t>
            </a:r>
            <a:endParaRPr lang="de-DE" sz="2400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29" name="Abgerundetes Rechteck 28">
            <a:hlinkClick r:id="rId3" action="ppaction://hlinksldjump"/>
          </p:cNvPr>
          <p:cNvSpPr/>
          <p:nvPr/>
        </p:nvSpPr>
        <p:spPr>
          <a:xfrm>
            <a:off x="8923282" y="3668110"/>
            <a:ext cx="2648607" cy="851338"/>
          </a:xfrm>
          <a:prstGeom prst="roundRect">
            <a:avLst/>
          </a:prstGeom>
          <a:gradFill flip="none" rotWithShape="1">
            <a:gsLst>
              <a:gs pos="34972">
                <a:srgbClr val="C1DCAE"/>
              </a:gs>
              <a:gs pos="30000">
                <a:srgbClr val="CBE2BB"/>
              </a:gs>
              <a:gs pos="0">
                <a:schemeClr val="accent6"/>
              </a:gs>
              <a:gs pos="74000">
                <a:schemeClr val="accent6"/>
              </a:gs>
              <a:gs pos="83000">
                <a:schemeClr val="accent6">
                  <a:lumMod val="75000"/>
                </a:schemeClr>
              </a:gs>
              <a:gs pos="100000">
                <a:schemeClr val="accent6">
                  <a:lumMod val="50000"/>
                </a:schemeClr>
              </a:gs>
            </a:gsLst>
            <a:lin ang="5400000" scaled="1"/>
            <a:tileRect/>
          </a:gradFill>
          <a:ln w="28575">
            <a:solidFill>
              <a:schemeClr val="accent6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 smtClean="0">
                <a:solidFill>
                  <a:schemeClr val="tx2">
                    <a:lumMod val="50000"/>
                  </a:schemeClr>
                </a:solidFill>
              </a:rPr>
              <a:t>Verstanden und weiter!</a:t>
            </a:r>
            <a:endParaRPr lang="de-DE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2" name="Abgerundetes Rechteck 11">
            <a:hlinkClick r:id="rId4" action="ppaction://hlinksldjump"/>
          </p:cNvPr>
          <p:cNvSpPr/>
          <p:nvPr/>
        </p:nvSpPr>
        <p:spPr>
          <a:xfrm>
            <a:off x="5047175" y="3529775"/>
            <a:ext cx="487351" cy="288246"/>
          </a:xfrm>
          <a:prstGeom prst="roundRect">
            <a:avLst/>
          </a:prstGeom>
          <a:noFill/>
          <a:ln>
            <a:solidFill>
              <a:srgbClr val="B2B2B2">
                <a:alpha val="14902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3" name="Abgerundetes Rechteck 12">
            <a:hlinkClick r:id="rId4" action="ppaction://hlinksldjump"/>
          </p:cNvPr>
          <p:cNvSpPr/>
          <p:nvPr/>
        </p:nvSpPr>
        <p:spPr>
          <a:xfrm>
            <a:off x="3900986" y="3524406"/>
            <a:ext cx="487351" cy="288246"/>
          </a:xfrm>
          <a:prstGeom prst="roundRect">
            <a:avLst/>
          </a:prstGeom>
          <a:noFill/>
          <a:ln>
            <a:solidFill>
              <a:srgbClr val="B2B2B2">
                <a:alpha val="14902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4" name="Abgerundetes Rechteck 13">
            <a:hlinkClick r:id="rId5" action="ppaction://hlinksldjump"/>
          </p:cNvPr>
          <p:cNvSpPr/>
          <p:nvPr/>
        </p:nvSpPr>
        <p:spPr>
          <a:xfrm>
            <a:off x="4446568" y="3529775"/>
            <a:ext cx="600607" cy="282877"/>
          </a:xfrm>
          <a:prstGeom prst="roundRect">
            <a:avLst/>
          </a:prstGeom>
          <a:noFill/>
          <a:ln>
            <a:solidFill>
              <a:srgbClr val="B2B2B2">
                <a:alpha val="14902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15" name="Grafik 14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574"/>
          <a:stretch/>
        </p:blipFill>
        <p:spPr>
          <a:xfrm>
            <a:off x="3753745" y="1014705"/>
            <a:ext cx="1936291" cy="4596186"/>
          </a:xfrm>
          <a:prstGeom prst="rect">
            <a:avLst/>
          </a:prstGeom>
        </p:spPr>
      </p:pic>
      <p:sp>
        <p:nvSpPr>
          <p:cNvPr id="16" name="Rechteck 15">
            <a:hlinkClick r:id="rId7" action="ppaction://hlinksldjump"/>
          </p:cNvPr>
          <p:cNvSpPr/>
          <p:nvPr/>
        </p:nvSpPr>
        <p:spPr>
          <a:xfrm>
            <a:off x="4547783" y="5266475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7" name="Rechteck 16">
            <a:hlinkClick r:id="rId7" action="ppaction://hlinksldjump"/>
          </p:cNvPr>
          <p:cNvSpPr/>
          <p:nvPr/>
        </p:nvSpPr>
        <p:spPr>
          <a:xfrm>
            <a:off x="4547783" y="5037875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8" name="Rechteck 17">
            <a:hlinkClick r:id="rId7" action="ppaction://hlinksldjump"/>
          </p:cNvPr>
          <p:cNvSpPr/>
          <p:nvPr/>
        </p:nvSpPr>
        <p:spPr>
          <a:xfrm>
            <a:off x="4547783" y="4809274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9" name="Rechteck 18">
            <a:hlinkClick r:id="rId7" action="ppaction://hlinksldjump"/>
          </p:cNvPr>
          <p:cNvSpPr/>
          <p:nvPr/>
        </p:nvSpPr>
        <p:spPr>
          <a:xfrm>
            <a:off x="4547783" y="4580673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0" name="Rechteck 19">
            <a:hlinkClick r:id="rId7" action="ppaction://hlinksldjump"/>
          </p:cNvPr>
          <p:cNvSpPr/>
          <p:nvPr/>
        </p:nvSpPr>
        <p:spPr>
          <a:xfrm>
            <a:off x="5064318" y="5260517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1" name="Rechteck 20">
            <a:hlinkClick r:id="rId7" action="ppaction://hlinksldjump"/>
          </p:cNvPr>
          <p:cNvSpPr/>
          <p:nvPr/>
        </p:nvSpPr>
        <p:spPr>
          <a:xfrm>
            <a:off x="5064318" y="4803316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2" name="Rechteck 21">
            <a:hlinkClick r:id="rId7" action="ppaction://hlinksldjump"/>
          </p:cNvPr>
          <p:cNvSpPr/>
          <p:nvPr/>
        </p:nvSpPr>
        <p:spPr>
          <a:xfrm>
            <a:off x="5064318" y="4574715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3" name="Rechteck 22">
            <a:hlinkClick r:id="rId7" action="ppaction://hlinksldjump"/>
          </p:cNvPr>
          <p:cNvSpPr/>
          <p:nvPr/>
        </p:nvSpPr>
        <p:spPr>
          <a:xfrm>
            <a:off x="4048395" y="5260517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4" name="Rechteck 23">
            <a:hlinkClick r:id="rId7" action="ppaction://hlinksldjump"/>
          </p:cNvPr>
          <p:cNvSpPr/>
          <p:nvPr/>
        </p:nvSpPr>
        <p:spPr>
          <a:xfrm>
            <a:off x="4048395" y="5031917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5" name="Rechteck 24">
            <a:hlinkClick r:id="rId7" action="ppaction://hlinksldjump"/>
          </p:cNvPr>
          <p:cNvSpPr/>
          <p:nvPr/>
        </p:nvSpPr>
        <p:spPr>
          <a:xfrm>
            <a:off x="4048395" y="4803316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6" name="Rechteck 25">
            <a:hlinkClick r:id="rId7" action="ppaction://hlinksldjump"/>
          </p:cNvPr>
          <p:cNvSpPr/>
          <p:nvPr/>
        </p:nvSpPr>
        <p:spPr>
          <a:xfrm>
            <a:off x="4048395" y="4574715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0" name="Rechteck 29">
            <a:hlinkClick r:id="rId7" action="ppaction://hlinksldjump"/>
          </p:cNvPr>
          <p:cNvSpPr/>
          <p:nvPr/>
        </p:nvSpPr>
        <p:spPr>
          <a:xfrm>
            <a:off x="4034753" y="3737877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1" name="Rechteck 30">
            <a:hlinkClick r:id="rId7" action="ppaction://hlinksldjump"/>
          </p:cNvPr>
          <p:cNvSpPr/>
          <p:nvPr/>
        </p:nvSpPr>
        <p:spPr>
          <a:xfrm>
            <a:off x="5060817" y="3737877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2" name="Rechteck 31">
            <a:hlinkClick r:id="rId7" action="ppaction://hlinksldjump"/>
          </p:cNvPr>
          <p:cNvSpPr/>
          <p:nvPr/>
        </p:nvSpPr>
        <p:spPr>
          <a:xfrm>
            <a:off x="4514847" y="3737877"/>
            <a:ext cx="487739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3" name="Rechteck 32">
            <a:hlinkClick r:id="rId7" action="ppaction://hlinksldjump"/>
          </p:cNvPr>
          <p:cNvSpPr/>
          <p:nvPr/>
        </p:nvSpPr>
        <p:spPr>
          <a:xfrm>
            <a:off x="4084820" y="3993932"/>
            <a:ext cx="303518" cy="364458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4" name="Rechteck 33">
            <a:hlinkClick r:id="rId7" action="ppaction://hlinksldjump"/>
          </p:cNvPr>
          <p:cNvSpPr/>
          <p:nvPr/>
        </p:nvSpPr>
        <p:spPr>
          <a:xfrm>
            <a:off x="5108144" y="4000707"/>
            <a:ext cx="303518" cy="364458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5" name="Rechteck 34">
            <a:hlinkClick r:id="rId7" action="ppaction://hlinksldjump"/>
          </p:cNvPr>
          <p:cNvSpPr/>
          <p:nvPr/>
        </p:nvSpPr>
        <p:spPr>
          <a:xfrm>
            <a:off x="3716942" y="2343644"/>
            <a:ext cx="184044" cy="1076653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6" name="Rechteck 35">
            <a:hlinkClick r:id="rId7" action="ppaction://hlinksldjump"/>
          </p:cNvPr>
          <p:cNvSpPr/>
          <p:nvPr/>
        </p:nvSpPr>
        <p:spPr>
          <a:xfrm>
            <a:off x="3716942" y="2067188"/>
            <a:ext cx="184044" cy="202367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7" name="Rechteck 36">
            <a:hlinkClick r:id="rId7" action="ppaction://hlinksldjump"/>
          </p:cNvPr>
          <p:cNvSpPr/>
          <p:nvPr/>
        </p:nvSpPr>
        <p:spPr>
          <a:xfrm>
            <a:off x="3960616" y="1266670"/>
            <a:ext cx="472309" cy="485942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8" name="Rechteck 37">
            <a:hlinkClick r:id="rId7" action="ppaction://hlinksldjump"/>
          </p:cNvPr>
          <p:cNvSpPr/>
          <p:nvPr/>
        </p:nvSpPr>
        <p:spPr>
          <a:xfrm>
            <a:off x="5064318" y="5031917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0" name="Rechteck 39">
            <a:hlinkClick r:id="rId8" action="ppaction://hlinksldjump"/>
          </p:cNvPr>
          <p:cNvSpPr/>
          <p:nvPr/>
        </p:nvSpPr>
        <p:spPr>
          <a:xfrm>
            <a:off x="4432925" y="4083589"/>
            <a:ext cx="184044" cy="202367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1" name="Rechteck 40">
            <a:hlinkClick r:id="rId9" action="ppaction://hlinksldjump"/>
          </p:cNvPr>
          <p:cNvSpPr/>
          <p:nvPr/>
        </p:nvSpPr>
        <p:spPr>
          <a:xfrm>
            <a:off x="4850538" y="4082288"/>
            <a:ext cx="184044" cy="202367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2" name="Rechteck 41">
            <a:hlinkClick r:id="rId7" action="ppaction://hlinksldjump"/>
          </p:cNvPr>
          <p:cNvSpPr/>
          <p:nvPr/>
        </p:nvSpPr>
        <p:spPr>
          <a:xfrm rot="16200000">
            <a:off x="4641733" y="4227809"/>
            <a:ext cx="184044" cy="202367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3" name="Rechteck 42">
            <a:hlinkClick r:id="rId7" action="ppaction://hlinksldjump"/>
          </p:cNvPr>
          <p:cNvSpPr/>
          <p:nvPr/>
        </p:nvSpPr>
        <p:spPr>
          <a:xfrm rot="16200000">
            <a:off x="4634981" y="3947842"/>
            <a:ext cx="184044" cy="202367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6" name="Pfeil nach rechts 45"/>
          <p:cNvSpPr/>
          <p:nvPr/>
        </p:nvSpPr>
        <p:spPr>
          <a:xfrm>
            <a:off x="3090672" y="2735599"/>
            <a:ext cx="626270" cy="345929"/>
          </a:xfrm>
          <a:prstGeom prst="rightArrow">
            <a:avLst/>
          </a:prstGeom>
          <a:solidFill>
            <a:srgbClr val="FFC000"/>
          </a:solidFill>
          <a:ln w="57150">
            <a:solidFill>
              <a:srgbClr val="ED7D3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39" name="Grafik 38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3600" y="2134800"/>
            <a:ext cx="1194697" cy="152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52055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26" presetClass="emph" presetSubtype="0" repeatCount="5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" dur="750" tmFilter="0, 0; .2, .5; .8, .5; 1, 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" dur="375" autoRev="1" fill="hold"/>
                                        <p:tgtEl>
                                          <p:spTgt spid="4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3750"/>
                            </p:stCondLst>
                            <p:childTnLst>
                              <p:par>
                                <p:cTn id="11" presetID="1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375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xit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75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  <p:bldP spid="28" grpId="0" animBg="1"/>
      <p:bldP spid="29" grpId="0" animBg="1"/>
      <p:bldP spid="46" grpId="0" animBg="1"/>
      <p:bldP spid="46" grpId="1" animBg="1"/>
      <p:bldP spid="46" grpId="2" animBg="1"/>
    </p:bld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/>
          <p:cNvSpPr txBox="1"/>
          <p:nvPr/>
        </p:nvSpPr>
        <p:spPr>
          <a:xfrm>
            <a:off x="704193" y="325821"/>
            <a:ext cx="98061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b="1" u="sng" dirty="0">
                <a:solidFill>
                  <a:srgbClr val="FF0000"/>
                </a:solidFill>
              </a:rPr>
              <a:t>Prüfungstraining:</a:t>
            </a:r>
            <a:r>
              <a:rPr lang="de-DE" sz="3200" b="1" dirty="0">
                <a:solidFill>
                  <a:schemeClr val="accent1">
                    <a:lumMod val="50000"/>
                  </a:schemeClr>
                </a:solidFill>
              </a:rPr>
              <a:t> Rufgruppenwechsel mittels Pfeiltasten</a:t>
            </a:r>
          </a:p>
        </p:txBody>
      </p:sp>
      <p:sp>
        <p:nvSpPr>
          <p:cNvPr id="20" name="Textfeld 19"/>
          <p:cNvSpPr txBox="1"/>
          <p:nvPr/>
        </p:nvSpPr>
        <p:spPr>
          <a:xfrm>
            <a:off x="6007485" y="2735599"/>
            <a:ext cx="553526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u="sng" dirty="0">
                <a:solidFill>
                  <a:schemeClr val="accent4">
                    <a:lumMod val="75000"/>
                  </a:schemeClr>
                </a:solidFill>
              </a:rPr>
              <a:t>Aufgabe:</a:t>
            </a:r>
            <a:r>
              <a:rPr lang="de-DE" sz="2400" b="1" dirty="0">
                <a:solidFill>
                  <a:schemeClr val="accent4">
                    <a:lumMod val="75000"/>
                  </a:schemeClr>
                </a:solidFill>
              </a:rPr>
              <a:t> Wähle mit Hilfe der Pfeiltasten aus dem aktuellen Ordner die Rufgruppe OV_1* aus!</a:t>
            </a:r>
          </a:p>
          <a:p>
            <a:endParaRPr lang="de-DE" sz="2400" b="1" dirty="0">
              <a:solidFill>
                <a:schemeClr val="accent4">
                  <a:lumMod val="75000"/>
                </a:schemeClr>
              </a:solidFill>
            </a:endParaRPr>
          </a:p>
          <a:p>
            <a:endParaRPr lang="de-DE" sz="2400" b="1" dirty="0">
              <a:solidFill>
                <a:schemeClr val="accent4">
                  <a:lumMod val="75000"/>
                </a:schemeClr>
              </a:solidFill>
            </a:endParaRPr>
          </a:p>
          <a:p>
            <a:r>
              <a:rPr lang="de-DE" sz="2400" b="1" dirty="0">
                <a:solidFill>
                  <a:schemeClr val="accent4">
                    <a:lumMod val="75000"/>
                  </a:schemeClr>
                </a:solidFill>
              </a:rPr>
              <a:t>Hinweis: Das Gerät ist bereits entsperrt!</a:t>
            </a:r>
          </a:p>
        </p:txBody>
      </p:sp>
      <p:sp>
        <p:nvSpPr>
          <p:cNvPr id="48" name="Abgerundetes Rechteck 47">
            <a:hlinkClick r:id="rId2" action="ppaction://hlinksldjump"/>
          </p:cNvPr>
          <p:cNvSpPr/>
          <p:nvPr/>
        </p:nvSpPr>
        <p:spPr>
          <a:xfrm>
            <a:off x="8923282" y="1405758"/>
            <a:ext cx="2648607" cy="851338"/>
          </a:xfrm>
          <a:prstGeom prst="roundRect">
            <a:avLst/>
          </a:prstGeom>
          <a:gradFill flip="none" rotWithShape="1">
            <a:gsLst>
              <a:gs pos="34972">
                <a:schemeClr val="accent2">
                  <a:lumMod val="40000"/>
                  <a:lumOff val="60000"/>
                </a:schemeClr>
              </a:gs>
              <a:gs pos="30000">
                <a:schemeClr val="accent2">
                  <a:lumMod val="40000"/>
                  <a:lumOff val="60000"/>
                </a:schemeClr>
              </a:gs>
              <a:gs pos="0">
                <a:schemeClr val="accent2"/>
              </a:gs>
              <a:gs pos="74000">
                <a:schemeClr val="accent2">
                  <a:lumMod val="60000"/>
                  <a:lumOff val="40000"/>
                </a:schemeClr>
              </a:gs>
              <a:gs pos="83000">
                <a:schemeClr val="accent2"/>
              </a:gs>
              <a:gs pos="100000">
                <a:schemeClr val="accent2">
                  <a:lumMod val="75000"/>
                </a:schemeClr>
              </a:gs>
            </a:gsLst>
            <a:lin ang="5400000" scaled="1"/>
            <a:tileRect/>
          </a:gradFill>
          <a:ln w="38100">
            <a:solidFill>
              <a:schemeClr val="accent2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 smtClean="0">
                <a:solidFill>
                  <a:schemeClr val="tx2">
                    <a:lumMod val="75000"/>
                  </a:schemeClr>
                </a:solidFill>
              </a:rPr>
              <a:t>Nochmal zur Lerneinheit, bitte!</a:t>
            </a:r>
            <a:endParaRPr lang="de-DE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26" name="Abgerundetes Rechteck 25">
            <a:hlinkClick r:id="rId3" action="ppaction://hlinksldjump"/>
          </p:cNvPr>
          <p:cNvSpPr/>
          <p:nvPr/>
        </p:nvSpPr>
        <p:spPr>
          <a:xfrm>
            <a:off x="5047175" y="3529775"/>
            <a:ext cx="487351" cy="288246"/>
          </a:xfrm>
          <a:prstGeom prst="roundRect">
            <a:avLst/>
          </a:prstGeom>
          <a:noFill/>
          <a:ln>
            <a:solidFill>
              <a:srgbClr val="B2B2B2">
                <a:alpha val="14902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6" name="Abgerundetes Rechteck 45">
            <a:hlinkClick r:id="rId4" action="ppaction://hlinksldjump"/>
          </p:cNvPr>
          <p:cNvSpPr/>
          <p:nvPr/>
        </p:nvSpPr>
        <p:spPr>
          <a:xfrm>
            <a:off x="4446568" y="3529775"/>
            <a:ext cx="600607" cy="282877"/>
          </a:xfrm>
          <a:prstGeom prst="roundRect">
            <a:avLst/>
          </a:prstGeom>
          <a:noFill/>
          <a:ln>
            <a:solidFill>
              <a:srgbClr val="B2B2B2">
                <a:alpha val="14902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47" name="Grafik 46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574"/>
          <a:stretch/>
        </p:blipFill>
        <p:spPr>
          <a:xfrm>
            <a:off x="3753745" y="1014705"/>
            <a:ext cx="1936291" cy="4596186"/>
          </a:xfrm>
          <a:prstGeom prst="rect">
            <a:avLst/>
          </a:prstGeom>
        </p:spPr>
      </p:pic>
      <p:sp>
        <p:nvSpPr>
          <p:cNvPr id="68" name="Rechteck 67"/>
          <p:cNvSpPr/>
          <p:nvPr/>
        </p:nvSpPr>
        <p:spPr>
          <a:xfrm>
            <a:off x="4432926" y="4084820"/>
            <a:ext cx="184044" cy="202367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9" name="Rechteck 68">
            <a:hlinkClick r:id="rId6" action="ppaction://hlinksldjump"/>
          </p:cNvPr>
          <p:cNvSpPr/>
          <p:nvPr/>
        </p:nvSpPr>
        <p:spPr>
          <a:xfrm>
            <a:off x="4850537" y="4082288"/>
            <a:ext cx="184044" cy="202367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0" name="Rechteck 69">
            <a:hlinkClick r:id="rId7" action="ppaction://hlinksldjump"/>
          </p:cNvPr>
          <p:cNvSpPr/>
          <p:nvPr/>
        </p:nvSpPr>
        <p:spPr>
          <a:xfrm rot="16200000">
            <a:off x="4641734" y="4227809"/>
            <a:ext cx="184044" cy="202367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1" name="Rechteck 70">
            <a:hlinkClick r:id="rId7" action="ppaction://hlinksldjump"/>
          </p:cNvPr>
          <p:cNvSpPr/>
          <p:nvPr/>
        </p:nvSpPr>
        <p:spPr>
          <a:xfrm rot="16200000">
            <a:off x="4634981" y="3947842"/>
            <a:ext cx="184044" cy="202367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3600" y="2134800"/>
            <a:ext cx="1194697" cy="1522800"/>
          </a:xfrm>
          <a:prstGeom prst="rect">
            <a:avLst/>
          </a:prstGeom>
        </p:spPr>
      </p:pic>
      <p:sp>
        <p:nvSpPr>
          <p:cNvPr id="34" name="Rechteck 33">
            <a:hlinkClick r:id="rId7" action="ppaction://hlinksldjump"/>
          </p:cNvPr>
          <p:cNvSpPr/>
          <p:nvPr/>
        </p:nvSpPr>
        <p:spPr>
          <a:xfrm>
            <a:off x="4547783" y="5266475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5" name="Rechteck 34">
            <a:hlinkClick r:id="rId7" action="ppaction://hlinksldjump"/>
          </p:cNvPr>
          <p:cNvSpPr/>
          <p:nvPr/>
        </p:nvSpPr>
        <p:spPr>
          <a:xfrm>
            <a:off x="4547783" y="5039044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6" name="Rechteck 35">
            <a:hlinkClick r:id="rId7" action="ppaction://hlinksldjump"/>
          </p:cNvPr>
          <p:cNvSpPr/>
          <p:nvPr/>
        </p:nvSpPr>
        <p:spPr>
          <a:xfrm>
            <a:off x="4547783" y="4806147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7" name="Rechteck 36">
            <a:hlinkClick r:id="rId7" action="ppaction://hlinksldjump"/>
          </p:cNvPr>
          <p:cNvSpPr/>
          <p:nvPr/>
        </p:nvSpPr>
        <p:spPr>
          <a:xfrm>
            <a:off x="4547783" y="4580673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8" name="Rechteck 37">
            <a:hlinkClick r:id="rId7" action="ppaction://hlinksldjump"/>
          </p:cNvPr>
          <p:cNvSpPr/>
          <p:nvPr/>
        </p:nvSpPr>
        <p:spPr>
          <a:xfrm>
            <a:off x="5066219" y="5260517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9" name="Rechteck 38">
            <a:hlinkClick r:id="rId7" action="ppaction://hlinksldjump"/>
          </p:cNvPr>
          <p:cNvSpPr/>
          <p:nvPr/>
        </p:nvSpPr>
        <p:spPr>
          <a:xfrm>
            <a:off x="5064318" y="4803316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0" name="Rechteck 39">
            <a:hlinkClick r:id="rId7" action="ppaction://hlinksldjump"/>
          </p:cNvPr>
          <p:cNvSpPr/>
          <p:nvPr/>
        </p:nvSpPr>
        <p:spPr>
          <a:xfrm>
            <a:off x="5064318" y="4574715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1" name="Rechteck 40">
            <a:hlinkClick r:id="rId7" action="ppaction://hlinksldjump"/>
          </p:cNvPr>
          <p:cNvSpPr/>
          <p:nvPr/>
        </p:nvSpPr>
        <p:spPr>
          <a:xfrm>
            <a:off x="4048395" y="5260517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2" name="Rechteck 41">
            <a:hlinkClick r:id="rId7" action="ppaction://hlinksldjump"/>
          </p:cNvPr>
          <p:cNvSpPr/>
          <p:nvPr/>
        </p:nvSpPr>
        <p:spPr>
          <a:xfrm>
            <a:off x="4048395" y="5031917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3" name="Rechteck 42">
            <a:hlinkClick r:id="rId7" action="ppaction://hlinksldjump"/>
          </p:cNvPr>
          <p:cNvSpPr/>
          <p:nvPr/>
        </p:nvSpPr>
        <p:spPr>
          <a:xfrm>
            <a:off x="4048395" y="4803316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4" name="Rechteck 43">
            <a:hlinkClick r:id="rId7" action="ppaction://hlinksldjump"/>
          </p:cNvPr>
          <p:cNvSpPr/>
          <p:nvPr/>
        </p:nvSpPr>
        <p:spPr>
          <a:xfrm>
            <a:off x="4048395" y="4574715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5" name="Rechteck 44">
            <a:hlinkClick r:id="rId7" action="ppaction://hlinksldjump"/>
          </p:cNvPr>
          <p:cNvSpPr/>
          <p:nvPr/>
        </p:nvSpPr>
        <p:spPr>
          <a:xfrm>
            <a:off x="4034753" y="3737877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9" name="Rechteck 58">
            <a:hlinkClick r:id="rId7" action="ppaction://hlinksldjump"/>
          </p:cNvPr>
          <p:cNvSpPr/>
          <p:nvPr/>
        </p:nvSpPr>
        <p:spPr>
          <a:xfrm>
            <a:off x="5060817" y="3737876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0" name="Rechteck 59">
            <a:hlinkClick r:id="rId7" action="ppaction://hlinksldjump"/>
          </p:cNvPr>
          <p:cNvSpPr/>
          <p:nvPr/>
        </p:nvSpPr>
        <p:spPr>
          <a:xfrm>
            <a:off x="4514847" y="3737877"/>
            <a:ext cx="487739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2" name="Rechteck 61">
            <a:hlinkClick r:id="rId7" action="ppaction://hlinksldjump"/>
          </p:cNvPr>
          <p:cNvSpPr/>
          <p:nvPr/>
        </p:nvSpPr>
        <p:spPr>
          <a:xfrm>
            <a:off x="4083340" y="3995338"/>
            <a:ext cx="303518" cy="364458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6" name="Rechteck 75">
            <a:hlinkClick r:id="rId7" action="ppaction://hlinksldjump"/>
          </p:cNvPr>
          <p:cNvSpPr/>
          <p:nvPr/>
        </p:nvSpPr>
        <p:spPr>
          <a:xfrm>
            <a:off x="5108144" y="4000707"/>
            <a:ext cx="303518" cy="364458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7" name="Rechteck 76">
            <a:hlinkClick r:id="rId7" action="ppaction://hlinksldjump"/>
          </p:cNvPr>
          <p:cNvSpPr/>
          <p:nvPr/>
        </p:nvSpPr>
        <p:spPr>
          <a:xfrm>
            <a:off x="3716942" y="2343644"/>
            <a:ext cx="184044" cy="1076653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8" name="Rechteck 77">
            <a:hlinkClick r:id="rId7" action="ppaction://hlinksldjump"/>
          </p:cNvPr>
          <p:cNvSpPr/>
          <p:nvPr/>
        </p:nvSpPr>
        <p:spPr>
          <a:xfrm>
            <a:off x="3716942" y="2067188"/>
            <a:ext cx="184044" cy="202367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9" name="Rechteck 78">
            <a:hlinkClick r:id="rId7" action="ppaction://hlinksldjump"/>
          </p:cNvPr>
          <p:cNvSpPr/>
          <p:nvPr/>
        </p:nvSpPr>
        <p:spPr>
          <a:xfrm>
            <a:off x="5064318" y="5031917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0" name="Rechteck 79">
            <a:hlinkClick r:id="rId7" action="ppaction://hlinksldjump"/>
          </p:cNvPr>
          <p:cNvSpPr/>
          <p:nvPr/>
        </p:nvSpPr>
        <p:spPr>
          <a:xfrm>
            <a:off x="3960616" y="1266670"/>
            <a:ext cx="472309" cy="485942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707510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/>
          <p:cNvSpPr txBox="1"/>
          <p:nvPr/>
        </p:nvSpPr>
        <p:spPr>
          <a:xfrm>
            <a:off x="704193" y="325821"/>
            <a:ext cx="98061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b="1" u="sng" dirty="0">
                <a:solidFill>
                  <a:srgbClr val="FF0000"/>
                </a:solidFill>
              </a:rPr>
              <a:t>Prüfungstraining:</a:t>
            </a:r>
            <a:r>
              <a:rPr lang="de-DE" sz="3200" b="1" dirty="0">
                <a:solidFill>
                  <a:schemeClr val="accent1">
                    <a:lumMod val="50000"/>
                  </a:schemeClr>
                </a:solidFill>
              </a:rPr>
              <a:t> Rufgruppenwechsel mittels Pfeiltasten</a:t>
            </a:r>
          </a:p>
        </p:txBody>
      </p:sp>
      <p:sp>
        <p:nvSpPr>
          <p:cNvPr id="20" name="Textfeld 19"/>
          <p:cNvSpPr txBox="1"/>
          <p:nvPr/>
        </p:nvSpPr>
        <p:spPr>
          <a:xfrm>
            <a:off x="6007485" y="2735599"/>
            <a:ext cx="553526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u="sng" dirty="0">
                <a:solidFill>
                  <a:schemeClr val="accent4">
                    <a:lumMod val="75000"/>
                  </a:schemeClr>
                </a:solidFill>
              </a:rPr>
              <a:t>Aufgabe:</a:t>
            </a:r>
            <a:r>
              <a:rPr lang="de-DE" sz="2400" b="1" dirty="0">
                <a:solidFill>
                  <a:schemeClr val="accent4">
                    <a:lumMod val="75000"/>
                  </a:schemeClr>
                </a:solidFill>
              </a:rPr>
              <a:t> Wähle mit Hilfe der Pfeiltasten aus dem aktuellen Ordner die Rufgruppe OV_1* aus!</a:t>
            </a:r>
          </a:p>
          <a:p>
            <a:endParaRPr lang="de-DE" sz="2400" b="1" dirty="0">
              <a:solidFill>
                <a:schemeClr val="accent4">
                  <a:lumMod val="75000"/>
                </a:schemeClr>
              </a:solidFill>
            </a:endParaRPr>
          </a:p>
          <a:p>
            <a:endParaRPr lang="de-DE" sz="2400" b="1" dirty="0">
              <a:solidFill>
                <a:schemeClr val="accent4">
                  <a:lumMod val="75000"/>
                </a:schemeClr>
              </a:solidFill>
            </a:endParaRPr>
          </a:p>
          <a:p>
            <a:r>
              <a:rPr lang="de-DE" sz="2400" b="1" dirty="0">
                <a:solidFill>
                  <a:schemeClr val="accent4">
                    <a:lumMod val="75000"/>
                  </a:schemeClr>
                </a:solidFill>
              </a:rPr>
              <a:t>Hinweis: Das Gerät ist bereits entsperrt!</a:t>
            </a:r>
          </a:p>
        </p:txBody>
      </p:sp>
      <p:pic>
        <p:nvPicPr>
          <p:cNvPr id="47" name="Grafik 4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574"/>
          <a:stretch/>
        </p:blipFill>
        <p:spPr>
          <a:xfrm>
            <a:off x="3753745" y="1014705"/>
            <a:ext cx="1936291" cy="4596186"/>
          </a:xfrm>
          <a:prstGeom prst="rect">
            <a:avLst/>
          </a:prstGeom>
        </p:spPr>
      </p:pic>
      <p:pic>
        <p:nvPicPr>
          <p:cNvPr id="35" name="Grafik 3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8167" y="3982727"/>
            <a:ext cx="565562" cy="424800"/>
          </a:xfrm>
          <a:prstGeom prst="rect">
            <a:avLst/>
          </a:prstGeom>
        </p:spPr>
      </p:pic>
      <p:sp>
        <p:nvSpPr>
          <p:cNvPr id="68" name="Rechteck 67">
            <a:hlinkClick r:id="rId4" action="ppaction://hlinksldjump"/>
          </p:cNvPr>
          <p:cNvSpPr/>
          <p:nvPr/>
        </p:nvSpPr>
        <p:spPr>
          <a:xfrm>
            <a:off x="4432928" y="4084820"/>
            <a:ext cx="184044" cy="202367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9" name="Rechteck 68">
            <a:hlinkClick r:id="rId5" action="ppaction://hlinksldjump"/>
          </p:cNvPr>
          <p:cNvSpPr/>
          <p:nvPr/>
        </p:nvSpPr>
        <p:spPr>
          <a:xfrm>
            <a:off x="4851336" y="4084820"/>
            <a:ext cx="184044" cy="202367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36" name="Grafik 3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3600" y="2134800"/>
            <a:ext cx="1194697" cy="1522800"/>
          </a:xfrm>
          <a:prstGeom prst="rect">
            <a:avLst/>
          </a:prstGeom>
        </p:spPr>
      </p:pic>
      <p:pic>
        <p:nvPicPr>
          <p:cNvPr id="4" name="Grafik 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3600" y="2134800"/>
            <a:ext cx="1194697" cy="1522800"/>
          </a:xfrm>
          <a:prstGeom prst="rect">
            <a:avLst/>
          </a:prstGeom>
        </p:spPr>
      </p:pic>
      <p:sp>
        <p:nvSpPr>
          <p:cNvPr id="37" name="Rechteck 36">
            <a:hlinkClick r:id="rId8" action="ppaction://hlinksldjump"/>
          </p:cNvPr>
          <p:cNvSpPr/>
          <p:nvPr/>
        </p:nvSpPr>
        <p:spPr>
          <a:xfrm>
            <a:off x="4547783" y="5266475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8" name="Rechteck 37">
            <a:hlinkClick r:id="rId8" action="ppaction://hlinksldjump"/>
          </p:cNvPr>
          <p:cNvSpPr/>
          <p:nvPr/>
        </p:nvSpPr>
        <p:spPr>
          <a:xfrm>
            <a:off x="4547783" y="5039044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9" name="Rechteck 38">
            <a:hlinkClick r:id="rId8" action="ppaction://hlinksldjump"/>
          </p:cNvPr>
          <p:cNvSpPr/>
          <p:nvPr/>
        </p:nvSpPr>
        <p:spPr>
          <a:xfrm>
            <a:off x="4547783" y="4806147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0" name="Rechteck 39">
            <a:hlinkClick r:id="rId8" action="ppaction://hlinksldjump"/>
          </p:cNvPr>
          <p:cNvSpPr/>
          <p:nvPr/>
        </p:nvSpPr>
        <p:spPr>
          <a:xfrm>
            <a:off x="4547783" y="4580673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1" name="Rechteck 40">
            <a:hlinkClick r:id="rId8" action="ppaction://hlinksldjump"/>
          </p:cNvPr>
          <p:cNvSpPr/>
          <p:nvPr/>
        </p:nvSpPr>
        <p:spPr>
          <a:xfrm>
            <a:off x="5066219" y="5260517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2" name="Rechteck 41">
            <a:hlinkClick r:id="rId8" action="ppaction://hlinksldjump"/>
          </p:cNvPr>
          <p:cNvSpPr/>
          <p:nvPr/>
        </p:nvSpPr>
        <p:spPr>
          <a:xfrm>
            <a:off x="5064318" y="4803316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3" name="Rechteck 42">
            <a:hlinkClick r:id="rId8" action="ppaction://hlinksldjump"/>
          </p:cNvPr>
          <p:cNvSpPr/>
          <p:nvPr/>
        </p:nvSpPr>
        <p:spPr>
          <a:xfrm>
            <a:off x="5064318" y="4574715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4" name="Rechteck 43">
            <a:hlinkClick r:id="rId8" action="ppaction://hlinksldjump"/>
          </p:cNvPr>
          <p:cNvSpPr/>
          <p:nvPr/>
        </p:nvSpPr>
        <p:spPr>
          <a:xfrm>
            <a:off x="4048395" y="5260517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5" name="Rechteck 44">
            <a:hlinkClick r:id="rId8" action="ppaction://hlinksldjump"/>
          </p:cNvPr>
          <p:cNvSpPr/>
          <p:nvPr/>
        </p:nvSpPr>
        <p:spPr>
          <a:xfrm>
            <a:off x="4048395" y="5031917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8" name="Rechteck 47">
            <a:hlinkClick r:id="rId8" action="ppaction://hlinksldjump"/>
          </p:cNvPr>
          <p:cNvSpPr/>
          <p:nvPr/>
        </p:nvSpPr>
        <p:spPr>
          <a:xfrm>
            <a:off x="4048395" y="4803316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9" name="Rechteck 58">
            <a:hlinkClick r:id="rId8" action="ppaction://hlinksldjump"/>
          </p:cNvPr>
          <p:cNvSpPr/>
          <p:nvPr/>
        </p:nvSpPr>
        <p:spPr>
          <a:xfrm>
            <a:off x="4048395" y="4574715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0" name="Rechteck 59">
            <a:hlinkClick r:id="rId8" action="ppaction://hlinksldjump"/>
          </p:cNvPr>
          <p:cNvSpPr/>
          <p:nvPr/>
        </p:nvSpPr>
        <p:spPr>
          <a:xfrm>
            <a:off x="4034753" y="3737877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2" name="Rechteck 61">
            <a:hlinkClick r:id="rId8" action="ppaction://hlinksldjump"/>
          </p:cNvPr>
          <p:cNvSpPr/>
          <p:nvPr/>
        </p:nvSpPr>
        <p:spPr>
          <a:xfrm>
            <a:off x="5060817" y="3737876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6" name="Rechteck 75">
            <a:hlinkClick r:id="rId8" action="ppaction://hlinksldjump"/>
          </p:cNvPr>
          <p:cNvSpPr/>
          <p:nvPr/>
        </p:nvSpPr>
        <p:spPr>
          <a:xfrm>
            <a:off x="4514847" y="3737877"/>
            <a:ext cx="487739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7" name="Rechteck 76">
            <a:hlinkClick r:id="rId8" action="ppaction://hlinksldjump"/>
          </p:cNvPr>
          <p:cNvSpPr/>
          <p:nvPr/>
        </p:nvSpPr>
        <p:spPr>
          <a:xfrm>
            <a:off x="4083340" y="3995338"/>
            <a:ext cx="303518" cy="364458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8" name="Rechteck 77">
            <a:hlinkClick r:id="rId8" action="ppaction://hlinksldjump"/>
          </p:cNvPr>
          <p:cNvSpPr/>
          <p:nvPr/>
        </p:nvSpPr>
        <p:spPr>
          <a:xfrm>
            <a:off x="5108144" y="4000707"/>
            <a:ext cx="303518" cy="364458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9" name="Rechteck 78">
            <a:hlinkClick r:id="rId8" action="ppaction://hlinksldjump"/>
          </p:cNvPr>
          <p:cNvSpPr/>
          <p:nvPr/>
        </p:nvSpPr>
        <p:spPr>
          <a:xfrm>
            <a:off x="3716942" y="2343644"/>
            <a:ext cx="184044" cy="1076653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0" name="Rechteck 79">
            <a:hlinkClick r:id="rId8" action="ppaction://hlinksldjump"/>
          </p:cNvPr>
          <p:cNvSpPr/>
          <p:nvPr/>
        </p:nvSpPr>
        <p:spPr>
          <a:xfrm>
            <a:off x="3716942" y="2067188"/>
            <a:ext cx="184044" cy="202367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1" name="Rechteck 80">
            <a:hlinkClick r:id="rId8" action="ppaction://hlinksldjump"/>
          </p:cNvPr>
          <p:cNvSpPr/>
          <p:nvPr/>
        </p:nvSpPr>
        <p:spPr>
          <a:xfrm>
            <a:off x="5064318" y="5031917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2" name="Rechteck 81">
            <a:hlinkClick r:id="rId8" action="ppaction://hlinksldjump"/>
          </p:cNvPr>
          <p:cNvSpPr/>
          <p:nvPr/>
        </p:nvSpPr>
        <p:spPr>
          <a:xfrm rot="16200000">
            <a:off x="4641734" y="4227809"/>
            <a:ext cx="184044" cy="202367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3" name="Rechteck 82">
            <a:hlinkClick r:id="rId8" action="ppaction://hlinksldjump"/>
          </p:cNvPr>
          <p:cNvSpPr/>
          <p:nvPr/>
        </p:nvSpPr>
        <p:spPr>
          <a:xfrm rot="16200000">
            <a:off x="4634981" y="3947842"/>
            <a:ext cx="184044" cy="202367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4" name="Rechteck 83">
            <a:hlinkClick r:id="rId8" action="ppaction://hlinksldjump"/>
          </p:cNvPr>
          <p:cNvSpPr/>
          <p:nvPr/>
        </p:nvSpPr>
        <p:spPr>
          <a:xfrm>
            <a:off x="3960616" y="1266670"/>
            <a:ext cx="472309" cy="485942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38038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26" presetClass="emph" presetSubtype="0" repeatCount="5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750" tmFilter="0, 0; .2, .5; .8, .5; 1, 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" dur="375" autoRev="1" fill="hold"/>
                                        <p:tgtEl>
                                          <p:spTgt spid="3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750"/>
                            </p:stCondLst>
                            <p:childTnLst>
                              <p:par>
                                <p:cTn id="13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/>
          <p:cNvSpPr txBox="1"/>
          <p:nvPr/>
        </p:nvSpPr>
        <p:spPr>
          <a:xfrm>
            <a:off x="704193" y="325821"/>
            <a:ext cx="98061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b="1" u="sng" dirty="0">
                <a:solidFill>
                  <a:srgbClr val="FF0000"/>
                </a:solidFill>
              </a:rPr>
              <a:t>Prüfungstraining:</a:t>
            </a:r>
            <a:r>
              <a:rPr lang="de-DE" sz="3200" b="1" dirty="0">
                <a:solidFill>
                  <a:schemeClr val="accent1">
                    <a:lumMod val="50000"/>
                  </a:schemeClr>
                </a:solidFill>
              </a:rPr>
              <a:t> Rufgruppenwechsel mittels Pfeiltasten</a:t>
            </a:r>
          </a:p>
        </p:txBody>
      </p:sp>
      <p:sp>
        <p:nvSpPr>
          <p:cNvPr id="20" name="Textfeld 19"/>
          <p:cNvSpPr txBox="1"/>
          <p:nvPr/>
        </p:nvSpPr>
        <p:spPr>
          <a:xfrm>
            <a:off x="6007485" y="2735599"/>
            <a:ext cx="553526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u="sng" dirty="0">
                <a:solidFill>
                  <a:schemeClr val="accent4">
                    <a:lumMod val="75000"/>
                  </a:schemeClr>
                </a:solidFill>
              </a:rPr>
              <a:t>Aufgabe:</a:t>
            </a:r>
            <a:r>
              <a:rPr lang="de-DE" sz="2400" b="1" dirty="0">
                <a:solidFill>
                  <a:schemeClr val="accent4">
                    <a:lumMod val="75000"/>
                  </a:schemeClr>
                </a:solidFill>
              </a:rPr>
              <a:t> Wähle mit Hilfe der Pfeiltasten aus dem aktuellen Ordner die Rufgruppe OV_1* aus!</a:t>
            </a:r>
          </a:p>
          <a:p>
            <a:endParaRPr lang="de-DE" sz="2400" b="1" dirty="0">
              <a:solidFill>
                <a:schemeClr val="accent4">
                  <a:lumMod val="75000"/>
                </a:schemeClr>
              </a:solidFill>
            </a:endParaRPr>
          </a:p>
          <a:p>
            <a:endParaRPr lang="de-DE" sz="2400" b="1" dirty="0">
              <a:solidFill>
                <a:schemeClr val="accent4">
                  <a:lumMod val="75000"/>
                </a:schemeClr>
              </a:solidFill>
            </a:endParaRPr>
          </a:p>
          <a:p>
            <a:r>
              <a:rPr lang="de-DE" sz="2400" b="1" dirty="0">
                <a:solidFill>
                  <a:schemeClr val="accent4">
                    <a:lumMod val="75000"/>
                  </a:schemeClr>
                </a:solidFill>
              </a:rPr>
              <a:t>Hinweis: Das Gerät ist bereits entsperrt!</a:t>
            </a:r>
          </a:p>
        </p:txBody>
      </p:sp>
      <p:pic>
        <p:nvPicPr>
          <p:cNvPr id="47" name="Grafik 4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574"/>
          <a:stretch/>
        </p:blipFill>
        <p:spPr>
          <a:xfrm>
            <a:off x="3753745" y="1014705"/>
            <a:ext cx="1936291" cy="4596186"/>
          </a:xfrm>
          <a:prstGeom prst="rect">
            <a:avLst/>
          </a:prstGeom>
        </p:spPr>
      </p:pic>
      <p:pic>
        <p:nvPicPr>
          <p:cNvPr id="35" name="Grafik 3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8167" y="3982727"/>
            <a:ext cx="565562" cy="424800"/>
          </a:xfrm>
          <a:prstGeom prst="rect">
            <a:avLst/>
          </a:prstGeom>
        </p:spPr>
      </p:pic>
      <p:sp>
        <p:nvSpPr>
          <p:cNvPr id="68" name="Rechteck 67">
            <a:hlinkClick r:id="rId4" action="ppaction://hlinksldjump"/>
          </p:cNvPr>
          <p:cNvSpPr/>
          <p:nvPr/>
        </p:nvSpPr>
        <p:spPr>
          <a:xfrm>
            <a:off x="4432925" y="4082288"/>
            <a:ext cx="184044" cy="202367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9" name="Rechteck 68">
            <a:hlinkClick r:id="rId5" action="ppaction://hlinksldjump"/>
          </p:cNvPr>
          <p:cNvSpPr/>
          <p:nvPr/>
        </p:nvSpPr>
        <p:spPr>
          <a:xfrm>
            <a:off x="4850538" y="4082288"/>
            <a:ext cx="184044" cy="202367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36" name="Grafik 3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3600" y="2134800"/>
            <a:ext cx="1194697" cy="1522800"/>
          </a:xfrm>
          <a:prstGeom prst="rect">
            <a:avLst/>
          </a:prstGeom>
        </p:spPr>
      </p:pic>
      <p:pic>
        <p:nvPicPr>
          <p:cNvPr id="4" name="Grafik 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3600" y="2134800"/>
            <a:ext cx="1194697" cy="1522800"/>
          </a:xfrm>
          <a:prstGeom prst="rect">
            <a:avLst/>
          </a:prstGeom>
        </p:spPr>
      </p:pic>
      <p:sp>
        <p:nvSpPr>
          <p:cNvPr id="37" name="Rechteck 36">
            <a:hlinkClick r:id="rId8" action="ppaction://hlinksldjump"/>
          </p:cNvPr>
          <p:cNvSpPr/>
          <p:nvPr/>
        </p:nvSpPr>
        <p:spPr>
          <a:xfrm>
            <a:off x="4547783" y="5266475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8" name="Rechteck 37">
            <a:hlinkClick r:id="rId8" action="ppaction://hlinksldjump"/>
          </p:cNvPr>
          <p:cNvSpPr/>
          <p:nvPr/>
        </p:nvSpPr>
        <p:spPr>
          <a:xfrm>
            <a:off x="4547783" y="5039044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9" name="Rechteck 38">
            <a:hlinkClick r:id="rId8" action="ppaction://hlinksldjump"/>
          </p:cNvPr>
          <p:cNvSpPr/>
          <p:nvPr/>
        </p:nvSpPr>
        <p:spPr>
          <a:xfrm>
            <a:off x="4547783" y="4806147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0" name="Rechteck 39">
            <a:hlinkClick r:id="rId8" action="ppaction://hlinksldjump"/>
          </p:cNvPr>
          <p:cNvSpPr/>
          <p:nvPr/>
        </p:nvSpPr>
        <p:spPr>
          <a:xfrm>
            <a:off x="4547783" y="4580673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1" name="Rechteck 40">
            <a:hlinkClick r:id="rId8" action="ppaction://hlinksldjump"/>
          </p:cNvPr>
          <p:cNvSpPr/>
          <p:nvPr/>
        </p:nvSpPr>
        <p:spPr>
          <a:xfrm>
            <a:off x="5066219" y="5260517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2" name="Rechteck 41">
            <a:hlinkClick r:id="rId8" action="ppaction://hlinksldjump"/>
          </p:cNvPr>
          <p:cNvSpPr/>
          <p:nvPr/>
        </p:nvSpPr>
        <p:spPr>
          <a:xfrm>
            <a:off x="5064318" y="4803316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3" name="Rechteck 42">
            <a:hlinkClick r:id="rId8" action="ppaction://hlinksldjump"/>
          </p:cNvPr>
          <p:cNvSpPr/>
          <p:nvPr/>
        </p:nvSpPr>
        <p:spPr>
          <a:xfrm>
            <a:off x="5064318" y="4574715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4" name="Rechteck 43">
            <a:hlinkClick r:id="rId8" action="ppaction://hlinksldjump"/>
          </p:cNvPr>
          <p:cNvSpPr/>
          <p:nvPr/>
        </p:nvSpPr>
        <p:spPr>
          <a:xfrm>
            <a:off x="4048395" y="5260517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5" name="Rechteck 44">
            <a:hlinkClick r:id="rId8" action="ppaction://hlinksldjump"/>
          </p:cNvPr>
          <p:cNvSpPr/>
          <p:nvPr/>
        </p:nvSpPr>
        <p:spPr>
          <a:xfrm>
            <a:off x="4048395" y="5031917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8" name="Rechteck 47">
            <a:hlinkClick r:id="rId8" action="ppaction://hlinksldjump"/>
          </p:cNvPr>
          <p:cNvSpPr/>
          <p:nvPr/>
        </p:nvSpPr>
        <p:spPr>
          <a:xfrm>
            <a:off x="4048395" y="4803316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9" name="Rechteck 58">
            <a:hlinkClick r:id="rId8" action="ppaction://hlinksldjump"/>
          </p:cNvPr>
          <p:cNvSpPr/>
          <p:nvPr/>
        </p:nvSpPr>
        <p:spPr>
          <a:xfrm>
            <a:off x="4048395" y="4574715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0" name="Rechteck 59">
            <a:hlinkClick r:id="rId8" action="ppaction://hlinksldjump"/>
          </p:cNvPr>
          <p:cNvSpPr/>
          <p:nvPr/>
        </p:nvSpPr>
        <p:spPr>
          <a:xfrm>
            <a:off x="4034753" y="3737877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2" name="Rechteck 61">
            <a:hlinkClick r:id="rId8" action="ppaction://hlinksldjump"/>
          </p:cNvPr>
          <p:cNvSpPr/>
          <p:nvPr/>
        </p:nvSpPr>
        <p:spPr>
          <a:xfrm>
            <a:off x="5060817" y="3737876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6" name="Rechteck 75">
            <a:hlinkClick r:id="rId8" action="ppaction://hlinksldjump"/>
          </p:cNvPr>
          <p:cNvSpPr/>
          <p:nvPr/>
        </p:nvSpPr>
        <p:spPr>
          <a:xfrm>
            <a:off x="4514847" y="3737877"/>
            <a:ext cx="487739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7" name="Rechteck 76">
            <a:hlinkClick r:id="rId8" action="ppaction://hlinksldjump"/>
          </p:cNvPr>
          <p:cNvSpPr/>
          <p:nvPr/>
        </p:nvSpPr>
        <p:spPr>
          <a:xfrm>
            <a:off x="4083340" y="3995338"/>
            <a:ext cx="303518" cy="364458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8" name="Rechteck 77">
            <a:hlinkClick r:id="rId8" action="ppaction://hlinksldjump"/>
          </p:cNvPr>
          <p:cNvSpPr/>
          <p:nvPr/>
        </p:nvSpPr>
        <p:spPr>
          <a:xfrm>
            <a:off x="5108144" y="4000707"/>
            <a:ext cx="303518" cy="364458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9" name="Rechteck 78">
            <a:hlinkClick r:id="rId8" action="ppaction://hlinksldjump"/>
          </p:cNvPr>
          <p:cNvSpPr/>
          <p:nvPr/>
        </p:nvSpPr>
        <p:spPr>
          <a:xfrm>
            <a:off x="3716942" y="2343644"/>
            <a:ext cx="184044" cy="1076653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0" name="Rechteck 79">
            <a:hlinkClick r:id="rId8" action="ppaction://hlinksldjump"/>
          </p:cNvPr>
          <p:cNvSpPr/>
          <p:nvPr/>
        </p:nvSpPr>
        <p:spPr>
          <a:xfrm>
            <a:off x="3716942" y="2067188"/>
            <a:ext cx="184044" cy="202367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1" name="Rechteck 80">
            <a:hlinkClick r:id="rId8" action="ppaction://hlinksldjump"/>
          </p:cNvPr>
          <p:cNvSpPr/>
          <p:nvPr/>
        </p:nvSpPr>
        <p:spPr>
          <a:xfrm>
            <a:off x="5064318" y="5031917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2" name="Rechteck 81">
            <a:hlinkClick r:id="rId8" action="ppaction://hlinksldjump"/>
          </p:cNvPr>
          <p:cNvSpPr/>
          <p:nvPr/>
        </p:nvSpPr>
        <p:spPr>
          <a:xfrm rot="16200000">
            <a:off x="4641734" y="4227809"/>
            <a:ext cx="184044" cy="202367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3" name="Rechteck 82">
            <a:hlinkClick r:id="rId8" action="ppaction://hlinksldjump"/>
          </p:cNvPr>
          <p:cNvSpPr/>
          <p:nvPr/>
        </p:nvSpPr>
        <p:spPr>
          <a:xfrm rot="16200000">
            <a:off x="4634981" y="3947842"/>
            <a:ext cx="184044" cy="202367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4" name="Rechteck 83">
            <a:hlinkClick r:id="rId8" action="ppaction://hlinksldjump"/>
          </p:cNvPr>
          <p:cNvSpPr/>
          <p:nvPr/>
        </p:nvSpPr>
        <p:spPr>
          <a:xfrm>
            <a:off x="3960616" y="1266670"/>
            <a:ext cx="472309" cy="485942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69206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26" presetClass="emph" presetSubtype="0" repeatCount="5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750" tmFilter="0, 0; .2, .5; .8, .5; 1, 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" dur="375" autoRev="1" fill="hold"/>
                                        <p:tgtEl>
                                          <p:spTgt spid="3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750"/>
                            </p:stCondLst>
                            <p:childTnLst>
                              <p:par>
                                <p:cTn id="13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/>
          <p:cNvSpPr txBox="1"/>
          <p:nvPr/>
        </p:nvSpPr>
        <p:spPr>
          <a:xfrm>
            <a:off x="704193" y="325821"/>
            <a:ext cx="98061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b="1" u="sng" dirty="0">
                <a:solidFill>
                  <a:srgbClr val="FF0000"/>
                </a:solidFill>
              </a:rPr>
              <a:t>Prüfungstraining:</a:t>
            </a:r>
            <a:r>
              <a:rPr lang="de-DE" sz="3200" b="1" dirty="0">
                <a:solidFill>
                  <a:schemeClr val="accent1">
                    <a:lumMod val="50000"/>
                  </a:schemeClr>
                </a:solidFill>
              </a:rPr>
              <a:t> Rufgruppenwechsel mittels Pfeiltasten</a:t>
            </a:r>
          </a:p>
        </p:txBody>
      </p:sp>
      <p:sp>
        <p:nvSpPr>
          <p:cNvPr id="20" name="Textfeld 19"/>
          <p:cNvSpPr txBox="1"/>
          <p:nvPr/>
        </p:nvSpPr>
        <p:spPr>
          <a:xfrm>
            <a:off x="6007485" y="2735599"/>
            <a:ext cx="553526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u="sng" dirty="0">
                <a:solidFill>
                  <a:schemeClr val="accent4">
                    <a:lumMod val="75000"/>
                  </a:schemeClr>
                </a:solidFill>
              </a:rPr>
              <a:t>Aufgabe:</a:t>
            </a:r>
            <a:r>
              <a:rPr lang="de-DE" sz="2400" b="1" dirty="0">
                <a:solidFill>
                  <a:schemeClr val="accent4">
                    <a:lumMod val="75000"/>
                  </a:schemeClr>
                </a:solidFill>
              </a:rPr>
              <a:t> Wähle mit Hilfe der Pfeiltasten aus dem aktuellen Ordner die Rufgruppe OV_1* aus!</a:t>
            </a:r>
          </a:p>
          <a:p>
            <a:endParaRPr lang="de-DE" sz="2400" b="1" dirty="0">
              <a:solidFill>
                <a:schemeClr val="accent4">
                  <a:lumMod val="75000"/>
                </a:schemeClr>
              </a:solidFill>
            </a:endParaRPr>
          </a:p>
          <a:p>
            <a:endParaRPr lang="de-DE" sz="2400" b="1" dirty="0">
              <a:solidFill>
                <a:schemeClr val="accent4">
                  <a:lumMod val="75000"/>
                </a:schemeClr>
              </a:solidFill>
            </a:endParaRPr>
          </a:p>
          <a:p>
            <a:r>
              <a:rPr lang="de-DE" sz="2400" b="1" dirty="0">
                <a:solidFill>
                  <a:schemeClr val="accent4">
                    <a:lumMod val="75000"/>
                  </a:schemeClr>
                </a:solidFill>
              </a:rPr>
              <a:t>Hinweis: Das Gerät ist bereits entsperrt!</a:t>
            </a:r>
          </a:p>
        </p:txBody>
      </p:sp>
      <p:sp>
        <p:nvSpPr>
          <p:cNvPr id="26" name="Abgerundetes Rechteck 25">
            <a:hlinkClick r:id="rId2" action="ppaction://hlinksldjump"/>
          </p:cNvPr>
          <p:cNvSpPr/>
          <p:nvPr/>
        </p:nvSpPr>
        <p:spPr>
          <a:xfrm>
            <a:off x="5047175" y="3529775"/>
            <a:ext cx="487351" cy="288246"/>
          </a:xfrm>
          <a:prstGeom prst="roundRect">
            <a:avLst/>
          </a:prstGeom>
          <a:noFill/>
          <a:ln>
            <a:solidFill>
              <a:srgbClr val="B2B2B2">
                <a:alpha val="14902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6" name="Abgerundetes Rechteck 45">
            <a:hlinkClick r:id="rId3" action="ppaction://hlinksldjump"/>
          </p:cNvPr>
          <p:cNvSpPr/>
          <p:nvPr/>
        </p:nvSpPr>
        <p:spPr>
          <a:xfrm>
            <a:off x="4446568" y="3529775"/>
            <a:ext cx="600607" cy="282877"/>
          </a:xfrm>
          <a:prstGeom prst="roundRect">
            <a:avLst/>
          </a:prstGeom>
          <a:noFill/>
          <a:ln>
            <a:solidFill>
              <a:srgbClr val="B2B2B2">
                <a:alpha val="14902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47" name="Grafik 46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574"/>
          <a:stretch/>
        </p:blipFill>
        <p:spPr>
          <a:xfrm>
            <a:off x="3753745" y="1014705"/>
            <a:ext cx="1936291" cy="4596186"/>
          </a:xfrm>
          <a:prstGeom prst="rect">
            <a:avLst/>
          </a:prstGeom>
        </p:spPr>
      </p:pic>
      <p:pic>
        <p:nvPicPr>
          <p:cNvPr id="35" name="Grafik 3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8167" y="3982727"/>
            <a:ext cx="565562" cy="424800"/>
          </a:xfrm>
          <a:prstGeom prst="rect">
            <a:avLst/>
          </a:prstGeom>
        </p:spPr>
      </p:pic>
      <p:sp>
        <p:nvSpPr>
          <p:cNvPr id="68" name="Rechteck 67">
            <a:hlinkClick r:id="rId6" action="ppaction://hlinksldjump"/>
          </p:cNvPr>
          <p:cNvSpPr/>
          <p:nvPr/>
        </p:nvSpPr>
        <p:spPr>
          <a:xfrm>
            <a:off x="4432928" y="4084820"/>
            <a:ext cx="184044" cy="202367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9" name="Rechteck 68">
            <a:hlinkClick r:id="rId7" action="ppaction://hlinksldjump"/>
          </p:cNvPr>
          <p:cNvSpPr/>
          <p:nvPr/>
        </p:nvSpPr>
        <p:spPr>
          <a:xfrm>
            <a:off x="4850538" y="4082288"/>
            <a:ext cx="184044" cy="202367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3" name="Grafik 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3600" y="2134800"/>
            <a:ext cx="1194697" cy="1522800"/>
          </a:xfrm>
          <a:prstGeom prst="rect">
            <a:avLst/>
          </a:prstGeom>
        </p:spPr>
      </p:pic>
      <p:sp>
        <p:nvSpPr>
          <p:cNvPr id="81" name="Rechteck 80">
            <a:hlinkClick r:id="rId9" action="ppaction://hlinksldjump"/>
          </p:cNvPr>
          <p:cNvSpPr/>
          <p:nvPr/>
        </p:nvSpPr>
        <p:spPr>
          <a:xfrm>
            <a:off x="4547783" y="5266475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2" name="Rechteck 81">
            <a:hlinkClick r:id="rId9" action="ppaction://hlinksldjump"/>
          </p:cNvPr>
          <p:cNvSpPr/>
          <p:nvPr/>
        </p:nvSpPr>
        <p:spPr>
          <a:xfrm>
            <a:off x="4547783" y="5039044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3" name="Rechteck 82">
            <a:hlinkClick r:id="rId9" action="ppaction://hlinksldjump"/>
          </p:cNvPr>
          <p:cNvSpPr/>
          <p:nvPr/>
        </p:nvSpPr>
        <p:spPr>
          <a:xfrm>
            <a:off x="4547783" y="4806147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4" name="Rechteck 83">
            <a:hlinkClick r:id="rId9" action="ppaction://hlinksldjump"/>
          </p:cNvPr>
          <p:cNvSpPr/>
          <p:nvPr/>
        </p:nvSpPr>
        <p:spPr>
          <a:xfrm>
            <a:off x="4547783" y="4580673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5" name="Rechteck 84">
            <a:hlinkClick r:id="rId9" action="ppaction://hlinksldjump"/>
          </p:cNvPr>
          <p:cNvSpPr/>
          <p:nvPr/>
        </p:nvSpPr>
        <p:spPr>
          <a:xfrm>
            <a:off x="5066219" y="5260517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6" name="Rechteck 85">
            <a:hlinkClick r:id="rId9" action="ppaction://hlinksldjump"/>
          </p:cNvPr>
          <p:cNvSpPr/>
          <p:nvPr/>
        </p:nvSpPr>
        <p:spPr>
          <a:xfrm>
            <a:off x="5064318" y="4803316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7" name="Rechteck 86">
            <a:hlinkClick r:id="rId9" action="ppaction://hlinksldjump"/>
          </p:cNvPr>
          <p:cNvSpPr/>
          <p:nvPr/>
        </p:nvSpPr>
        <p:spPr>
          <a:xfrm>
            <a:off x="5064318" y="4574715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8" name="Rechteck 87">
            <a:hlinkClick r:id="rId9" action="ppaction://hlinksldjump"/>
          </p:cNvPr>
          <p:cNvSpPr/>
          <p:nvPr/>
        </p:nvSpPr>
        <p:spPr>
          <a:xfrm>
            <a:off x="4048395" y="5260517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9" name="Rechteck 88">
            <a:hlinkClick r:id="rId9" action="ppaction://hlinksldjump"/>
          </p:cNvPr>
          <p:cNvSpPr/>
          <p:nvPr/>
        </p:nvSpPr>
        <p:spPr>
          <a:xfrm>
            <a:off x="4048395" y="5031917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90" name="Rechteck 89">
            <a:hlinkClick r:id="rId9" action="ppaction://hlinksldjump"/>
          </p:cNvPr>
          <p:cNvSpPr/>
          <p:nvPr/>
        </p:nvSpPr>
        <p:spPr>
          <a:xfrm>
            <a:off x="4048395" y="4803316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91" name="Rechteck 90">
            <a:hlinkClick r:id="rId9" action="ppaction://hlinksldjump"/>
          </p:cNvPr>
          <p:cNvSpPr/>
          <p:nvPr/>
        </p:nvSpPr>
        <p:spPr>
          <a:xfrm>
            <a:off x="4048395" y="4574715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92" name="Rechteck 91">
            <a:hlinkClick r:id="rId9" action="ppaction://hlinksldjump"/>
          </p:cNvPr>
          <p:cNvSpPr/>
          <p:nvPr/>
        </p:nvSpPr>
        <p:spPr>
          <a:xfrm>
            <a:off x="4034753" y="3737877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93" name="Rechteck 92">
            <a:hlinkClick r:id="rId9" action="ppaction://hlinksldjump"/>
          </p:cNvPr>
          <p:cNvSpPr/>
          <p:nvPr/>
        </p:nvSpPr>
        <p:spPr>
          <a:xfrm>
            <a:off x="5060817" y="3737876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94" name="Rechteck 93">
            <a:hlinkClick r:id="rId9" action="ppaction://hlinksldjump"/>
          </p:cNvPr>
          <p:cNvSpPr/>
          <p:nvPr/>
        </p:nvSpPr>
        <p:spPr>
          <a:xfrm>
            <a:off x="4514847" y="3737877"/>
            <a:ext cx="487739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95" name="Rechteck 94">
            <a:hlinkClick r:id="rId9" action="ppaction://hlinksldjump"/>
          </p:cNvPr>
          <p:cNvSpPr/>
          <p:nvPr/>
        </p:nvSpPr>
        <p:spPr>
          <a:xfrm>
            <a:off x="4083340" y="3995338"/>
            <a:ext cx="303518" cy="364458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96" name="Rechteck 95">
            <a:hlinkClick r:id="rId9" action="ppaction://hlinksldjump"/>
          </p:cNvPr>
          <p:cNvSpPr/>
          <p:nvPr/>
        </p:nvSpPr>
        <p:spPr>
          <a:xfrm>
            <a:off x="5108144" y="4000707"/>
            <a:ext cx="303518" cy="364458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97" name="Rechteck 96">
            <a:hlinkClick r:id="rId9" action="ppaction://hlinksldjump"/>
          </p:cNvPr>
          <p:cNvSpPr/>
          <p:nvPr/>
        </p:nvSpPr>
        <p:spPr>
          <a:xfrm>
            <a:off x="3716942" y="2343644"/>
            <a:ext cx="184044" cy="1076653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98" name="Rechteck 97">
            <a:hlinkClick r:id="rId9" action="ppaction://hlinksldjump"/>
          </p:cNvPr>
          <p:cNvSpPr/>
          <p:nvPr/>
        </p:nvSpPr>
        <p:spPr>
          <a:xfrm>
            <a:off x="3716942" y="2067188"/>
            <a:ext cx="184044" cy="202367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99" name="Rechteck 98">
            <a:hlinkClick r:id="rId9" action="ppaction://hlinksldjump"/>
          </p:cNvPr>
          <p:cNvSpPr/>
          <p:nvPr/>
        </p:nvSpPr>
        <p:spPr>
          <a:xfrm>
            <a:off x="5064318" y="5031917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00" name="Rechteck 99">
            <a:hlinkClick r:id="rId9" action="ppaction://hlinksldjump"/>
          </p:cNvPr>
          <p:cNvSpPr/>
          <p:nvPr/>
        </p:nvSpPr>
        <p:spPr>
          <a:xfrm rot="16200000">
            <a:off x="4641734" y="4227809"/>
            <a:ext cx="184044" cy="202367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01" name="Rechteck 100">
            <a:hlinkClick r:id="rId9" action="ppaction://hlinksldjump"/>
          </p:cNvPr>
          <p:cNvSpPr/>
          <p:nvPr/>
        </p:nvSpPr>
        <p:spPr>
          <a:xfrm rot="16200000">
            <a:off x="4634981" y="3947842"/>
            <a:ext cx="184044" cy="202367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02" name="Rechteck 101">
            <a:hlinkClick r:id="rId9" action="ppaction://hlinksldjump"/>
          </p:cNvPr>
          <p:cNvSpPr/>
          <p:nvPr/>
        </p:nvSpPr>
        <p:spPr>
          <a:xfrm>
            <a:off x="3960616" y="1266670"/>
            <a:ext cx="472309" cy="485942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3600" y="2134800"/>
            <a:ext cx="1194697" cy="152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18224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26" presetClass="emph" presetSubtype="0" repeatCount="5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" dur="750" tmFilter="0, 0; .2, .5; .8, .5; 1, 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" dur="375" autoRev="1" fill="hold"/>
                                        <p:tgtEl>
                                          <p:spTgt spid="3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750"/>
                            </p:stCondLst>
                            <p:childTnLst>
                              <p:par>
                                <p:cTn id="13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/>
          <p:cNvSpPr txBox="1"/>
          <p:nvPr/>
        </p:nvSpPr>
        <p:spPr>
          <a:xfrm>
            <a:off x="704193" y="325821"/>
            <a:ext cx="98061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b="1" u="sng" dirty="0">
                <a:solidFill>
                  <a:srgbClr val="FF0000"/>
                </a:solidFill>
              </a:rPr>
              <a:t>Prüfungstraining:</a:t>
            </a:r>
            <a:r>
              <a:rPr lang="de-DE" sz="3200" b="1" dirty="0">
                <a:solidFill>
                  <a:schemeClr val="accent1">
                    <a:lumMod val="50000"/>
                  </a:schemeClr>
                </a:solidFill>
              </a:rPr>
              <a:t> Rufgruppenwechsel mittels Pfeiltasten</a:t>
            </a:r>
          </a:p>
        </p:txBody>
      </p:sp>
      <p:sp>
        <p:nvSpPr>
          <p:cNvPr id="20" name="Textfeld 19"/>
          <p:cNvSpPr txBox="1"/>
          <p:nvPr/>
        </p:nvSpPr>
        <p:spPr>
          <a:xfrm>
            <a:off x="6007485" y="2735599"/>
            <a:ext cx="553526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u="sng" dirty="0">
                <a:solidFill>
                  <a:schemeClr val="accent4">
                    <a:lumMod val="75000"/>
                  </a:schemeClr>
                </a:solidFill>
              </a:rPr>
              <a:t>Aufgabe:</a:t>
            </a:r>
            <a:r>
              <a:rPr lang="de-DE" sz="2400" b="1" dirty="0">
                <a:solidFill>
                  <a:schemeClr val="accent4">
                    <a:lumMod val="75000"/>
                  </a:schemeClr>
                </a:solidFill>
              </a:rPr>
              <a:t> Wähle mit Hilfe der Pfeiltasten aus dem aktuellen Ordner die Rufgruppe OV_1* aus!</a:t>
            </a:r>
          </a:p>
          <a:p>
            <a:endParaRPr lang="de-DE" sz="2400" b="1" dirty="0">
              <a:solidFill>
                <a:schemeClr val="accent4">
                  <a:lumMod val="75000"/>
                </a:schemeClr>
              </a:solidFill>
            </a:endParaRPr>
          </a:p>
          <a:p>
            <a:endParaRPr lang="de-DE" sz="2400" b="1" dirty="0">
              <a:solidFill>
                <a:schemeClr val="accent4">
                  <a:lumMod val="75000"/>
                </a:schemeClr>
              </a:solidFill>
            </a:endParaRPr>
          </a:p>
          <a:p>
            <a:r>
              <a:rPr lang="de-DE" sz="2400" b="1" dirty="0">
                <a:solidFill>
                  <a:schemeClr val="accent4">
                    <a:lumMod val="75000"/>
                  </a:schemeClr>
                </a:solidFill>
              </a:rPr>
              <a:t>Hinweis: Das Gerät ist bereits entsperrt!</a:t>
            </a:r>
          </a:p>
        </p:txBody>
      </p:sp>
      <p:pic>
        <p:nvPicPr>
          <p:cNvPr id="47" name="Grafik 4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574"/>
          <a:stretch/>
        </p:blipFill>
        <p:spPr>
          <a:xfrm>
            <a:off x="3753745" y="1014705"/>
            <a:ext cx="1936291" cy="4596186"/>
          </a:xfrm>
          <a:prstGeom prst="rect">
            <a:avLst/>
          </a:prstGeom>
        </p:spPr>
      </p:pic>
      <p:pic>
        <p:nvPicPr>
          <p:cNvPr id="35" name="Grafik 3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8167" y="3982727"/>
            <a:ext cx="565562" cy="424800"/>
          </a:xfrm>
          <a:prstGeom prst="rect">
            <a:avLst/>
          </a:prstGeom>
        </p:spPr>
      </p:pic>
      <p:sp>
        <p:nvSpPr>
          <p:cNvPr id="68" name="Rechteck 67">
            <a:hlinkClick r:id="rId4" action="ppaction://hlinksldjump"/>
          </p:cNvPr>
          <p:cNvSpPr/>
          <p:nvPr/>
        </p:nvSpPr>
        <p:spPr>
          <a:xfrm>
            <a:off x="4432928" y="4084820"/>
            <a:ext cx="184044" cy="202367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9" name="Rechteck 68">
            <a:hlinkClick r:id="rId5" action="ppaction://hlinksldjump"/>
          </p:cNvPr>
          <p:cNvSpPr/>
          <p:nvPr/>
        </p:nvSpPr>
        <p:spPr>
          <a:xfrm>
            <a:off x="4850538" y="4082288"/>
            <a:ext cx="184044" cy="202367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6" name="Rechteck 35">
            <a:hlinkClick r:id="rId6" action="ppaction://hlinksldjump"/>
          </p:cNvPr>
          <p:cNvSpPr/>
          <p:nvPr/>
        </p:nvSpPr>
        <p:spPr>
          <a:xfrm>
            <a:off x="4547783" y="5266475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8" name="Rechteck 37">
            <a:hlinkClick r:id="rId6" action="ppaction://hlinksldjump"/>
          </p:cNvPr>
          <p:cNvSpPr/>
          <p:nvPr/>
        </p:nvSpPr>
        <p:spPr>
          <a:xfrm>
            <a:off x="4547783" y="5039044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9" name="Rechteck 38">
            <a:hlinkClick r:id="rId6" action="ppaction://hlinksldjump"/>
          </p:cNvPr>
          <p:cNvSpPr/>
          <p:nvPr/>
        </p:nvSpPr>
        <p:spPr>
          <a:xfrm>
            <a:off x="4547783" y="4806147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0" name="Rechteck 39">
            <a:hlinkClick r:id="rId6" action="ppaction://hlinksldjump"/>
          </p:cNvPr>
          <p:cNvSpPr/>
          <p:nvPr/>
        </p:nvSpPr>
        <p:spPr>
          <a:xfrm>
            <a:off x="4547783" y="4580673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1" name="Rechteck 40">
            <a:hlinkClick r:id="rId6" action="ppaction://hlinksldjump"/>
          </p:cNvPr>
          <p:cNvSpPr/>
          <p:nvPr/>
        </p:nvSpPr>
        <p:spPr>
          <a:xfrm>
            <a:off x="5066219" y="5260517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2" name="Rechteck 41">
            <a:hlinkClick r:id="rId6" action="ppaction://hlinksldjump"/>
          </p:cNvPr>
          <p:cNvSpPr/>
          <p:nvPr/>
        </p:nvSpPr>
        <p:spPr>
          <a:xfrm>
            <a:off x="5064318" y="4803316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3" name="Rechteck 42">
            <a:hlinkClick r:id="rId6" action="ppaction://hlinksldjump"/>
          </p:cNvPr>
          <p:cNvSpPr/>
          <p:nvPr/>
        </p:nvSpPr>
        <p:spPr>
          <a:xfrm>
            <a:off x="5064318" y="4574715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4" name="Rechteck 43">
            <a:hlinkClick r:id="rId6" action="ppaction://hlinksldjump"/>
          </p:cNvPr>
          <p:cNvSpPr/>
          <p:nvPr/>
        </p:nvSpPr>
        <p:spPr>
          <a:xfrm>
            <a:off x="4048395" y="5260517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5" name="Rechteck 44">
            <a:hlinkClick r:id="rId6" action="ppaction://hlinksldjump"/>
          </p:cNvPr>
          <p:cNvSpPr/>
          <p:nvPr/>
        </p:nvSpPr>
        <p:spPr>
          <a:xfrm>
            <a:off x="4048395" y="5031917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8" name="Rechteck 47">
            <a:hlinkClick r:id="rId6" action="ppaction://hlinksldjump"/>
          </p:cNvPr>
          <p:cNvSpPr/>
          <p:nvPr/>
        </p:nvSpPr>
        <p:spPr>
          <a:xfrm>
            <a:off x="4048395" y="4803316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9" name="Rechteck 58">
            <a:hlinkClick r:id="rId6" action="ppaction://hlinksldjump"/>
          </p:cNvPr>
          <p:cNvSpPr/>
          <p:nvPr/>
        </p:nvSpPr>
        <p:spPr>
          <a:xfrm>
            <a:off x="4048395" y="4574715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0" name="Rechteck 59">
            <a:hlinkClick r:id="rId6" action="ppaction://hlinksldjump"/>
          </p:cNvPr>
          <p:cNvSpPr/>
          <p:nvPr/>
        </p:nvSpPr>
        <p:spPr>
          <a:xfrm>
            <a:off x="4034753" y="3737877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2" name="Rechteck 61">
            <a:hlinkClick r:id="rId6" action="ppaction://hlinksldjump"/>
          </p:cNvPr>
          <p:cNvSpPr/>
          <p:nvPr/>
        </p:nvSpPr>
        <p:spPr>
          <a:xfrm>
            <a:off x="5060817" y="3737876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6" name="Rechteck 75">
            <a:hlinkClick r:id="rId6" action="ppaction://hlinksldjump"/>
          </p:cNvPr>
          <p:cNvSpPr/>
          <p:nvPr/>
        </p:nvSpPr>
        <p:spPr>
          <a:xfrm>
            <a:off x="4514847" y="3737877"/>
            <a:ext cx="487739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7" name="Rechteck 76">
            <a:hlinkClick r:id="rId6" action="ppaction://hlinksldjump"/>
          </p:cNvPr>
          <p:cNvSpPr/>
          <p:nvPr/>
        </p:nvSpPr>
        <p:spPr>
          <a:xfrm>
            <a:off x="4083340" y="3995338"/>
            <a:ext cx="303518" cy="364458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8" name="Rechteck 77">
            <a:hlinkClick r:id="rId6" action="ppaction://hlinksldjump"/>
          </p:cNvPr>
          <p:cNvSpPr/>
          <p:nvPr/>
        </p:nvSpPr>
        <p:spPr>
          <a:xfrm>
            <a:off x="5108144" y="4000707"/>
            <a:ext cx="303518" cy="364458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9" name="Rechteck 78">
            <a:hlinkClick r:id="rId6" action="ppaction://hlinksldjump"/>
          </p:cNvPr>
          <p:cNvSpPr/>
          <p:nvPr/>
        </p:nvSpPr>
        <p:spPr>
          <a:xfrm>
            <a:off x="3716942" y="2343644"/>
            <a:ext cx="184044" cy="1076653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0" name="Rechteck 79">
            <a:hlinkClick r:id="rId6" action="ppaction://hlinksldjump"/>
          </p:cNvPr>
          <p:cNvSpPr/>
          <p:nvPr/>
        </p:nvSpPr>
        <p:spPr>
          <a:xfrm>
            <a:off x="3716942" y="2067188"/>
            <a:ext cx="184044" cy="202367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1" name="Rechteck 80">
            <a:hlinkClick r:id="rId6" action="ppaction://hlinksldjump"/>
          </p:cNvPr>
          <p:cNvSpPr/>
          <p:nvPr/>
        </p:nvSpPr>
        <p:spPr>
          <a:xfrm>
            <a:off x="5064318" y="5031917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2" name="Rechteck 81">
            <a:hlinkClick r:id="rId6" action="ppaction://hlinksldjump"/>
          </p:cNvPr>
          <p:cNvSpPr/>
          <p:nvPr/>
        </p:nvSpPr>
        <p:spPr>
          <a:xfrm rot="16200000">
            <a:off x="4641734" y="4227809"/>
            <a:ext cx="184044" cy="202367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3" name="Rechteck 82">
            <a:hlinkClick r:id="rId6" action="ppaction://hlinksldjump"/>
          </p:cNvPr>
          <p:cNvSpPr/>
          <p:nvPr/>
        </p:nvSpPr>
        <p:spPr>
          <a:xfrm rot="16200000">
            <a:off x="4634981" y="3947842"/>
            <a:ext cx="184044" cy="202367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4" name="Rechteck 83">
            <a:hlinkClick r:id="rId6" action="ppaction://hlinksldjump"/>
          </p:cNvPr>
          <p:cNvSpPr/>
          <p:nvPr/>
        </p:nvSpPr>
        <p:spPr>
          <a:xfrm>
            <a:off x="3960616" y="1266670"/>
            <a:ext cx="472309" cy="485942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49" name="Grafik 4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3600" y="2134800"/>
            <a:ext cx="1194697" cy="1522800"/>
          </a:xfrm>
          <a:prstGeom prst="rect">
            <a:avLst/>
          </a:prstGeom>
        </p:spPr>
      </p:pic>
      <p:pic>
        <p:nvPicPr>
          <p:cNvPr id="46" name="Grafik 45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3600" y="2134800"/>
            <a:ext cx="1194697" cy="152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15376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26" presetClass="emph" presetSubtype="0" repeatCount="5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" dur="750" tmFilter="0, 0; .2, .5; .8, .5; 1, 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" dur="375" autoRev="1" fill="hold"/>
                                        <p:tgtEl>
                                          <p:spTgt spid="3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750"/>
                            </p:stCondLst>
                            <p:childTnLst>
                              <p:par>
                                <p:cTn id="13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/>
          <p:cNvSpPr txBox="1"/>
          <p:nvPr/>
        </p:nvSpPr>
        <p:spPr>
          <a:xfrm>
            <a:off x="704193" y="325821"/>
            <a:ext cx="98061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b="1" u="sng" dirty="0">
                <a:solidFill>
                  <a:srgbClr val="FF0000"/>
                </a:solidFill>
              </a:rPr>
              <a:t>Prüfungstraining:</a:t>
            </a:r>
            <a:r>
              <a:rPr lang="de-DE" sz="3200" b="1" dirty="0">
                <a:solidFill>
                  <a:schemeClr val="accent1">
                    <a:lumMod val="50000"/>
                  </a:schemeClr>
                </a:solidFill>
              </a:rPr>
              <a:t> Rufgruppenwechsel mittels Pfeiltasten</a:t>
            </a:r>
          </a:p>
        </p:txBody>
      </p:sp>
      <p:sp>
        <p:nvSpPr>
          <p:cNvPr id="20" name="Textfeld 19"/>
          <p:cNvSpPr txBox="1"/>
          <p:nvPr/>
        </p:nvSpPr>
        <p:spPr>
          <a:xfrm>
            <a:off x="6007485" y="2735599"/>
            <a:ext cx="553526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u="sng" dirty="0">
                <a:solidFill>
                  <a:schemeClr val="accent4">
                    <a:lumMod val="75000"/>
                  </a:schemeClr>
                </a:solidFill>
              </a:rPr>
              <a:t>Aufgabe:</a:t>
            </a:r>
            <a:r>
              <a:rPr lang="de-DE" sz="2400" b="1" dirty="0">
                <a:solidFill>
                  <a:schemeClr val="accent4">
                    <a:lumMod val="75000"/>
                  </a:schemeClr>
                </a:solidFill>
              </a:rPr>
              <a:t> Wähle mit Hilfe der Pfeiltasten aus dem aktuellen Ordner die Rufgruppe OV_1* aus!</a:t>
            </a:r>
          </a:p>
          <a:p>
            <a:endParaRPr lang="de-DE" sz="2400" b="1" dirty="0">
              <a:solidFill>
                <a:schemeClr val="accent4">
                  <a:lumMod val="75000"/>
                </a:schemeClr>
              </a:solidFill>
            </a:endParaRPr>
          </a:p>
          <a:p>
            <a:endParaRPr lang="de-DE" sz="2400" b="1" dirty="0">
              <a:solidFill>
                <a:schemeClr val="accent4">
                  <a:lumMod val="75000"/>
                </a:schemeClr>
              </a:solidFill>
            </a:endParaRPr>
          </a:p>
          <a:p>
            <a:r>
              <a:rPr lang="de-DE" sz="2400" b="1" dirty="0">
                <a:solidFill>
                  <a:schemeClr val="accent4">
                    <a:lumMod val="75000"/>
                  </a:schemeClr>
                </a:solidFill>
              </a:rPr>
              <a:t>Hinweis: Das Gerät ist bereits entsperrt!</a:t>
            </a:r>
          </a:p>
        </p:txBody>
      </p:sp>
      <p:pic>
        <p:nvPicPr>
          <p:cNvPr id="47" name="Grafik 4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574"/>
          <a:stretch/>
        </p:blipFill>
        <p:spPr>
          <a:xfrm>
            <a:off x="3753745" y="1014705"/>
            <a:ext cx="1936291" cy="4596186"/>
          </a:xfrm>
          <a:prstGeom prst="rect">
            <a:avLst/>
          </a:prstGeom>
        </p:spPr>
      </p:pic>
      <p:pic>
        <p:nvPicPr>
          <p:cNvPr id="35" name="Grafik 3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8167" y="3982727"/>
            <a:ext cx="565562" cy="424800"/>
          </a:xfrm>
          <a:prstGeom prst="rect">
            <a:avLst/>
          </a:prstGeom>
        </p:spPr>
      </p:pic>
      <p:sp>
        <p:nvSpPr>
          <p:cNvPr id="68" name="Rechteck 67">
            <a:hlinkClick r:id="rId4" action="ppaction://hlinksldjump"/>
          </p:cNvPr>
          <p:cNvSpPr/>
          <p:nvPr/>
        </p:nvSpPr>
        <p:spPr>
          <a:xfrm>
            <a:off x="4432928" y="4084820"/>
            <a:ext cx="184044" cy="202367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9" name="Rechteck 68">
            <a:hlinkClick r:id="rId5" action="ppaction://hlinksldjump"/>
          </p:cNvPr>
          <p:cNvSpPr/>
          <p:nvPr/>
        </p:nvSpPr>
        <p:spPr>
          <a:xfrm>
            <a:off x="4850538" y="4082288"/>
            <a:ext cx="184044" cy="202367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7" name="Rechteck 36">
            <a:hlinkClick r:id="rId6" action="ppaction://hlinksldjump"/>
          </p:cNvPr>
          <p:cNvSpPr/>
          <p:nvPr/>
        </p:nvSpPr>
        <p:spPr>
          <a:xfrm>
            <a:off x="4547783" y="5266475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8" name="Rechteck 37">
            <a:hlinkClick r:id="rId6" action="ppaction://hlinksldjump"/>
          </p:cNvPr>
          <p:cNvSpPr/>
          <p:nvPr/>
        </p:nvSpPr>
        <p:spPr>
          <a:xfrm>
            <a:off x="4547783" y="5039044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9" name="Rechteck 38">
            <a:hlinkClick r:id="rId6" action="ppaction://hlinksldjump"/>
          </p:cNvPr>
          <p:cNvSpPr/>
          <p:nvPr/>
        </p:nvSpPr>
        <p:spPr>
          <a:xfrm>
            <a:off x="4547783" y="4806147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0" name="Rechteck 39">
            <a:hlinkClick r:id="rId6" action="ppaction://hlinksldjump"/>
          </p:cNvPr>
          <p:cNvSpPr/>
          <p:nvPr/>
        </p:nvSpPr>
        <p:spPr>
          <a:xfrm>
            <a:off x="4547783" y="4580673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1" name="Rechteck 40">
            <a:hlinkClick r:id="rId6" action="ppaction://hlinksldjump"/>
          </p:cNvPr>
          <p:cNvSpPr/>
          <p:nvPr/>
        </p:nvSpPr>
        <p:spPr>
          <a:xfrm>
            <a:off x="5066219" y="5260517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2" name="Rechteck 41">
            <a:hlinkClick r:id="rId6" action="ppaction://hlinksldjump"/>
          </p:cNvPr>
          <p:cNvSpPr/>
          <p:nvPr/>
        </p:nvSpPr>
        <p:spPr>
          <a:xfrm>
            <a:off x="5064318" y="4803316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3" name="Rechteck 42">
            <a:hlinkClick r:id="rId6" action="ppaction://hlinksldjump"/>
          </p:cNvPr>
          <p:cNvSpPr/>
          <p:nvPr/>
        </p:nvSpPr>
        <p:spPr>
          <a:xfrm>
            <a:off x="5064318" y="4574715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4" name="Rechteck 43">
            <a:hlinkClick r:id="rId6" action="ppaction://hlinksldjump"/>
          </p:cNvPr>
          <p:cNvSpPr/>
          <p:nvPr/>
        </p:nvSpPr>
        <p:spPr>
          <a:xfrm>
            <a:off x="4048395" y="5260517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5" name="Rechteck 44">
            <a:hlinkClick r:id="rId6" action="ppaction://hlinksldjump"/>
          </p:cNvPr>
          <p:cNvSpPr/>
          <p:nvPr/>
        </p:nvSpPr>
        <p:spPr>
          <a:xfrm>
            <a:off x="4048395" y="5031917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8" name="Rechteck 47">
            <a:hlinkClick r:id="rId6" action="ppaction://hlinksldjump"/>
          </p:cNvPr>
          <p:cNvSpPr/>
          <p:nvPr/>
        </p:nvSpPr>
        <p:spPr>
          <a:xfrm>
            <a:off x="4048395" y="4803316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9" name="Rechteck 58">
            <a:hlinkClick r:id="rId6" action="ppaction://hlinksldjump"/>
          </p:cNvPr>
          <p:cNvSpPr/>
          <p:nvPr/>
        </p:nvSpPr>
        <p:spPr>
          <a:xfrm>
            <a:off x="4048395" y="4574715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0" name="Rechteck 59">
            <a:hlinkClick r:id="rId6" action="ppaction://hlinksldjump"/>
          </p:cNvPr>
          <p:cNvSpPr/>
          <p:nvPr/>
        </p:nvSpPr>
        <p:spPr>
          <a:xfrm>
            <a:off x="4034753" y="3737877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2" name="Rechteck 61">
            <a:hlinkClick r:id="rId6" action="ppaction://hlinksldjump"/>
          </p:cNvPr>
          <p:cNvSpPr/>
          <p:nvPr/>
        </p:nvSpPr>
        <p:spPr>
          <a:xfrm>
            <a:off x="5060817" y="3737876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6" name="Rechteck 75">
            <a:hlinkClick r:id="rId6" action="ppaction://hlinksldjump"/>
          </p:cNvPr>
          <p:cNvSpPr/>
          <p:nvPr/>
        </p:nvSpPr>
        <p:spPr>
          <a:xfrm>
            <a:off x="4514847" y="3737877"/>
            <a:ext cx="487739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7" name="Rechteck 76">
            <a:hlinkClick r:id="rId6" action="ppaction://hlinksldjump"/>
          </p:cNvPr>
          <p:cNvSpPr/>
          <p:nvPr/>
        </p:nvSpPr>
        <p:spPr>
          <a:xfrm>
            <a:off x="4083340" y="3995338"/>
            <a:ext cx="303518" cy="364458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8" name="Rechteck 77">
            <a:hlinkClick r:id="rId6" action="ppaction://hlinksldjump"/>
          </p:cNvPr>
          <p:cNvSpPr/>
          <p:nvPr/>
        </p:nvSpPr>
        <p:spPr>
          <a:xfrm>
            <a:off x="5108144" y="4000707"/>
            <a:ext cx="303518" cy="364458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9" name="Rechteck 78">
            <a:hlinkClick r:id="rId6" action="ppaction://hlinksldjump"/>
          </p:cNvPr>
          <p:cNvSpPr/>
          <p:nvPr/>
        </p:nvSpPr>
        <p:spPr>
          <a:xfrm>
            <a:off x="3716942" y="2343644"/>
            <a:ext cx="184044" cy="1076653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0" name="Rechteck 79">
            <a:hlinkClick r:id="rId6" action="ppaction://hlinksldjump"/>
          </p:cNvPr>
          <p:cNvSpPr/>
          <p:nvPr/>
        </p:nvSpPr>
        <p:spPr>
          <a:xfrm>
            <a:off x="3716942" y="2067188"/>
            <a:ext cx="184044" cy="202367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1" name="Rechteck 80">
            <a:hlinkClick r:id="rId6" action="ppaction://hlinksldjump"/>
          </p:cNvPr>
          <p:cNvSpPr/>
          <p:nvPr/>
        </p:nvSpPr>
        <p:spPr>
          <a:xfrm>
            <a:off x="5064318" y="5031917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2" name="Rechteck 81">
            <a:hlinkClick r:id="rId6" action="ppaction://hlinksldjump"/>
          </p:cNvPr>
          <p:cNvSpPr/>
          <p:nvPr/>
        </p:nvSpPr>
        <p:spPr>
          <a:xfrm rot="16200000">
            <a:off x="4641734" y="4227809"/>
            <a:ext cx="184044" cy="202367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3" name="Rechteck 82">
            <a:hlinkClick r:id="rId6" action="ppaction://hlinksldjump"/>
          </p:cNvPr>
          <p:cNvSpPr/>
          <p:nvPr/>
        </p:nvSpPr>
        <p:spPr>
          <a:xfrm rot="16200000">
            <a:off x="4634981" y="3947842"/>
            <a:ext cx="184044" cy="202367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4" name="Rechteck 83">
            <a:hlinkClick r:id="rId6" action="ppaction://hlinksldjump"/>
          </p:cNvPr>
          <p:cNvSpPr/>
          <p:nvPr/>
        </p:nvSpPr>
        <p:spPr>
          <a:xfrm>
            <a:off x="3960616" y="1266670"/>
            <a:ext cx="472309" cy="485942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46" name="Grafik 4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3600" y="2134800"/>
            <a:ext cx="1194697" cy="1522800"/>
          </a:xfrm>
          <a:prstGeom prst="rect">
            <a:avLst/>
          </a:prstGeom>
        </p:spPr>
      </p:pic>
      <p:pic>
        <p:nvPicPr>
          <p:cNvPr id="32" name="Grafik 3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3600" y="2134800"/>
            <a:ext cx="1194697" cy="152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13689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26" presetClass="emph" presetSubtype="0" repeatCount="5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" dur="750" tmFilter="0, 0; .2, .5; .8, .5; 1, 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" dur="375" autoRev="1" fill="hold"/>
                                        <p:tgtEl>
                                          <p:spTgt spid="3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750"/>
                            </p:stCondLst>
                            <p:childTnLst>
                              <p:par>
                                <p:cTn id="13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/>
          <p:cNvSpPr txBox="1"/>
          <p:nvPr/>
        </p:nvSpPr>
        <p:spPr>
          <a:xfrm>
            <a:off x="704193" y="325821"/>
            <a:ext cx="98061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b="1" u="sng" dirty="0">
                <a:solidFill>
                  <a:srgbClr val="FF0000"/>
                </a:solidFill>
              </a:rPr>
              <a:t>Prüfungstraining:</a:t>
            </a:r>
            <a:r>
              <a:rPr lang="de-DE" sz="3200" b="1" dirty="0">
                <a:solidFill>
                  <a:schemeClr val="accent1">
                    <a:lumMod val="50000"/>
                  </a:schemeClr>
                </a:solidFill>
              </a:rPr>
              <a:t> Rufgruppenwechsel mittels Pfeiltasten</a:t>
            </a:r>
          </a:p>
        </p:txBody>
      </p:sp>
      <p:sp>
        <p:nvSpPr>
          <p:cNvPr id="20" name="Textfeld 19"/>
          <p:cNvSpPr txBox="1"/>
          <p:nvPr/>
        </p:nvSpPr>
        <p:spPr>
          <a:xfrm>
            <a:off x="6007485" y="2735599"/>
            <a:ext cx="553526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u="sng" dirty="0">
                <a:solidFill>
                  <a:schemeClr val="accent4">
                    <a:lumMod val="75000"/>
                  </a:schemeClr>
                </a:solidFill>
              </a:rPr>
              <a:t>Aufgabe:</a:t>
            </a:r>
            <a:r>
              <a:rPr lang="de-DE" sz="2400" b="1" dirty="0">
                <a:solidFill>
                  <a:schemeClr val="accent4">
                    <a:lumMod val="75000"/>
                  </a:schemeClr>
                </a:solidFill>
              </a:rPr>
              <a:t> Wähle mit Hilfe der Pfeiltasten aus dem aktuellen Ordner die Rufgruppe OV_1* aus!</a:t>
            </a:r>
          </a:p>
          <a:p>
            <a:endParaRPr lang="de-DE" sz="2400" b="1" dirty="0">
              <a:solidFill>
                <a:schemeClr val="accent4">
                  <a:lumMod val="75000"/>
                </a:schemeClr>
              </a:solidFill>
            </a:endParaRPr>
          </a:p>
          <a:p>
            <a:endParaRPr lang="de-DE" sz="2400" b="1" dirty="0">
              <a:solidFill>
                <a:schemeClr val="accent4">
                  <a:lumMod val="75000"/>
                </a:schemeClr>
              </a:solidFill>
            </a:endParaRPr>
          </a:p>
          <a:p>
            <a:r>
              <a:rPr lang="de-DE" sz="2400" b="1" dirty="0">
                <a:solidFill>
                  <a:schemeClr val="accent4">
                    <a:lumMod val="75000"/>
                  </a:schemeClr>
                </a:solidFill>
              </a:rPr>
              <a:t>Hinweis: Das Gerät ist bereits entsperrt!</a:t>
            </a:r>
          </a:p>
        </p:txBody>
      </p:sp>
      <p:sp>
        <p:nvSpPr>
          <p:cNvPr id="26" name="Abgerundetes Rechteck 25">
            <a:hlinkClick r:id="rId2" action="ppaction://hlinksldjump"/>
          </p:cNvPr>
          <p:cNvSpPr/>
          <p:nvPr/>
        </p:nvSpPr>
        <p:spPr>
          <a:xfrm>
            <a:off x="5047175" y="3529775"/>
            <a:ext cx="487351" cy="288246"/>
          </a:xfrm>
          <a:prstGeom prst="roundRect">
            <a:avLst/>
          </a:prstGeom>
          <a:noFill/>
          <a:ln>
            <a:solidFill>
              <a:srgbClr val="B2B2B2">
                <a:alpha val="14902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6" name="Abgerundetes Rechteck 45">
            <a:hlinkClick r:id="rId3" action="ppaction://hlinksldjump"/>
          </p:cNvPr>
          <p:cNvSpPr/>
          <p:nvPr/>
        </p:nvSpPr>
        <p:spPr>
          <a:xfrm>
            <a:off x="4446568" y="3529775"/>
            <a:ext cx="600607" cy="282877"/>
          </a:xfrm>
          <a:prstGeom prst="roundRect">
            <a:avLst/>
          </a:prstGeom>
          <a:noFill/>
          <a:ln>
            <a:solidFill>
              <a:srgbClr val="B2B2B2">
                <a:alpha val="14902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47" name="Grafik 46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574"/>
          <a:stretch/>
        </p:blipFill>
        <p:spPr>
          <a:xfrm>
            <a:off x="3753745" y="1014705"/>
            <a:ext cx="1936291" cy="4596186"/>
          </a:xfrm>
          <a:prstGeom prst="rect">
            <a:avLst/>
          </a:prstGeom>
        </p:spPr>
      </p:pic>
      <p:pic>
        <p:nvPicPr>
          <p:cNvPr id="35" name="Grafik 3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8167" y="3982727"/>
            <a:ext cx="565562" cy="424800"/>
          </a:xfrm>
          <a:prstGeom prst="rect">
            <a:avLst/>
          </a:prstGeom>
        </p:spPr>
      </p:pic>
      <p:sp>
        <p:nvSpPr>
          <p:cNvPr id="68" name="Rechteck 67">
            <a:hlinkClick r:id="rId6" action="ppaction://hlinksldjump"/>
          </p:cNvPr>
          <p:cNvSpPr/>
          <p:nvPr/>
        </p:nvSpPr>
        <p:spPr>
          <a:xfrm>
            <a:off x="4432925" y="4083589"/>
            <a:ext cx="184044" cy="202367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9" name="Rechteck 68">
            <a:hlinkClick r:id="rId7" action="ppaction://hlinksldjump"/>
          </p:cNvPr>
          <p:cNvSpPr/>
          <p:nvPr/>
        </p:nvSpPr>
        <p:spPr>
          <a:xfrm>
            <a:off x="4850538" y="4082288"/>
            <a:ext cx="184044" cy="202367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6" name="Rechteck 35">
            <a:hlinkClick r:id="rId8" action="ppaction://hlinksldjump"/>
          </p:cNvPr>
          <p:cNvSpPr/>
          <p:nvPr/>
        </p:nvSpPr>
        <p:spPr>
          <a:xfrm>
            <a:off x="4547783" y="5266475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8" name="Rechteck 37">
            <a:hlinkClick r:id="rId8" action="ppaction://hlinksldjump"/>
          </p:cNvPr>
          <p:cNvSpPr/>
          <p:nvPr/>
        </p:nvSpPr>
        <p:spPr>
          <a:xfrm>
            <a:off x="4547783" y="5039044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9" name="Rechteck 38">
            <a:hlinkClick r:id="rId8" action="ppaction://hlinksldjump"/>
          </p:cNvPr>
          <p:cNvSpPr/>
          <p:nvPr/>
        </p:nvSpPr>
        <p:spPr>
          <a:xfrm>
            <a:off x="4547783" y="4806147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0" name="Rechteck 39">
            <a:hlinkClick r:id="rId8" action="ppaction://hlinksldjump"/>
          </p:cNvPr>
          <p:cNvSpPr/>
          <p:nvPr/>
        </p:nvSpPr>
        <p:spPr>
          <a:xfrm>
            <a:off x="4547783" y="4580673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1" name="Rechteck 40">
            <a:hlinkClick r:id="rId8" action="ppaction://hlinksldjump"/>
          </p:cNvPr>
          <p:cNvSpPr/>
          <p:nvPr/>
        </p:nvSpPr>
        <p:spPr>
          <a:xfrm>
            <a:off x="5066219" y="5260517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2" name="Rechteck 41">
            <a:hlinkClick r:id="rId8" action="ppaction://hlinksldjump"/>
          </p:cNvPr>
          <p:cNvSpPr/>
          <p:nvPr/>
        </p:nvSpPr>
        <p:spPr>
          <a:xfrm>
            <a:off x="5064318" y="4803316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3" name="Rechteck 42">
            <a:hlinkClick r:id="rId8" action="ppaction://hlinksldjump"/>
          </p:cNvPr>
          <p:cNvSpPr/>
          <p:nvPr/>
        </p:nvSpPr>
        <p:spPr>
          <a:xfrm>
            <a:off x="5064318" y="4574715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4" name="Rechteck 43">
            <a:hlinkClick r:id="rId8" action="ppaction://hlinksldjump"/>
          </p:cNvPr>
          <p:cNvSpPr/>
          <p:nvPr/>
        </p:nvSpPr>
        <p:spPr>
          <a:xfrm>
            <a:off x="4048395" y="5260517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5" name="Rechteck 44">
            <a:hlinkClick r:id="rId8" action="ppaction://hlinksldjump"/>
          </p:cNvPr>
          <p:cNvSpPr/>
          <p:nvPr/>
        </p:nvSpPr>
        <p:spPr>
          <a:xfrm>
            <a:off x="4048395" y="5031917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8" name="Rechteck 47">
            <a:hlinkClick r:id="rId8" action="ppaction://hlinksldjump"/>
          </p:cNvPr>
          <p:cNvSpPr/>
          <p:nvPr/>
        </p:nvSpPr>
        <p:spPr>
          <a:xfrm>
            <a:off x="4048395" y="4803316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9" name="Rechteck 58">
            <a:hlinkClick r:id="rId8" action="ppaction://hlinksldjump"/>
          </p:cNvPr>
          <p:cNvSpPr/>
          <p:nvPr/>
        </p:nvSpPr>
        <p:spPr>
          <a:xfrm>
            <a:off x="4048395" y="4574715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0" name="Rechteck 59">
            <a:hlinkClick r:id="rId8" action="ppaction://hlinksldjump"/>
          </p:cNvPr>
          <p:cNvSpPr/>
          <p:nvPr/>
        </p:nvSpPr>
        <p:spPr>
          <a:xfrm>
            <a:off x="4034753" y="3737877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2" name="Rechteck 61">
            <a:hlinkClick r:id="rId8" action="ppaction://hlinksldjump"/>
          </p:cNvPr>
          <p:cNvSpPr/>
          <p:nvPr/>
        </p:nvSpPr>
        <p:spPr>
          <a:xfrm>
            <a:off x="5060817" y="3737876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6" name="Rechteck 75">
            <a:hlinkClick r:id="rId8" action="ppaction://hlinksldjump"/>
          </p:cNvPr>
          <p:cNvSpPr/>
          <p:nvPr/>
        </p:nvSpPr>
        <p:spPr>
          <a:xfrm>
            <a:off x="4514847" y="3737877"/>
            <a:ext cx="487739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7" name="Rechteck 76">
            <a:hlinkClick r:id="rId8" action="ppaction://hlinksldjump"/>
          </p:cNvPr>
          <p:cNvSpPr/>
          <p:nvPr/>
        </p:nvSpPr>
        <p:spPr>
          <a:xfrm>
            <a:off x="4083340" y="3995338"/>
            <a:ext cx="303518" cy="364458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8" name="Rechteck 77">
            <a:hlinkClick r:id="rId8" action="ppaction://hlinksldjump"/>
          </p:cNvPr>
          <p:cNvSpPr/>
          <p:nvPr/>
        </p:nvSpPr>
        <p:spPr>
          <a:xfrm>
            <a:off x="5108144" y="4000707"/>
            <a:ext cx="303518" cy="364458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9" name="Rechteck 78">
            <a:hlinkClick r:id="rId8" action="ppaction://hlinksldjump"/>
          </p:cNvPr>
          <p:cNvSpPr/>
          <p:nvPr/>
        </p:nvSpPr>
        <p:spPr>
          <a:xfrm>
            <a:off x="3716942" y="2343644"/>
            <a:ext cx="184044" cy="1076653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0" name="Rechteck 79">
            <a:hlinkClick r:id="rId8" action="ppaction://hlinksldjump"/>
          </p:cNvPr>
          <p:cNvSpPr/>
          <p:nvPr/>
        </p:nvSpPr>
        <p:spPr>
          <a:xfrm>
            <a:off x="3716942" y="2067188"/>
            <a:ext cx="184044" cy="202367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1" name="Rechteck 80">
            <a:hlinkClick r:id="rId8" action="ppaction://hlinksldjump"/>
          </p:cNvPr>
          <p:cNvSpPr/>
          <p:nvPr/>
        </p:nvSpPr>
        <p:spPr>
          <a:xfrm>
            <a:off x="5064318" y="5031917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2" name="Rechteck 81">
            <a:hlinkClick r:id="rId8" action="ppaction://hlinksldjump"/>
          </p:cNvPr>
          <p:cNvSpPr/>
          <p:nvPr/>
        </p:nvSpPr>
        <p:spPr>
          <a:xfrm rot="16200000">
            <a:off x="4641734" y="4227809"/>
            <a:ext cx="184044" cy="202367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3" name="Rechteck 82">
            <a:hlinkClick r:id="rId8" action="ppaction://hlinksldjump"/>
          </p:cNvPr>
          <p:cNvSpPr/>
          <p:nvPr/>
        </p:nvSpPr>
        <p:spPr>
          <a:xfrm rot="16200000">
            <a:off x="4634981" y="3947842"/>
            <a:ext cx="184044" cy="202367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4" name="Rechteck 83">
            <a:hlinkClick r:id="rId8" action="ppaction://hlinksldjump"/>
          </p:cNvPr>
          <p:cNvSpPr/>
          <p:nvPr/>
        </p:nvSpPr>
        <p:spPr>
          <a:xfrm>
            <a:off x="3960616" y="1266670"/>
            <a:ext cx="472309" cy="485942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50" name="Grafik 49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3600" y="2134800"/>
            <a:ext cx="1194697" cy="1522800"/>
          </a:xfrm>
          <a:prstGeom prst="rect">
            <a:avLst/>
          </a:prstGeom>
        </p:spPr>
      </p:pic>
      <p:pic>
        <p:nvPicPr>
          <p:cNvPr id="34" name="Grafik 33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3600" y="2134800"/>
            <a:ext cx="1194697" cy="152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21112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26" presetClass="emph" presetSubtype="0" repeatCount="5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" dur="750" tmFilter="0, 0; .2, .5; .8, .5; 1, 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" dur="375" autoRev="1" fill="hold"/>
                                        <p:tgtEl>
                                          <p:spTgt spid="3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750"/>
                            </p:stCondLst>
                            <p:childTnLst>
                              <p:par>
                                <p:cTn id="13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/>
          <p:cNvSpPr txBox="1"/>
          <p:nvPr/>
        </p:nvSpPr>
        <p:spPr>
          <a:xfrm>
            <a:off x="704193" y="325821"/>
            <a:ext cx="98061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b="1" u="sng" dirty="0">
                <a:solidFill>
                  <a:srgbClr val="FF0000"/>
                </a:solidFill>
              </a:rPr>
              <a:t>Prüfungstraining:</a:t>
            </a:r>
            <a:r>
              <a:rPr lang="de-DE" sz="3200" b="1" dirty="0">
                <a:solidFill>
                  <a:schemeClr val="accent1">
                    <a:lumMod val="50000"/>
                  </a:schemeClr>
                </a:solidFill>
              </a:rPr>
              <a:t> Rufgruppenwechsel mittels Pfeiltasten</a:t>
            </a:r>
          </a:p>
        </p:txBody>
      </p:sp>
      <p:sp>
        <p:nvSpPr>
          <p:cNvPr id="20" name="Textfeld 19"/>
          <p:cNvSpPr txBox="1"/>
          <p:nvPr/>
        </p:nvSpPr>
        <p:spPr>
          <a:xfrm>
            <a:off x="6007485" y="2735599"/>
            <a:ext cx="553526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u="sng" dirty="0">
                <a:solidFill>
                  <a:schemeClr val="accent4">
                    <a:lumMod val="75000"/>
                  </a:schemeClr>
                </a:solidFill>
              </a:rPr>
              <a:t>Aufgabe:</a:t>
            </a:r>
            <a:r>
              <a:rPr lang="de-DE" sz="2400" b="1" dirty="0">
                <a:solidFill>
                  <a:schemeClr val="accent4">
                    <a:lumMod val="75000"/>
                  </a:schemeClr>
                </a:solidFill>
              </a:rPr>
              <a:t> Wähle mit Hilfe der Pfeiltasten aus dem aktuellen Ordner die Rufgruppe OV_1* aus!</a:t>
            </a:r>
          </a:p>
          <a:p>
            <a:endParaRPr lang="de-DE" sz="2400" b="1" dirty="0">
              <a:solidFill>
                <a:schemeClr val="accent4">
                  <a:lumMod val="75000"/>
                </a:schemeClr>
              </a:solidFill>
            </a:endParaRPr>
          </a:p>
          <a:p>
            <a:endParaRPr lang="de-DE" sz="2400" b="1" dirty="0">
              <a:solidFill>
                <a:schemeClr val="accent4">
                  <a:lumMod val="75000"/>
                </a:schemeClr>
              </a:solidFill>
            </a:endParaRPr>
          </a:p>
          <a:p>
            <a:r>
              <a:rPr lang="de-DE" sz="2400" b="1" dirty="0">
                <a:solidFill>
                  <a:schemeClr val="accent4">
                    <a:lumMod val="75000"/>
                  </a:schemeClr>
                </a:solidFill>
              </a:rPr>
              <a:t>Hinweis: Das Gerät ist bereits entsperrt!</a:t>
            </a:r>
          </a:p>
        </p:txBody>
      </p:sp>
      <p:sp>
        <p:nvSpPr>
          <p:cNvPr id="46" name="Abgerundetes Rechteck 45">
            <a:hlinkClick r:id="rId2" action="ppaction://hlinksldjump"/>
          </p:cNvPr>
          <p:cNvSpPr/>
          <p:nvPr/>
        </p:nvSpPr>
        <p:spPr>
          <a:xfrm>
            <a:off x="4446568" y="3529775"/>
            <a:ext cx="600607" cy="282877"/>
          </a:xfrm>
          <a:prstGeom prst="roundRect">
            <a:avLst/>
          </a:prstGeom>
          <a:noFill/>
          <a:ln>
            <a:solidFill>
              <a:srgbClr val="B2B2B2">
                <a:alpha val="14902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47" name="Grafik 46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574"/>
          <a:stretch/>
        </p:blipFill>
        <p:spPr>
          <a:xfrm>
            <a:off x="3753745" y="1014705"/>
            <a:ext cx="1936291" cy="4596186"/>
          </a:xfrm>
          <a:prstGeom prst="rect">
            <a:avLst/>
          </a:prstGeom>
        </p:spPr>
      </p:pic>
      <p:pic>
        <p:nvPicPr>
          <p:cNvPr id="35" name="Grafik 3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8167" y="3982727"/>
            <a:ext cx="565562" cy="424800"/>
          </a:xfrm>
          <a:prstGeom prst="rect">
            <a:avLst/>
          </a:prstGeom>
        </p:spPr>
      </p:pic>
      <p:sp>
        <p:nvSpPr>
          <p:cNvPr id="68" name="Rechteck 67">
            <a:hlinkClick r:id="rId5" action="ppaction://hlinksldjump"/>
          </p:cNvPr>
          <p:cNvSpPr/>
          <p:nvPr/>
        </p:nvSpPr>
        <p:spPr>
          <a:xfrm>
            <a:off x="4432928" y="4084820"/>
            <a:ext cx="184044" cy="202367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9" name="Rechteck 68">
            <a:hlinkClick r:id="rId6" action="ppaction://hlinksldjump"/>
          </p:cNvPr>
          <p:cNvSpPr/>
          <p:nvPr/>
        </p:nvSpPr>
        <p:spPr>
          <a:xfrm>
            <a:off x="4850538" y="4082288"/>
            <a:ext cx="184044" cy="202367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7" name="Rechteck 36">
            <a:hlinkClick r:id="rId7" action="ppaction://hlinksldjump"/>
          </p:cNvPr>
          <p:cNvSpPr/>
          <p:nvPr/>
        </p:nvSpPr>
        <p:spPr>
          <a:xfrm>
            <a:off x="4547783" y="5266475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8" name="Rechteck 37">
            <a:hlinkClick r:id="rId7" action="ppaction://hlinksldjump"/>
          </p:cNvPr>
          <p:cNvSpPr/>
          <p:nvPr/>
        </p:nvSpPr>
        <p:spPr>
          <a:xfrm>
            <a:off x="4547783" y="5039044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9" name="Rechteck 38">
            <a:hlinkClick r:id="rId7" action="ppaction://hlinksldjump"/>
          </p:cNvPr>
          <p:cNvSpPr/>
          <p:nvPr/>
        </p:nvSpPr>
        <p:spPr>
          <a:xfrm>
            <a:off x="4547783" y="4806147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0" name="Rechteck 39">
            <a:hlinkClick r:id="rId7" action="ppaction://hlinksldjump"/>
          </p:cNvPr>
          <p:cNvSpPr/>
          <p:nvPr/>
        </p:nvSpPr>
        <p:spPr>
          <a:xfrm>
            <a:off x="4547783" y="4580673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1" name="Rechteck 40">
            <a:hlinkClick r:id="rId7" action="ppaction://hlinksldjump"/>
          </p:cNvPr>
          <p:cNvSpPr/>
          <p:nvPr/>
        </p:nvSpPr>
        <p:spPr>
          <a:xfrm>
            <a:off x="5066219" y="5260517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2" name="Rechteck 41">
            <a:hlinkClick r:id="rId7" action="ppaction://hlinksldjump"/>
          </p:cNvPr>
          <p:cNvSpPr/>
          <p:nvPr/>
        </p:nvSpPr>
        <p:spPr>
          <a:xfrm>
            <a:off x="5064318" y="4803316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3" name="Rechteck 42">
            <a:hlinkClick r:id="rId7" action="ppaction://hlinksldjump"/>
          </p:cNvPr>
          <p:cNvSpPr/>
          <p:nvPr/>
        </p:nvSpPr>
        <p:spPr>
          <a:xfrm>
            <a:off x="5064318" y="4574715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4" name="Rechteck 43">
            <a:hlinkClick r:id="rId7" action="ppaction://hlinksldjump"/>
          </p:cNvPr>
          <p:cNvSpPr/>
          <p:nvPr/>
        </p:nvSpPr>
        <p:spPr>
          <a:xfrm>
            <a:off x="4048395" y="5260517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5" name="Rechteck 44">
            <a:hlinkClick r:id="rId7" action="ppaction://hlinksldjump"/>
          </p:cNvPr>
          <p:cNvSpPr/>
          <p:nvPr/>
        </p:nvSpPr>
        <p:spPr>
          <a:xfrm>
            <a:off x="4048395" y="5031917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8" name="Rechteck 47">
            <a:hlinkClick r:id="rId7" action="ppaction://hlinksldjump"/>
          </p:cNvPr>
          <p:cNvSpPr/>
          <p:nvPr/>
        </p:nvSpPr>
        <p:spPr>
          <a:xfrm>
            <a:off x="4048395" y="4803316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9" name="Rechteck 58">
            <a:hlinkClick r:id="rId7" action="ppaction://hlinksldjump"/>
          </p:cNvPr>
          <p:cNvSpPr/>
          <p:nvPr/>
        </p:nvSpPr>
        <p:spPr>
          <a:xfrm>
            <a:off x="4048395" y="4574715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0" name="Rechteck 59">
            <a:hlinkClick r:id="rId7" action="ppaction://hlinksldjump"/>
          </p:cNvPr>
          <p:cNvSpPr/>
          <p:nvPr/>
        </p:nvSpPr>
        <p:spPr>
          <a:xfrm>
            <a:off x="4034753" y="3737877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2" name="Rechteck 61">
            <a:hlinkClick r:id="rId7" action="ppaction://hlinksldjump"/>
          </p:cNvPr>
          <p:cNvSpPr/>
          <p:nvPr/>
        </p:nvSpPr>
        <p:spPr>
          <a:xfrm>
            <a:off x="5060817" y="3737876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6" name="Rechteck 75">
            <a:hlinkClick r:id="rId7" action="ppaction://hlinksldjump"/>
          </p:cNvPr>
          <p:cNvSpPr/>
          <p:nvPr/>
        </p:nvSpPr>
        <p:spPr>
          <a:xfrm>
            <a:off x="4514847" y="3737877"/>
            <a:ext cx="487739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7" name="Rechteck 76">
            <a:hlinkClick r:id="rId7" action="ppaction://hlinksldjump"/>
          </p:cNvPr>
          <p:cNvSpPr/>
          <p:nvPr/>
        </p:nvSpPr>
        <p:spPr>
          <a:xfrm>
            <a:off x="4083340" y="3995338"/>
            <a:ext cx="303518" cy="364458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8" name="Rechteck 77">
            <a:hlinkClick r:id="rId7" action="ppaction://hlinksldjump"/>
          </p:cNvPr>
          <p:cNvSpPr/>
          <p:nvPr/>
        </p:nvSpPr>
        <p:spPr>
          <a:xfrm>
            <a:off x="5108144" y="4000707"/>
            <a:ext cx="303518" cy="364458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9" name="Rechteck 78">
            <a:hlinkClick r:id="rId7" action="ppaction://hlinksldjump"/>
          </p:cNvPr>
          <p:cNvSpPr/>
          <p:nvPr/>
        </p:nvSpPr>
        <p:spPr>
          <a:xfrm>
            <a:off x="3716942" y="2343644"/>
            <a:ext cx="184044" cy="1076653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0" name="Rechteck 79">
            <a:hlinkClick r:id="rId7" action="ppaction://hlinksldjump"/>
          </p:cNvPr>
          <p:cNvSpPr/>
          <p:nvPr/>
        </p:nvSpPr>
        <p:spPr>
          <a:xfrm>
            <a:off x="3716942" y="2067188"/>
            <a:ext cx="184044" cy="202367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1" name="Rechteck 80">
            <a:hlinkClick r:id="rId7" action="ppaction://hlinksldjump"/>
          </p:cNvPr>
          <p:cNvSpPr/>
          <p:nvPr/>
        </p:nvSpPr>
        <p:spPr>
          <a:xfrm>
            <a:off x="5064318" y="5031917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4" name="Rechteck 83">
            <a:hlinkClick r:id="rId7" action="ppaction://hlinksldjump"/>
          </p:cNvPr>
          <p:cNvSpPr/>
          <p:nvPr/>
        </p:nvSpPr>
        <p:spPr>
          <a:xfrm rot="16200000">
            <a:off x="4641734" y="4227809"/>
            <a:ext cx="184044" cy="202367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5" name="Rechteck 84">
            <a:hlinkClick r:id="rId7" action="ppaction://hlinksldjump"/>
          </p:cNvPr>
          <p:cNvSpPr/>
          <p:nvPr/>
        </p:nvSpPr>
        <p:spPr>
          <a:xfrm rot="16200000">
            <a:off x="4634981" y="3947842"/>
            <a:ext cx="184044" cy="202367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6" name="Rechteck 85">
            <a:hlinkClick r:id="rId7" action="ppaction://hlinksldjump"/>
          </p:cNvPr>
          <p:cNvSpPr/>
          <p:nvPr/>
        </p:nvSpPr>
        <p:spPr>
          <a:xfrm>
            <a:off x="3960616" y="1266670"/>
            <a:ext cx="472309" cy="485942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34" name="Grafik 33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3600" y="2134800"/>
            <a:ext cx="1194697" cy="1522800"/>
          </a:xfrm>
          <a:prstGeom prst="rect">
            <a:avLst/>
          </a:prstGeom>
        </p:spPr>
      </p:pic>
      <p:pic>
        <p:nvPicPr>
          <p:cNvPr id="33" name="Grafik 32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3600" y="2134800"/>
            <a:ext cx="1194697" cy="152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10656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26" presetClass="emph" presetSubtype="0" repeatCount="5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" dur="750" tmFilter="0, 0; .2, .5; .8, .5; 1, 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" dur="375" autoRev="1" fill="hold"/>
                                        <p:tgtEl>
                                          <p:spTgt spid="3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750"/>
                            </p:stCondLst>
                            <p:childTnLst>
                              <p:par>
                                <p:cTn id="13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" name="Grafik 49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574"/>
          <a:stretch/>
        </p:blipFill>
        <p:spPr>
          <a:xfrm>
            <a:off x="798786" y="1014705"/>
            <a:ext cx="1936291" cy="4596186"/>
          </a:xfrm>
          <a:prstGeom prst="rect">
            <a:avLst/>
          </a:prstGeom>
        </p:spPr>
      </p:pic>
      <p:sp>
        <p:nvSpPr>
          <p:cNvPr id="4" name="Textfeld 3"/>
          <p:cNvSpPr txBox="1"/>
          <p:nvPr/>
        </p:nvSpPr>
        <p:spPr>
          <a:xfrm>
            <a:off x="472967" y="5640638"/>
            <a:ext cx="900736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dirty="0" smtClean="0">
                <a:solidFill>
                  <a:schemeClr val="accent1">
                    <a:lumMod val="75000"/>
                  </a:schemeClr>
                </a:solidFill>
              </a:rPr>
              <a:t>In dieser Einheit lernst Du, wie Du die Tastensperre beim Digitalfunkgerät herausnehmen kannst.</a:t>
            </a:r>
            <a:endParaRPr lang="de-DE" sz="24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7" name="Textfeld 6"/>
          <p:cNvSpPr txBox="1"/>
          <p:nvPr/>
        </p:nvSpPr>
        <p:spPr>
          <a:xfrm>
            <a:off x="704193" y="325821"/>
            <a:ext cx="98061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b="1" dirty="0" smtClean="0">
                <a:solidFill>
                  <a:schemeClr val="accent1">
                    <a:lumMod val="50000"/>
                  </a:schemeClr>
                </a:solidFill>
              </a:rPr>
              <a:t>Lerneinheit 3: Das Gerät entsperren</a:t>
            </a:r>
            <a:endParaRPr lang="de-DE" sz="32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8" name="Abgerundetes Rechteck 7">
            <a:hlinkClick r:id="rId4" action="ppaction://hlinksldjump"/>
          </p:cNvPr>
          <p:cNvSpPr/>
          <p:nvPr/>
        </p:nvSpPr>
        <p:spPr>
          <a:xfrm>
            <a:off x="8923282" y="3668110"/>
            <a:ext cx="2648607" cy="851338"/>
          </a:xfrm>
          <a:prstGeom prst="roundRect">
            <a:avLst/>
          </a:prstGeom>
          <a:gradFill flip="none" rotWithShape="1">
            <a:gsLst>
              <a:gs pos="34972">
                <a:srgbClr val="C1DCAE"/>
              </a:gs>
              <a:gs pos="30000">
                <a:srgbClr val="CBE2BB"/>
              </a:gs>
              <a:gs pos="0">
                <a:schemeClr val="accent6"/>
              </a:gs>
              <a:gs pos="74000">
                <a:schemeClr val="accent6"/>
              </a:gs>
              <a:gs pos="83000">
                <a:schemeClr val="accent6">
                  <a:lumMod val="75000"/>
                </a:schemeClr>
              </a:gs>
              <a:gs pos="100000">
                <a:schemeClr val="accent6">
                  <a:lumMod val="50000"/>
                </a:schemeClr>
              </a:gs>
            </a:gsLst>
            <a:lin ang="5400000" scaled="1"/>
            <a:tileRect/>
          </a:gradFill>
          <a:ln w="28575">
            <a:solidFill>
              <a:schemeClr val="accent6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 smtClean="0">
                <a:solidFill>
                  <a:schemeClr val="tx2">
                    <a:lumMod val="50000"/>
                  </a:schemeClr>
                </a:solidFill>
              </a:rPr>
              <a:t>Verstanden und weiter!</a:t>
            </a:r>
            <a:endParaRPr lang="de-DE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9" name="Abgerundetes Rechteck 8"/>
          <p:cNvSpPr/>
          <p:nvPr/>
        </p:nvSpPr>
        <p:spPr>
          <a:xfrm>
            <a:off x="8923282" y="2701158"/>
            <a:ext cx="2648607" cy="851338"/>
          </a:xfrm>
          <a:prstGeom prst="roundRect">
            <a:avLst/>
          </a:prstGeom>
          <a:gradFill flip="none" rotWithShape="1">
            <a:gsLst>
              <a:gs pos="34972">
                <a:schemeClr val="accent2">
                  <a:lumMod val="40000"/>
                  <a:lumOff val="60000"/>
                </a:schemeClr>
              </a:gs>
              <a:gs pos="30000">
                <a:schemeClr val="accent2">
                  <a:lumMod val="40000"/>
                  <a:lumOff val="60000"/>
                </a:schemeClr>
              </a:gs>
              <a:gs pos="0">
                <a:schemeClr val="accent2"/>
              </a:gs>
              <a:gs pos="74000">
                <a:schemeClr val="accent2">
                  <a:lumMod val="60000"/>
                  <a:lumOff val="40000"/>
                </a:schemeClr>
              </a:gs>
              <a:gs pos="83000">
                <a:schemeClr val="accent2"/>
              </a:gs>
              <a:gs pos="100000">
                <a:schemeClr val="accent2">
                  <a:lumMod val="75000"/>
                </a:schemeClr>
              </a:gs>
            </a:gsLst>
            <a:lin ang="5400000" scaled="1"/>
            <a:tileRect/>
          </a:gradFill>
          <a:ln w="38100">
            <a:solidFill>
              <a:schemeClr val="accent2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 smtClean="0">
                <a:solidFill>
                  <a:schemeClr val="tx2">
                    <a:lumMod val="75000"/>
                  </a:schemeClr>
                </a:solidFill>
              </a:rPr>
              <a:t>Nochmal, bitte!</a:t>
            </a:r>
            <a:endParaRPr lang="de-DE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22" name="Textfeld 21"/>
          <p:cNvSpPr txBox="1"/>
          <p:nvPr/>
        </p:nvSpPr>
        <p:spPr>
          <a:xfrm>
            <a:off x="3459432" y="1237961"/>
            <a:ext cx="489068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Die Aufforderung verschwindet nach einigen Sekunden wieder, sofern keine weiteren Tasten gedrückt werden.</a:t>
            </a:r>
            <a:endParaRPr lang="de-DE" sz="2400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36" name="Textfeld 35"/>
          <p:cNvSpPr txBox="1"/>
          <p:nvPr/>
        </p:nvSpPr>
        <p:spPr>
          <a:xfrm>
            <a:off x="3459432" y="1228502"/>
            <a:ext cx="491189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Drückt man bei eingeschalteter Tastensperre eine beliebige Taste, kommt die Aufforderung, die Menü- und die *-Taste zum Entsperren zu betätigen.</a:t>
            </a:r>
            <a:endParaRPr lang="de-DE" sz="2400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grpSp>
        <p:nvGrpSpPr>
          <p:cNvPr id="45" name="Gruppieren 44"/>
          <p:cNvGrpSpPr/>
          <p:nvPr/>
        </p:nvGrpSpPr>
        <p:grpSpPr>
          <a:xfrm>
            <a:off x="1504255" y="5020547"/>
            <a:ext cx="1230822" cy="504056"/>
            <a:chOff x="317699" y="5284954"/>
            <a:chExt cx="1230822" cy="504056"/>
          </a:xfrm>
        </p:grpSpPr>
        <p:sp>
          <p:nvSpPr>
            <p:cNvPr id="46" name="Pfeil nach unten 45"/>
            <p:cNvSpPr/>
            <p:nvPr/>
          </p:nvSpPr>
          <p:spPr>
            <a:xfrm rot="4980000" flipH="1">
              <a:off x="569727" y="5095023"/>
              <a:ext cx="432048" cy="936104"/>
            </a:xfrm>
            <a:prstGeom prst="downArrow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47" name="Rechteck 46"/>
            <p:cNvSpPr/>
            <p:nvPr/>
          </p:nvSpPr>
          <p:spPr>
            <a:xfrm>
              <a:off x="1044465" y="5284954"/>
              <a:ext cx="504056" cy="504056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 w="5715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2400" b="1" dirty="0" smtClean="0">
                  <a:solidFill>
                    <a:schemeClr val="tx1"/>
                  </a:solidFill>
                </a:rPr>
                <a:t>2</a:t>
              </a:r>
              <a:endParaRPr lang="de-DE" sz="2400" b="1" dirty="0">
                <a:solidFill>
                  <a:schemeClr val="tx1"/>
                </a:solidFill>
              </a:endParaRPr>
            </a:p>
          </p:txBody>
        </p:sp>
      </p:grpSp>
      <p:sp>
        <p:nvSpPr>
          <p:cNvPr id="49" name="Textfeld 48"/>
          <p:cNvSpPr txBox="1"/>
          <p:nvPr/>
        </p:nvSpPr>
        <p:spPr>
          <a:xfrm>
            <a:off x="3470039" y="2398573"/>
            <a:ext cx="489068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Entsperrt werden kann das Gerät durch Betätigen der „Menü“- und anschließend der *-Taste.</a:t>
            </a:r>
            <a:endParaRPr lang="de-DE" sz="2400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2" name="Grafik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1546" y="3736608"/>
            <a:ext cx="444021" cy="187361"/>
          </a:xfrm>
          <a:prstGeom prst="rect">
            <a:avLst/>
          </a:prstGeom>
        </p:spPr>
      </p:pic>
      <p:pic>
        <p:nvPicPr>
          <p:cNvPr id="3" name="Grafik 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9899" y="5263893"/>
            <a:ext cx="373566" cy="190701"/>
          </a:xfrm>
          <a:prstGeom prst="rect">
            <a:avLst/>
          </a:prstGeom>
        </p:spPr>
      </p:pic>
      <p:pic>
        <p:nvPicPr>
          <p:cNvPr id="10" name="Grafik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0800" y="2152800"/>
            <a:ext cx="1194697" cy="1522800"/>
          </a:xfrm>
          <a:prstGeom prst="rect">
            <a:avLst/>
          </a:prstGeom>
        </p:spPr>
      </p:pic>
      <p:pic>
        <p:nvPicPr>
          <p:cNvPr id="5" name="Grafik 4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0800" y="2152800"/>
            <a:ext cx="1194468" cy="1522509"/>
          </a:xfrm>
          <a:prstGeom prst="rect">
            <a:avLst/>
          </a:prstGeom>
        </p:spPr>
      </p:pic>
      <p:pic>
        <p:nvPicPr>
          <p:cNvPr id="6" name="Grafik 5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0800" y="2152800"/>
            <a:ext cx="1194697" cy="1522800"/>
          </a:xfrm>
          <a:prstGeom prst="rect">
            <a:avLst/>
          </a:prstGeom>
        </p:spPr>
      </p:pic>
      <p:grpSp>
        <p:nvGrpSpPr>
          <p:cNvPr id="25" name="Gruppieren 24"/>
          <p:cNvGrpSpPr/>
          <p:nvPr/>
        </p:nvGrpSpPr>
        <p:grpSpPr>
          <a:xfrm>
            <a:off x="1909517" y="3134987"/>
            <a:ext cx="1298555" cy="784526"/>
            <a:chOff x="249966" y="5284954"/>
            <a:chExt cx="1298555" cy="784526"/>
          </a:xfrm>
        </p:grpSpPr>
        <p:sp>
          <p:nvSpPr>
            <p:cNvPr id="26" name="Pfeil nach unten 25"/>
            <p:cNvSpPr/>
            <p:nvPr/>
          </p:nvSpPr>
          <p:spPr>
            <a:xfrm rot="4338692" flipH="1">
              <a:off x="501994" y="5385404"/>
              <a:ext cx="432048" cy="936104"/>
            </a:xfrm>
            <a:prstGeom prst="downArrow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27" name="Rechteck 26"/>
            <p:cNvSpPr/>
            <p:nvPr/>
          </p:nvSpPr>
          <p:spPr>
            <a:xfrm>
              <a:off x="1044465" y="5284954"/>
              <a:ext cx="504056" cy="504056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 w="5715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2400" b="1" dirty="0" smtClean="0">
                  <a:solidFill>
                    <a:schemeClr val="tx1"/>
                  </a:solidFill>
                </a:rPr>
                <a:t>1</a:t>
              </a:r>
              <a:endParaRPr lang="de-DE" sz="2400" b="1" dirty="0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537657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xit" presetSubtype="0" fill="hold" grpId="1" nodeType="afterEffect">
                                  <p:stCondLst>
                                    <p:cond delay="4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7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9000"/>
                            </p:stCondLst>
                            <p:childTnLst>
                              <p:par>
                                <p:cTn id="20" presetID="10" presetClass="exit" presetSubtype="0" fill="hold" grpId="3" nodeType="afterEffect">
                                  <p:stCondLst>
                                    <p:cond delay="6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6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8000"/>
                            </p:stCondLst>
                            <p:childTnLst>
                              <p:par>
                                <p:cTn id="28" presetID="10" presetClass="exit" presetSubtype="0" fill="hold" grpId="1" nodeType="afterEffect">
                                  <p:stCondLst>
                                    <p:cond delay="4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0" presetClass="exit" presetSubtype="0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3000"/>
                            </p:stCondLst>
                            <p:childTnLst>
                              <p:par>
                                <p:cTn id="35" presetID="10" presetClass="entr" presetSubtype="0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5500"/>
                            </p:stCondLst>
                            <p:childTnLst>
                              <p:par>
                                <p:cTn id="39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35" presetClass="emph" presetSubtype="0" repeatCount="indefinite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4" dur="3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35" presetClass="emph" presetSubtype="0" repeatCount="indefinite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6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35" presetClass="emph" presetSubtype="0" repeatCount="indefinite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5" dur="3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35" presetClass="emph" presetSubtype="0" repeatCount="indefinite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7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31000"/>
                            </p:stCondLst>
                            <p:childTnLst>
                              <p:par>
                                <p:cTn id="59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32000"/>
                            </p:stCondLst>
                            <p:childTnLst>
                              <p:par>
                                <p:cTn id="6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64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5" fill="hold">
                      <p:stCondLst>
                        <p:cond delay="0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6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500"/>
                            </p:stCondLst>
                            <p:childTnLst>
                              <p:par>
                                <p:cTn id="82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500"/>
                            </p:stCondLst>
                            <p:childTnLst>
                              <p:par>
                                <p:cTn id="87" presetID="10" presetClass="entr" presetSubtype="0" fill="hold" grpId="2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2000"/>
                            </p:stCondLst>
                            <p:childTnLst>
                              <p:par>
                                <p:cTn id="91" presetID="10" presetClass="exit" presetSubtype="0" fill="hold" grpId="3" nodeType="afterEffect">
                                  <p:stCondLst>
                                    <p:cond delay="4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7000"/>
                            </p:stCondLst>
                            <p:childTnLst>
                              <p:par>
                                <p:cTn id="95" presetID="10" presetClass="entr" presetSubtype="0" fill="hold" grpId="4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9000"/>
                            </p:stCondLst>
                            <p:childTnLst>
                              <p:par>
                                <p:cTn id="102" presetID="10" presetClass="exit" presetSubtype="0" fill="hold" grpId="5" nodeType="afterEffect">
                                  <p:stCondLst>
                                    <p:cond delay="6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3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16000"/>
                            </p:stCondLst>
                            <p:childTnLst>
                              <p:par>
                                <p:cTn id="106" presetID="10" presetClass="entr" presetSubtype="0" fill="hold" grpId="3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8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18000"/>
                            </p:stCondLst>
                            <p:childTnLst>
                              <p:par>
                                <p:cTn id="110" presetID="10" presetClass="exit" presetSubtype="0" fill="hold" grpId="4" nodeType="afterEffect">
                                  <p:stCondLst>
                                    <p:cond delay="4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1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3" presetID="10" presetClass="exit" presetSubtype="0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23000"/>
                            </p:stCondLst>
                            <p:childTnLst>
                              <p:par>
                                <p:cTn id="117" presetID="10" presetClass="entr" presetSubtype="0" fill="hold" grpId="2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9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0" fill="hold">
                            <p:stCondLst>
                              <p:cond delay="25500"/>
                            </p:stCondLst>
                            <p:childTnLst>
                              <p:par>
                                <p:cTn id="121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3" presetID="1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5" presetID="35" presetClass="emph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6" dur="3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7" presetID="35" presetClass="emph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8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9" presetID="1" presetClass="entr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1" presetID="1" presetClass="entr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3" presetID="10" presetClass="entr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6" presetID="35" presetClass="emph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37" dur="3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8" presetID="35" presetClass="emph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39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  <p:bldLst>
      <p:bldP spid="4" grpId="0"/>
      <p:bldP spid="4" grpId="1"/>
      <p:bldP spid="4" grpId="2"/>
      <p:bldP spid="4" grpId="3"/>
      <p:bldP spid="8" grpId="0" animBg="1"/>
      <p:bldP spid="9" grpId="0" animBg="1"/>
      <p:bldP spid="22" grpId="0"/>
      <p:bldP spid="22" grpId="1"/>
      <p:bldP spid="22" grpId="2"/>
      <p:bldP spid="22" grpId="3"/>
      <p:bldP spid="22" grpId="4"/>
      <p:bldP spid="36" grpId="0"/>
      <p:bldP spid="36" grpId="3"/>
      <p:bldP spid="36" grpId="4"/>
      <p:bldP spid="36" grpId="5"/>
      <p:bldP spid="49" grpId="0"/>
      <p:bldP spid="49" grpId="1"/>
      <p:bldP spid="49" grpId="2"/>
    </p:bld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/>
          <p:cNvSpPr txBox="1"/>
          <p:nvPr/>
        </p:nvSpPr>
        <p:spPr>
          <a:xfrm>
            <a:off x="704193" y="325821"/>
            <a:ext cx="98061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b="1" u="sng" dirty="0">
                <a:solidFill>
                  <a:srgbClr val="FF0000"/>
                </a:solidFill>
              </a:rPr>
              <a:t>Prüfungstraining:</a:t>
            </a:r>
            <a:r>
              <a:rPr lang="de-DE" sz="3200" b="1" dirty="0">
                <a:solidFill>
                  <a:schemeClr val="accent1">
                    <a:lumMod val="50000"/>
                  </a:schemeClr>
                </a:solidFill>
              </a:rPr>
              <a:t> Rufgruppenwechsel mittels Pfeiltasten</a:t>
            </a:r>
          </a:p>
        </p:txBody>
      </p:sp>
      <p:sp>
        <p:nvSpPr>
          <p:cNvPr id="20" name="Textfeld 19"/>
          <p:cNvSpPr txBox="1"/>
          <p:nvPr/>
        </p:nvSpPr>
        <p:spPr>
          <a:xfrm>
            <a:off x="6007485" y="2735599"/>
            <a:ext cx="553526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u="sng" dirty="0">
                <a:solidFill>
                  <a:schemeClr val="accent4">
                    <a:lumMod val="75000"/>
                  </a:schemeClr>
                </a:solidFill>
              </a:rPr>
              <a:t>Aufgabe:</a:t>
            </a:r>
            <a:r>
              <a:rPr lang="de-DE" sz="2400" b="1" dirty="0">
                <a:solidFill>
                  <a:schemeClr val="accent4">
                    <a:lumMod val="75000"/>
                  </a:schemeClr>
                </a:solidFill>
              </a:rPr>
              <a:t> Wähle mit Hilfe der Pfeiltasten aus dem aktuellen Ordner die Rufgruppe OV_1* aus!</a:t>
            </a:r>
          </a:p>
          <a:p>
            <a:endParaRPr lang="de-DE" sz="2400" b="1" dirty="0">
              <a:solidFill>
                <a:schemeClr val="accent4">
                  <a:lumMod val="75000"/>
                </a:schemeClr>
              </a:solidFill>
            </a:endParaRPr>
          </a:p>
          <a:p>
            <a:endParaRPr lang="de-DE" sz="2400" b="1" dirty="0">
              <a:solidFill>
                <a:schemeClr val="accent4">
                  <a:lumMod val="75000"/>
                </a:schemeClr>
              </a:solidFill>
            </a:endParaRPr>
          </a:p>
          <a:p>
            <a:r>
              <a:rPr lang="de-DE" sz="2400" b="1" dirty="0">
                <a:solidFill>
                  <a:schemeClr val="accent4">
                    <a:lumMod val="75000"/>
                  </a:schemeClr>
                </a:solidFill>
              </a:rPr>
              <a:t>Hinweis: Das Gerät ist bereits entsperrt!</a:t>
            </a:r>
          </a:p>
        </p:txBody>
      </p:sp>
      <p:sp>
        <p:nvSpPr>
          <p:cNvPr id="26" name="Abgerundetes Rechteck 25">
            <a:hlinkClick r:id="rId2" action="ppaction://hlinksldjump"/>
          </p:cNvPr>
          <p:cNvSpPr/>
          <p:nvPr/>
        </p:nvSpPr>
        <p:spPr>
          <a:xfrm>
            <a:off x="5047175" y="3529775"/>
            <a:ext cx="487351" cy="288246"/>
          </a:xfrm>
          <a:prstGeom prst="roundRect">
            <a:avLst/>
          </a:prstGeom>
          <a:noFill/>
          <a:ln>
            <a:solidFill>
              <a:srgbClr val="B2B2B2">
                <a:alpha val="14902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7" name="Abgerundetes Rechteck 26">
            <a:hlinkClick r:id="rId2" action="ppaction://hlinksldjump"/>
          </p:cNvPr>
          <p:cNvSpPr/>
          <p:nvPr/>
        </p:nvSpPr>
        <p:spPr>
          <a:xfrm>
            <a:off x="3900986" y="3524406"/>
            <a:ext cx="487351" cy="288246"/>
          </a:xfrm>
          <a:prstGeom prst="roundRect">
            <a:avLst/>
          </a:prstGeom>
          <a:noFill/>
          <a:ln>
            <a:solidFill>
              <a:srgbClr val="B2B2B2">
                <a:alpha val="14902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6" name="Abgerundetes Rechteck 45">
            <a:hlinkClick r:id="rId3" action="ppaction://hlinksldjump"/>
          </p:cNvPr>
          <p:cNvSpPr/>
          <p:nvPr/>
        </p:nvSpPr>
        <p:spPr>
          <a:xfrm>
            <a:off x="4446568" y="3529775"/>
            <a:ext cx="600607" cy="282877"/>
          </a:xfrm>
          <a:prstGeom prst="roundRect">
            <a:avLst/>
          </a:prstGeom>
          <a:noFill/>
          <a:ln>
            <a:solidFill>
              <a:srgbClr val="B2B2B2">
                <a:alpha val="14902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47" name="Grafik 46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574"/>
          <a:stretch/>
        </p:blipFill>
        <p:spPr>
          <a:xfrm>
            <a:off x="3753745" y="1014705"/>
            <a:ext cx="1936291" cy="4596186"/>
          </a:xfrm>
          <a:prstGeom prst="rect">
            <a:avLst/>
          </a:prstGeom>
        </p:spPr>
      </p:pic>
      <p:sp>
        <p:nvSpPr>
          <p:cNvPr id="49" name="Rechteck 48">
            <a:hlinkClick r:id="rId5" action="ppaction://hlinksldjump"/>
          </p:cNvPr>
          <p:cNvSpPr/>
          <p:nvPr/>
        </p:nvSpPr>
        <p:spPr>
          <a:xfrm>
            <a:off x="4547785" y="5266475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0" name="Rechteck 49">
            <a:hlinkClick r:id="rId5" action="ppaction://hlinksldjump"/>
          </p:cNvPr>
          <p:cNvSpPr/>
          <p:nvPr/>
        </p:nvSpPr>
        <p:spPr>
          <a:xfrm>
            <a:off x="4547785" y="5039044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1" name="Rechteck 50">
            <a:hlinkClick r:id="rId5" action="ppaction://hlinksldjump"/>
          </p:cNvPr>
          <p:cNvSpPr/>
          <p:nvPr/>
        </p:nvSpPr>
        <p:spPr>
          <a:xfrm>
            <a:off x="4547785" y="4806147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2" name="Rechteck 51">
            <a:hlinkClick r:id="rId5" action="ppaction://hlinksldjump"/>
          </p:cNvPr>
          <p:cNvSpPr/>
          <p:nvPr/>
        </p:nvSpPr>
        <p:spPr>
          <a:xfrm>
            <a:off x="4547785" y="4580673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3" name="Rechteck 52">
            <a:hlinkClick r:id="rId5" action="ppaction://hlinksldjump"/>
          </p:cNvPr>
          <p:cNvSpPr/>
          <p:nvPr/>
        </p:nvSpPr>
        <p:spPr>
          <a:xfrm>
            <a:off x="5066221" y="5260517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4" name="Rechteck 53">
            <a:hlinkClick r:id="rId5" action="ppaction://hlinksldjump"/>
          </p:cNvPr>
          <p:cNvSpPr/>
          <p:nvPr/>
        </p:nvSpPr>
        <p:spPr>
          <a:xfrm>
            <a:off x="5064320" y="4803316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5" name="Rechteck 54">
            <a:hlinkClick r:id="rId5" action="ppaction://hlinksldjump"/>
          </p:cNvPr>
          <p:cNvSpPr/>
          <p:nvPr/>
        </p:nvSpPr>
        <p:spPr>
          <a:xfrm>
            <a:off x="5064320" y="4574715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6" name="Rechteck 55">
            <a:hlinkClick r:id="rId5" action="ppaction://hlinksldjump"/>
          </p:cNvPr>
          <p:cNvSpPr/>
          <p:nvPr/>
        </p:nvSpPr>
        <p:spPr>
          <a:xfrm>
            <a:off x="4048397" y="5260517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7" name="Rechteck 56">
            <a:hlinkClick r:id="rId5" action="ppaction://hlinksldjump"/>
          </p:cNvPr>
          <p:cNvSpPr/>
          <p:nvPr/>
        </p:nvSpPr>
        <p:spPr>
          <a:xfrm>
            <a:off x="4048397" y="5031917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8" name="Rechteck 57">
            <a:hlinkClick r:id="rId5" action="ppaction://hlinksldjump"/>
          </p:cNvPr>
          <p:cNvSpPr/>
          <p:nvPr/>
        </p:nvSpPr>
        <p:spPr>
          <a:xfrm>
            <a:off x="4048397" y="4803316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1" name="Rechteck 60">
            <a:hlinkClick r:id="rId5" action="ppaction://hlinksldjump"/>
          </p:cNvPr>
          <p:cNvSpPr/>
          <p:nvPr/>
        </p:nvSpPr>
        <p:spPr>
          <a:xfrm>
            <a:off x="4048397" y="4574715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3" name="Rechteck 62">
            <a:hlinkClick r:id="rId5" action="ppaction://hlinksldjump"/>
          </p:cNvPr>
          <p:cNvSpPr/>
          <p:nvPr/>
        </p:nvSpPr>
        <p:spPr>
          <a:xfrm>
            <a:off x="4034753" y="3737877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4" name="Rechteck 63">
            <a:hlinkClick r:id="rId5" action="ppaction://hlinksldjump"/>
          </p:cNvPr>
          <p:cNvSpPr/>
          <p:nvPr/>
        </p:nvSpPr>
        <p:spPr>
          <a:xfrm>
            <a:off x="5060817" y="3737876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5" name="Rechteck 64">
            <a:hlinkClick r:id="rId5" action="ppaction://hlinksldjump"/>
          </p:cNvPr>
          <p:cNvSpPr/>
          <p:nvPr/>
        </p:nvSpPr>
        <p:spPr>
          <a:xfrm>
            <a:off x="4514847" y="3737877"/>
            <a:ext cx="487739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6" name="Rechteck 65">
            <a:hlinkClick r:id="rId5" action="ppaction://hlinksldjump"/>
          </p:cNvPr>
          <p:cNvSpPr/>
          <p:nvPr/>
        </p:nvSpPr>
        <p:spPr>
          <a:xfrm>
            <a:off x="4083340" y="3995338"/>
            <a:ext cx="303518" cy="364458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7" name="Rechteck 66">
            <a:hlinkClick r:id="rId5" action="ppaction://hlinksldjump"/>
          </p:cNvPr>
          <p:cNvSpPr/>
          <p:nvPr/>
        </p:nvSpPr>
        <p:spPr>
          <a:xfrm>
            <a:off x="5108144" y="4000707"/>
            <a:ext cx="303518" cy="364458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2" name="Rechteck 71">
            <a:hlinkClick r:id="rId5" action="ppaction://hlinksldjump"/>
          </p:cNvPr>
          <p:cNvSpPr/>
          <p:nvPr/>
        </p:nvSpPr>
        <p:spPr>
          <a:xfrm>
            <a:off x="3716942" y="2343644"/>
            <a:ext cx="184044" cy="1076653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3" name="Rechteck 72">
            <a:hlinkClick r:id="rId5" action="ppaction://hlinksldjump"/>
          </p:cNvPr>
          <p:cNvSpPr/>
          <p:nvPr/>
        </p:nvSpPr>
        <p:spPr>
          <a:xfrm>
            <a:off x="3716942" y="2067188"/>
            <a:ext cx="184044" cy="202367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5" name="Rechteck 74">
            <a:hlinkClick r:id="rId5" action="ppaction://hlinksldjump"/>
          </p:cNvPr>
          <p:cNvSpPr/>
          <p:nvPr/>
        </p:nvSpPr>
        <p:spPr>
          <a:xfrm>
            <a:off x="5064320" y="5031917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35" name="Grafik 3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8167" y="3982727"/>
            <a:ext cx="565562" cy="424800"/>
          </a:xfrm>
          <a:prstGeom prst="rect">
            <a:avLst/>
          </a:prstGeom>
        </p:spPr>
      </p:pic>
      <p:sp>
        <p:nvSpPr>
          <p:cNvPr id="68" name="Rechteck 67">
            <a:hlinkClick r:id="rId7" action="ppaction://hlinksldjump"/>
          </p:cNvPr>
          <p:cNvSpPr/>
          <p:nvPr/>
        </p:nvSpPr>
        <p:spPr>
          <a:xfrm>
            <a:off x="4432928" y="4084820"/>
            <a:ext cx="184044" cy="202367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9" name="Rechteck 68">
            <a:hlinkClick r:id="rId8" action="ppaction://hlinksldjump"/>
          </p:cNvPr>
          <p:cNvSpPr/>
          <p:nvPr/>
        </p:nvSpPr>
        <p:spPr>
          <a:xfrm>
            <a:off x="4853934" y="4084820"/>
            <a:ext cx="184044" cy="202367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6" name="Rechteck 35">
            <a:hlinkClick r:id="rId5" action="ppaction://hlinksldjump"/>
          </p:cNvPr>
          <p:cNvSpPr/>
          <p:nvPr/>
        </p:nvSpPr>
        <p:spPr>
          <a:xfrm rot="16200000">
            <a:off x="4641736" y="4227809"/>
            <a:ext cx="184044" cy="202367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8" name="Rechteck 37">
            <a:hlinkClick r:id="rId5" action="ppaction://hlinksldjump"/>
          </p:cNvPr>
          <p:cNvSpPr/>
          <p:nvPr/>
        </p:nvSpPr>
        <p:spPr>
          <a:xfrm rot="16200000">
            <a:off x="4634982" y="3947842"/>
            <a:ext cx="184044" cy="202367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9" name="Rechteck 38">
            <a:hlinkClick r:id="rId5" action="ppaction://hlinksldjump"/>
          </p:cNvPr>
          <p:cNvSpPr/>
          <p:nvPr/>
        </p:nvSpPr>
        <p:spPr>
          <a:xfrm>
            <a:off x="3960616" y="1266670"/>
            <a:ext cx="472309" cy="485942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40" name="Grafik 39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3600" y="2134800"/>
            <a:ext cx="1194697" cy="1522800"/>
          </a:xfrm>
          <a:prstGeom prst="rect">
            <a:avLst/>
          </a:prstGeom>
        </p:spPr>
      </p:pic>
      <p:pic>
        <p:nvPicPr>
          <p:cNvPr id="3" name="Grafik 2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3600" y="2134800"/>
            <a:ext cx="1194697" cy="152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64341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26" presetClass="emph" presetSubtype="0" repeatCount="5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750" tmFilter="0, 0; .2, .5; .8, .5; 1, 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" dur="375" autoRev="1" fill="hold"/>
                                        <p:tgtEl>
                                          <p:spTgt spid="3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750"/>
                            </p:stCondLst>
                            <p:childTnLst>
                              <p:par>
                                <p:cTn id="13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/>
          <p:cNvSpPr txBox="1"/>
          <p:nvPr/>
        </p:nvSpPr>
        <p:spPr>
          <a:xfrm>
            <a:off x="704193" y="325821"/>
            <a:ext cx="98061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b="1" u="sng" dirty="0">
                <a:solidFill>
                  <a:srgbClr val="FF0000"/>
                </a:solidFill>
              </a:rPr>
              <a:t>Prüfungstraining:</a:t>
            </a:r>
            <a:r>
              <a:rPr lang="de-DE" sz="3200" b="1" dirty="0">
                <a:solidFill>
                  <a:schemeClr val="accent1">
                    <a:lumMod val="50000"/>
                  </a:schemeClr>
                </a:solidFill>
              </a:rPr>
              <a:t> Rufgruppenwechsel mittels Pfeiltasten</a:t>
            </a:r>
          </a:p>
        </p:txBody>
      </p:sp>
      <p:sp>
        <p:nvSpPr>
          <p:cNvPr id="20" name="Textfeld 19"/>
          <p:cNvSpPr txBox="1"/>
          <p:nvPr/>
        </p:nvSpPr>
        <p:spPr>
          <a:xfrm>
            <a:off x="6007485" y="2735599"/>
            <a:ext cx="553526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u="sng" dirty="0">
                <a:solidFill>
                  <a:schemeClr val="accent4">
                    <a:lumMod val="75000"/>
                  </a:schemeClr>
                </a:solidFill>
              </a:rPr>
              <a:t>Aufgabe:</a:t>
            </a:r>
            <a:r>
              <a:rPr lang="de-DE" sz="2400" b="1" dirty="0">
                <a:solidFill>
                  <a:schemeClr val="accent4">
                    <a:lumMod val="75000"/>
                  </a:schemeClr>
                </a:solidFill>
              </a:rPr>
              <a:t> Wähle mit Hilfe der Pfeiltasten aus dem aktuellen Ordner die Rufgruppe OV_1* aus!</a:t>
            </a:r>
          </a:p>
          <a:p>
            <a:endParaRPr lang="de-DE" sz="2400" b="1" dirty="0">
              <a:solidFill>
                <a:schemeClr val="accent4">
                  <a:lumMod val="75000"/>
                </a:schemeClr>
              </a:solidFill>
            </a:endParaRPr>
          </a:p>
          <a:p>
            <a:endParaRPr lang="de-DE" sz="2400" b="1" dirty="0">
              <a:solidFill>
                <a:schemeClr val="accent4">
                  <a:lumMod val="75000"/>
                </a:schemeClr>
              </a:solidFill>
            </a:endParaRPr>
          </a:p>
          <a:p>
            <a:r>
              <a:rPr lang="de-DE" sz="2400" b="1" dirty="0">
                <a:solidFill>
                  <a:schemeClr val="accent4">
                    <a:lumMod val="75000"/>
                  </a:schemeClr>
                </a:solidFill>
              </a:rPr>
              <a:t>Hinweis: Das Gerät ist bereits entsperrt!</a:t>
            </a:r>
          </a:p>
        </p:txBody>
      </p:sp>
      <p:sp>
        <p:nvSpPr>
          <p:cNvPr id="26" name="Abgerundetes Rechteck 25">
            <a:hlinkClick r:id="rId2" action="ppaction://hlinksldjump"/>
          </p:cNvPr>
          <p:cNvSpPr/>
          <p:nvPr/>
        </p:nvSpPr>
        <p:spPr>
          <a:xfrm>
            <a:off x="5047175" y="3529775"/>
            <a:ext cx="487351" cy="288246"/>
          </a:xfrm>
          <a:prstGeom prst="roundRect">
            <a:avLst/>
          </a:prstGeom>
          <a:noFill/>
          <a:ln>
            <a:solidFill>
              <a:srgbClr val="B2B2B2">
                <a:alpha val="14902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6" name="Abgerundetes Rechteck 45">
            <a:hlinkClick r:id="rId3" action="ppaction://hlinksldjump"/>
          </p:cNvPr>
          <p:cNvSpPr/>
          <p:nvPr/>
        </p:nvSpPr>
        <p:spPr>
          <a:xfrm>
            <a:off x="4446568" y="3529775"/>
            <a:ext cx="600607" cy="282877"/>
          </a:xfrm>
          <a:prstGeom prst="roundRect">
            <a:avLst/>
          </a:prstGeom>
          <a:noFill/>
          <a:ln>
            <a:solidFill>
              <a:srgbClr val="B2B2B2">
                <a:alpha val="14902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47" name="Grafik 46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574"/>
          <a:stretch/>
        </p:blipFill>
        <p:spPr>
          <a:xfrm>
            <a:off x="3753745" y="1014705"/>
            <a:ext cx="1936291" cy="4596186"/>
          </a:xfrm>
          <a:prstGeom prst="rect">
            <a:avLst/>
          </a:prstGeom>
        </p:spPr>
      </p:pic>
      <p:pic>
        <p:nvPicPr>
          <p:cNvPr id="35" name="Grafik 3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8167" y="3982727"/>
            <a:ext cx="565562" cy="424800"/>
          </a:xfrm>
          <a:prstGeom prst="rect">
            <a:avLst/>
          </a:prstGeom>
        </p:spPr>
      </p:pic>
      <p:sp>
        <p:nvSpPr>
          <p:cNvPr id="68" name="Rechteck 67">
            <a:hlinkClick r:id="rId6" action="ppaction://hlinksldjump"/>
          </p:cNvPr>
          <p:cNvSpPr/>
          <p:nvPr/>
        </p:nvSpPr>
        <p:spPr>
          <a:xfrm>
            <a:off x="4432928" y="4084820"/>
            <a:ext cx="184044" cy="202367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9" name="Rechteck 68">
            <a:hlinkClick r:id="rId7" action="ppaction://hlinksldjump"/>
          </p:cNvPr>
          <p:cNvSpPr/>
          <p:nvPr/>
        </p:nvSpPr>
        <p:spPr>
          <a:xfrm>
            <a:off x="4853934" y="4084820"/>
            <a:ext cx="184044" cy="202367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36" name="Grafik 35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3600" y="2134800"/>
            <a:ext cx="1194697" cy="1522800"/>
          </a:xfrm>
          <a:prstGeom prst="rect">
            <a:avLst/>
          </a:prstGeom>
        </p:spPr>
      </p:pic>
      <p:pic>
        <p:nvPicPr>
          <p:cNvPr id="3" name="Grafik 2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3600" y="2134800"/>
            <a:ext cx="1194697" cy="1522800"/>
          </a:xfrm>
          <a:prstGeom prst="rect">
            <a:avLst/>
          </a:prstGeom>
        </p:spPr>
      </p:pic>
      <p:sp>
        <p:nvSpPr>
          <p:cNvPr id="39" name="Rechteck 38">
            <a:hlinkClick r:id="rId10" action="ppaction://hlinksldjump"/>
          </p:cNvPr>
          <p:cNvSpPr/>
          <p:nvPr/>
        </p:nvSpPr>
        <p:spPr>
          <a:xfrm>
            <a:off x="4547785" y="5266475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0" name="Rechteck 39">
            <a:hlinkClick r:id="rId10" action="ppaction://hlinksldjump"/>
          </p:cNvPr>
          <p:cNvSpPr/>
          <p:nvPr/>
        </p:nvSpPr>
        <p:spPr>
          <a:xfrm>
            <a:off x="4547785" y="5039044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1" name="Rechteck 40">
            <a:hlinkClick r:id="rId10" action="ppaction://hlinksldjump"/>
          </p:cNvPr>
          <p:cNvSpPr/>
          <p:nvPr/>
        </p:nvSpPr>
        <p:spPr>
          <a:xfrm>
            <a:off x="4547785" y="4806147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2" name="Rechteck 41">
            <a:hlinkClick r:id="rId10" action="ppaction://hlinksldjump"/>
          </p:cNvPr>
          <p:cNvSpPr/>
          <p:nvPr/>
        </p:nvSpPr>
        <p:spPr>
          <a:xfrm>
            <a:off x="4547785" y="4580673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3" name="Rechteck 42">
            <a:hlinkClick r:id="rId10" action="ppaction://hlinksldjump"/>
          </p:cNvPr>
          <p:cNvSpPr/>
          <p:nvPr/>
        </p:nvSpPr>
        <p:spPr>
          <a:xfrm>
            <a:off x="5066221" y="5260517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4" name="Rechteck 43">
            <a:hlinkClick r:id="rId10" action="ppaction://hlinksldjump"/>
          </p:cNvPr>
          <p:cNvSpPr/>
          <p:nvPr/>
        </p:nvSpPr>
        <p:spPr>
          <a:xfrm>
            <a:off x="5064320" y="4803316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5" name="Rechteck 44">
            <a:hlinkClick r:id="rId10" action="ppaction://hlinksldjump"/>
          </p:cNvPr>
          <p:cNvSpPr/>
          <p:nvPr/>
        </p:nvSpPr>
        <p:spPr>
          <a:xfrm>
            <a:off x="5064320" y="4574715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8" name="Rechteck 47">
            <a:hlinkClick r:id="rId10" action="ppaction://hlinksldjump"/>
          </p:cNvPr>
          <p:cNvSpPr/>
          <p:nvPr/>
        </p:nvSpPr>
        <p:spPr>
          <a:xfrm>
            <a:off x="4048397" y="5260517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9" name="Rechteck 58">
            <a:hlinkClick r:id="rId10" action="ppaction://hlinksldjump"/>
          </p:cNvPr>
          <p:cNvSpPr/>
          <p:nvPr/>
        </p:nvSpPr>
        <p:spPr>
          <a:xfrm>
            <a:off x="4048397" y="5031917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0" name="Rechteck 59">
            <a:hlinkClick r:id="rId10" action="ppaction://hlinksldjump"/>
          </p:cNvPr>
          <p:cNvSpPr/>
          <p:nvPr/>
        </p:nvSpPr>
        <p:spPr>
          <a:xfrm>
            <a:off x="4048397" y="4803316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2" name="Rechteck 61">
            <a:hlinkClick r:id="rId10" action="ppaction://hlinksldjump"/>
          </p:cNvPr>
          <p:cNvSpPr/>
          <p:nvPr/>
        </p:nvSpPr>
        <p:spPr>
          <a:xfrm>
            <a:off x="4048397" y="4574715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6" name="Rechteck 75">
            <a:hlinkClick r:id="rId10" action="ppaction://hlinksldjump"/>
          </p:cNvPr>
          <p:cNvSpPr/>
          <p:nvPr/>
        </p:nvSpPr>
        <p:spPr>
          <a:xfrm>
            <a:off x="4034753" y="3737877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7" name="Rechteck 76">
            <a:hlinkClick r:id="rId10" action="ppaction://hlinksldjump"/>
          </p:cNvPr>
          <p:cNvSpPr/>
          <p:nvPr/>
        </p:nvSpPr>
        <p:spPr>
          <a:xfrm>
            <a:off x="5060817" y="3737876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8" name="Rechteck 77">
            <a:hlinkClick r:id="rId10" action="ppaction://hlinksldjump"/>
          </p:cNvPr>
          <p:cNvSpPr/>
          <p:nvPr/>
        </p:nvSpPr>
        <p:spPr>
          <a:xfrm>
            <a:off x="4514847" y="3737877"/>
            <a:ext cx="487739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9" name="Rechteck 78">
            <a:hlinkClick r:id="rId10" action="ppaction://hlinksldjump"/>
          </p:cNvPr>
          <p:cNvSpPr/>
          <p:nvPr/>
        </p:nvSpPr>
        <p:spPr>
          <a:xfrm>
            <a:off x="4083340" y="3995338"/>
            <a:ext cx="303518" cy="364458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0" name="Rechteck 79">
            <a:hlinkClick r:id="rId10" action="ppaction://hlinksldjump"/>
          </p:cNvPr>
          <p:cNvSpPr/>
          <p:nvPr/>
        </p:nvSpPr>
        <p:spPr>
          <a:xfrm>
            <a:off x="5108144" y="4000707"/>
            <a:ext cx="303518" cy="364458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1" name="Rechteck 80">
            <a:hlinkClick r:id="rId10" action="ppaction://hlinksldjump"/>
          </p:cNvPr>
          <p:cNvSpPr/>
          <p:nvPr/>
        </p:nvSpPr>
        <p:spPr>
          <a:xfrm>
            <a:off x="3716942" y="2343644"/>
            <a:ext cx="184044" cy="1076653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2" name="Rechteck 81">
            <a:hlinkClick r:id="rId10" action="ppaction://hlinksldjump"/>
          </p:cNvPr>
          <p:cNvSpPr/>
          <p:nvPr/>
        </p:nvSpPr>
        <p:spPr>
          <a:xfrm>
            <a:off x="3716942" y="2067188"/>
            <a:ext cx="184044" cy="202367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3" name="Rechteck 82">
            <a:hlinkClick r:id="rId10" action="ppaction://hlinksldjump"/>
          </p:cNvPr>
          <p:cNvSpPr/>
          <p:nvPr/>
        </p:nvSpPr>
        <p:spPr>
          <a:xfrm>
            <a:off x="5064320" y="5031917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4" name="Rechteck 83">
            <a:hlinkClick r:id="rId10" action="ppaction://hlinksldjump"/>
          </p:cNvPr>
          <p:cNvSpPr/>
          <p:nvPr/>
        </p:nvSpPr>
        <p:spPr>
          <a:xfrm rot="16200000">
            <a:off x="4641736" y="4227809"/>
            <a:ext cx="184044" cy="202367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5" name="Rechteck 84">
            <a:hlinkClick r:id="rId10" action="ppaction://hlinksldjump"/>
          </p:cNvPr>
          <p:cNvSpPr/>
          <p:nvPr/>
        </p:nvSpPr>
        <p:spPr>
          <a:xfrm rot="16200000">
            <a:off x="4634982" y="3947842"/>
            <a:ext cx="184044" cy="202367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6" name="Rechteck 85">
            <a:hlinkClick r:id="rId10" action="ppaction://hlinksldjump"/>
          </p:cNvPr>
          <p:cNvSpPr/>
          <p:nvPr/>
        </p:nvSpPr>
        <p:spPr>
          <a:xfrm>
            <a:off x="3960616" y="1266670"/>
            <a:ext cx="472309" cy="485942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338148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26" presetClass="emph" presetSubtype="0" repeatCount="5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750" tmFilter="0, 0; .2, .5; .8, .5; 1, 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" dur="375" autoRev="1" fill="hold"/>
                                        <p:tgtEl>
                                          <p:spTgt spid="3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750"/>
                            </p:stCondLst>
                            <p:childTnLst>
                              <p:par>
                                <p:cTn id="13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/>
          <p:cNvSpPr txBox="1"/>
          <p:nvPr/>
        </p:nvSpPr>
        <p:spPr>
          <a:xfrm>
            <a:off x="704193" y="325821"/>
            <a:ext cx="98061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b="1" u="sng" dirty="0">
                <a:solidFill>
                  <a:srgbClr val="FF0000"/>
                </a:solidFill>
              </a:rPr>
              <a:t>Prüfungstraining:</a:t>
            </a:r>
            <a:r>
              <a:rPr lang="de-DE" sz="3200" b="1" dirty="0">
                <a:solidFill>
                  <a:schemeClr val="accent1">
                    <a:lumMod val="50000"/>
                  </a:schemeClr>
                </a:solidFill>
              </a:rPr>
              <a:t> Rufgruppenwechsel mittels Pfeiltasten</a:t>
            </a:r>
          </a:p>
        </p:txBody>
      </p:sp>
      <p:sp>
        <p:nvSpPr>
          <p:cNvPr id="20" name="Textfeld 19"/>
          <p:cNvSpPr txBox="1"/>
          <p:nvPr/>
        </p:nvSpPr>
        <p:spPr>
          <a:xfrm>
            <a:off x="6007485" y="2735599"/>
            <a:ext cx="553526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u="sng" dirty="0">
                <a:solidFill>
                  <a:schemeClr val="accent4">
                    <a:lumMod val="75000"/>
                  </a:schemeClr>
                </a:solidFill>
              </a:rPr>
              <a:t>Aufgabe:</a:t>
            </a:r>
            <a:r>
              <a:rPr lang="de-DE" sz="2400" b="1" dirty="0">
                <a:solidFill>
                  <a:schemeClr val="accent4">
                    <a:lumMod val="75000"/>
                  </a:schemeClr>
                </a:solidFill>
              </a:rPr>
              <a:t> Wähle mit Hilfe der Pfeiltasten aus dem aktuellen Ordner die Rufgruppe OV_1* aus!</a:t>
            </a:r>
          </a:p>
          <a:p>
            <a:endParaRPr lang="de-DE" sz="2400" b="1" dirty="0">
              <a:solidFill>
                <a:schemeClr val="accent4">
                  <a:lumMod val="75000"/>
                </a:schemeClr>
              </a:solidFill>
            </a:endParaRPr>
          </a:p>
          <a:p>
            <a:endParaRPr lang="de-DE" sz="2400" b="1" dirty="0">
              <a:solidFill>
                <a:schemeClr val="accent4">
                  <a:lumMod val="75000"/>
                </a:schemeClr>
              </a:solidFill>
            </a:endParaRPr>
          </a:p>
          <a:p>
            <a:r>
              <a:rPr lang="de-DE" sz="2400" b="1" dirty="0">
                <a:solidFill>
                  <a:schemeClr val="accent4">
                    <a:lumMod val="75000"/>
                  </a:schemeClr>
                </a:solidFill>
              </a:rPr>
              <a:t>Hinweis: Das Gerät ist bereits entsperrt!</a:t>
            </a:r>
          </a:p>
        </p:txBody>
      </p:sp>
      <p:pic>
        <p:nvPicPr>
          <p:cNvPr id="47" name="Grafik 4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574"/>
          <a:stretch/>
        </p:blipFill>
        <p:spPr>
          <a:xfrm>
            <a:off x="3753745" y="1014705"/>
            <a:ext cx="1936291" cy="4596186"/>
          </a:xfrm>
          <a:prstGeom prst="rect">
            <a:avLst/>
          </a:prstGeom>
        </p:spPr>
      </p:pic>
      <p:pic>
        <p:nvPicPr>
          <p:cNvPr id="35" name="Grafik 3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8167" y="3982727"/>
            <a:ext cx="565562" cy="424800"/>
          </a:xfrm>
          <a:prstGeom prst="rect">
            <a:avLst/>
          </a:prstGeom>
        </p:spPr>
      </p:pic>
      <p:sp>
        <p:nvSpPr>
          <p:cNvPr id="68" name="Rechteck 67">
            <a:hlinkClick r:id="rId4" action="ppaction://hlinksldjump"/>
          </p:cNvPr>
          <p:cNvSpPr/>
          <p:nvPr/>
        </p:nvSpPr>
        <p:spPr>
          <a:xfrm>
            <a:off x="4432928" y="4084820"/>
            <a:ext cx="184044" cy="202367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9" name="Rechteck 68">
            <a:hlinkClick r:id="rId5" action="ppaction://hlinksldjump"/>
          </p:cNvPr>
          <p:cNvSpPr/>
          <p:nvPr/>
        </p:nvSpPr>
        <p:spPr>
          <a:xfrm>
            <a:off x="4851336" y="4084820"/>
            <a:ext cx="184044" cy="202367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34" name="Grafik 3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3600" y="2134800"/>
            <a:ext cx="1194697" cy="1522800"/>
          </a:xfrm>
          <a:prstGeom prst="rect">
            <a:avLst/>
          </a:prstGeom>
        </p:spPr>
      </p:pic>
      <p:pic>
        <p:nvPicPr>
          <p:cNvPr id="3" name="Grafik 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3600" y="2134800"/>
            <a:ext cx="1194697" cy="1522800"/>
          </a:xfrm>
          <a:prstGeom prst="rect">
            <a:avLst/>
          </a:prstGeom>
        </p:spPr>
      </p:pic>
      <p:sp>
        <p:nvSpPr>
          <p:cNvPr id="83" name="Rechteck 82">
            <a:hlinkClick r:id="rId8" action="ppaction://hlinksldjump"/>
          </p:cNvPr>
          <p:cNvSpPr/>
          <p:nvPr/>
        </p:nvSpPr>
        <p:spPr>
          <a:xfrm>
            <a:off x="4547785" y="5266475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4" name="Rechteck 83">
            <a:hlinkClick r:id="rId8" action="ppaction://hlinksldjump"/>
          </p:cNvPr>
          <p:cNvSpPr/>
          <p:nvPr/>
        </p:nvSpPr>
        <p:spPr>
          <a:xfrm>
            <a:off x="4547785" y="5039044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5" name="Rechteck 84">
            <a:hlinkClick r:id="rId8" action="ppaction://hlinksldjump"/>
          </p:cNvPr>
          <p:cNvSpPr/>
          <p:nvPr/>
        </p:nvSpPr>
        <p:spPr>
          <a:xfrm>
            <a:off x="4547785" y="4806147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6" name="Rechteck 85">
            <a:hlinkClick r:id="rId8" action="ppaction://hlinksldjump"/>
          </p:cNvPr>
          <p:cNvSpPr/>
          <p:nvPr/>
        </p:nvSpPr>
        <p:spPr>
          <a:xfrm>
            <a:off x="4547785" y="4580673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7" name="Rechteck 86">
            <a:hlinkClick r:id="rId8" action="ppaction://hlinksldjump"/>
          </p:cNvPr>
          <p:cNvSpPr/>
          <p:nvPr/>
        </p:nvSpPr>
        <p:spPr>
          <a:xfrm>
            <a:off x="5066221" y="5260517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8" name="Rechteck 87">
            <a:hlinkClick r:id="rId8" action="ppaction://hlinksldjump"/>
          </p:cNvPr>
          <p:cNvSpPr/>
          <p:nvPr/>
        </p:nvSpPr>
        <p:spPr>
          <a:xfrm>
            <a:off x="5064320" y="4803316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9" name="Rechteck 88">
            <a:hlinkClick r:id="rId8" action="ppaction://hlinksldjump"/>
          </p:cNvPr>
          <p:cNvSpPr/>
          <p:nvPr/>
        </p:nvSpPr>
        <p:spPr>
          <a:xfrm>
            <a:off x="5064320" y="4574715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90" name="Rechteck 89">
            <a:hlinkClick r:id="rId8" action="ppaction://hlinksldjump"/>
          </p:cNvPr>
          <p:cNvSpPr/>
          <p:nvPr/>
        </p:nvSpPr>
        <p:spPr>
          <a:xfrm>
            <a:off x="4048397" y="5260517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91" name="Rechteck 90">
            <a:hlinkClick r:id="rId8" action="ppaction://hlinksldjump"/>
          </p:cNvPr>
          <p:cNvSpPr/>
          <p:nvPr/>
        </p:nvSpPr>
        <p:spPr>
          <a:xfrm>
            <a:off x="4048397" y="5031917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92" name="Rechteck 91">
            <a:hlinkClick r:id="rId8" action="ppaction://hlinksldjump"/>
          </p:cNvPr>
          <p:cNvSpPr/>
          <p:nvPr/>
        </p:nvSpPr>
        <p:spPr>
          <a:xfrm>
            <a:off x="4048397" y="4803316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93" name="Rechteck 92">
            <a:hlinkClick r:id="rId8" action="ppaction://hlinksldjump"/>
          </p:cNvPr>
          <p:cNvSpPr/>
          <p:nvPr/>
        </p:nvSpPr>
        <p:spPr>
          <a:xfrm>
            <a:off x="4048397" y="4574715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94" name="Rechteck 93">
            <a:hlinkClick r:id="rId8" action="ppaction://hlinksldjump"/>
          </p:cNvPr>
          <p:cNvSpPr/>
          <p:nvPr/>
        </p:nvSpPr>
        <p:spPr>
          <a:xfrm>
            <a:off x="4034753" y="3737877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95" name="Rechteck 94">
            <a:hlinkClick r:id="rId8" action="ppaction://hlinksldjump"/>
          </p:cNvPr>
          <p:cNvSpPr/>
          <p:nvPr/>
        </p:nvSpPr>
        <p:spPr>
          <a:xfrm>
            <a:off x="5060817" y="3737876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96" name="Rechteck 95">
            <a:hlinkClick r:id="rId8" action="ppaction://hlinksldjump"/>
          </p:cNvPr>
          <p:cNvSpPr/>
          <p:nvPr/>
        </p:nvSpPr>
        <p:spPr>
          <a:xfrm>
            <a:off x="4514847" y="3737877"/>
            <a:ext cx="487739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97" name="Rechteck 96">
            <a:hlinkClick r:id="rId8" action="ppaction://hlinksldjump"/>
          </p:cNvPr>
          <p:cNvSpPr/>
          <p:nvPr/>
        </p:nvSpPr>
        <p:spPr>
          <a:xfrm>
            <a:off x="4083340" y="3995338"/>
            <a:ext cx="303518" cy="364458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98" name="Rechteck 97">
            <a:hlinkClick r:id="rId8" action="ppaction://hlinksldjump"/>
          </p:cNvPr>
          <p:cNvSpPr/>
          <p:nvPr/>
        </p:nvSpPr>
        <p:spPr>
          <a:xfrm>
            <a:off x="5108144" y="4000707"/>
            <a:ext cx="303518" cy="364458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99" name="Rechteck 98">
            <a:hlinkClick r:id="rId8" action="ppaction://hlinksldjump"/>
          </p:cNvPr>
          <p:cNvSpPr/>
          <p:nvPr/>
        </p:nvSpPr>
        <p:spPr>
          <a:xfrm>
            <a:off x="3716942" y="2343644"/>
            <a:ext cx="184044" cy="1076653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00" name="Rechteck 99">
            <a:hlinkClick r:id="rId8" action="ppaction://hlinksldjump"/>
          </p:cNvPr>
          <p:cNvSpPr/>
          <p:nvPr/>
        </p:nvSpPr>
        <p:spPr>
          <a:xfrm>
            <a:off x="3716942" y="2067188"/>
            <a:ext cx="184044" cy="202367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01" name="Rechteck 100">
            <a:hlinkClick r:id="rId8" action="ppaction://hlinksldjump"/>
          </p:cNvPr>
          <p:cNvSpPr/>
          <p:nvPr/>
        </p:nvSpPr>
        <p:spPr>
          <a:xfrm>
            <a:off x="5064320" y="5031917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02" name="Rechteck 101">
            <a:hlinkClick r:id="rId8" action="ppaction://hlinksldjump"/>
          </p:cNvPr>
          <p:cNvSpPr/>
          <p:nvPr/>
        </p:nvSpPr>
        <p:spPr>
          <a:xfrm rot="16200000">
            <a:off x="4641736" y="4227809"/>
            <a:ext cx="184044" cy="202367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03" name="Rechteck 102">
            <a:hlinkClick r:id="rId8" action="ppaction://hlinksldjump"/>
          </p:cNvPr>
          <p:cNvSpPr/>
          <p:nvPr/>
        </p:nvSpPr>
        <p:spPr>
          <a:xfrm rot="16200000">
            <a:off x="4634982" y="3947842"/>
            <a:ext cx="184044" cy="202367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04" name="Rechteck 103">
            <a:hlinkClick r:id="rId8" action="ppaction://hlinksldjump"/>
          </p:cNvPr>
          <p:cNvSpPr/>
          <p:nvPr/>
        </p:nvSpPr>
        <p:spPr>
          <a:xfrm>
            <a:off x="3960616" y="1266670"/>
            <a:ext cx="472309" cy="485942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089748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26" presetClass="emph" presetSubtype="0" repeatCount="5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750" tmFilter="0, 0; .2, .5; .8, .5; 1, 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" dur="375" autoRev="1" fill="hold"/>
                                        <p:tgtEl>
                                          <p:spTgt spid="3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750"/>
                            </p:stCondLst>
                            <p:childTnLst>
                              <p:par>
                                <p:cTn id="13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/>
          <p:cNvSpPr txBox="1"/>
          <p:nvPr/>
        </p:nvSpPr>
        <p:spPr>
          <a:xfrm>
            <a:off x="704193" y="325821"/>
            <a:ext cx="98061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b="1" u="sng" dirty="0">
                <a:solidFill>
                  <a:srgbClr val="FF0000"/>
                </a:solidFill>
              </a:rPr>
              <a:t>Prüfungstraining:</a:t>
            </a:r>
            <a:r>
              <a:rPr lang="de-DE" sz="3200" b="1" dirty="0">
                <a:solidFill>
                  <a:schemeClr val="accent1">
                    <a:lumMod val="50000"/>
                  </a:schemeClr>
                </a:solidFill>
              </a:rPr>
              <a:t> Rufgruppenwechsel mittels Pfeiltasten</a:t>
            </a:r>
          </a:p>
        </p:txBody>
      </p:sp>
      <p:sp>
        <p:nvSpPr>
          <p:cNvPr id="20" name="Textfeld 19"/>
          <p:cNvSpPr txBox="1"/>
          <p:nvPr/>
        </p:nvSpPr>
        <p:spPr>
          <a:xfrm>
            <a:off x="6007485" y="2735599"/>
            <a:ext cx="553526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u="sng" dirty="0">
                <a:solidFill>
                  <a:schemeClr val="accent4">
                    <a:lumMod val="75000"/>
                  </a:schemeClr>
                </a:solidFill>
              </a:rPr>
              <a:t>Aufgabe:</a:t>
            </a:r>
            <a:r>
              <a:rPr lang="de-DE" sz="2400" b="1" dirty="0">
                <a:solidFill>
                  <a:schemeClr val="accent4">
                    <a:lumMod val="75000"/>
                  </a:schemeClr>
                </a:solidFill>
              </a:rPr>
              <a:t> Wähle mit Hilfe der Pfeiltasten aus dem aktuellen Ordner die Rufgruppe OV_1* aus!</a:t>
            </a:r>
          </a:p>
          <a:p>
            <a:endParaRPr lang="de-DE" sz="2400" b="1" dirty="0">
              <a:solidFill>
                <a:schemeClr val="accent4">
                  <a:lumMod val="75000"/>
                </a:schemeClr>
              </a:solidFill>
            </a:endParaRPr>
          </a:p>
          <a:p>
            <a:endParaRPr lang="de-DE" sz="2400" b="1" dirty="0">
              <a:solidFill>
                <a:schemeClr val="accent4">
                  <a:lumMod val="75000"/>
                </a:schemeClr>
              </a:solidFill>
            </a:endParaRPr>
          </a:p>
          <a:p>
            <a:r>
              <a:rPr lang="de-DE" sz="2400" b="1" dirty="0">
                <a:solidFill>
                  <a:schemeClr val="accent4">
                    <a:lumMod val="75000"/>
                  </a:schemeClr>
                </a:solidFill>
              </a:rPr>
              <a:t>Hinweis: Das Gerät ist bereits entsperrt!</a:t>
            </a:r>
          </a:p>
        </p:txBody>
      </p:sp>
      <p:sp>
        <p:nvSpPr>
          <p:cNvPr id="26" name="Abgerundetes Rechteck 25">
            <a:hlinkClick r:id="rId2" action="ppaction://hlinksldjump"/>
          </p:cNvPr>
          <p:cNvSpPr/>
          <p:nvPr/>
        </p:nvSpPr>
        <p:spPr>
          <a:xfrm>
            <a:off x="5047175" y="3529775"/>
            <a:ext cx="487351" cy="288246"/>
          </a:xfrm>
          <a:prstGeom prst="roundRect">
            <a:avLst/>
          </a:prstGeom>
          <a:noFill/>
          <a:ln>
            <a:solidFill>
              <a:srgbClr val="B2B2B2">
                <a:alpha val="14902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6" name="Abgerundetes Rechteck 45">
            <a:hlinkClick r:id="rId3" action="ppaction://hlinksldjump"/>
          </p:cNvPr>
          <p:cNvSpPr/>
          <p:nvPr/>
        </p:nvSpPr>
        <p:spPr>
          <a:xfrm>
            <a:off x="4446568" y="3529775"/>
            <a:ext cx="600607" cy="282877"/>
          </a:xfrm>
          <a:prstGeom prst="roundRect">
            <a:avLst/>
          </a:prstGeom>
          <a:noFill/>
          <a:ln>
            <a:solidFill>
              <a:srgbClr val="B2B2B2">
                <a:alpha val="14902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47" name="Grafik 46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574"/>
          <a:stretch/>
        </p:blipFill>
        <p:spPr>
          <a:xfrm>
            <a:off x="3753745" y="1014705"/>
            <a:ext cx="1936291" cy="4596186"/>
          </a:xfrm>
          <a:prstGeom prst="rect">
            <a:avLst/>
          </a:prstGeom>
        </p:spPr>
      </p:pic>
      <p:pic>
        <p:nvPicPr>
          <p:cNvPr id="35" name="Grafik 3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8167" y="3982727"/>
            <a:ext cx="565562" cy="424800"/>
          </a:xfrm>
          <a:prstGeom prst="rect">
            <a:avLst/>
          </a:prstGeom>
        </p:spPr>
      </p:pic>
      <p:sp>
        <p:nvSpPr>
          <p:cNvPr id="68" name="Rechteck 67">
            <a:hlinkClick r:id="rId6" action="ppaction://hlinksldjump"/>
          </p:cNvPr>
          <p:cNvSpPr/>
          <p:nvPr/>
        </p:nvSpPr>
        <p:spPr>
          <a:xfrm>
            <a:off x="4432928" y="4084820"/>
            <a:ext cx="184044" cy="202367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9" name="Rechteck 68">
            <a:hlinkClick r:id="rId7" action="ppaction://hlinksldjump"/>
          </p:cNvPr>
          <p:cNvSpPr/>
          <p:nvPr/>
        </p:nvSpPr>
        <p:spPr>
          <a:xfrm>
            <a:off x="4853934" y="4084820"/>
            <a:ext cx="184044" cy="202367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36" name="Grafik 35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3600" y="2134800"/>
            <a:ext cx="1194697" cy="1522800"/>
          </a:xfrm>
          <a:prstGeom prst="rect">
            <a:avLst/>
          </a:prstGeom>
        </p:spPr>
      </p:pic>
      <p:pic>
        <p:nvPicPr>
          <p:cNvPr id="3" name="Grafik 2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3600" y="2134800"/>
            <a:ext cx="1194697" cy="1522800"/>
          </a:xfrm>
          <a:prstGeom prst="rect">
            <a:avLst/>
          </a:prstGeom>
        </p:spPr>
      </p:pic>
      <p:sp>
        <p:nvSpPr>
          <p:cNvPr id="37" name="Rechteck 36">
            <a:hlinkClick r:id="rId10" action="ppaction://hlinksldjump"/>
          </p:cNvPr>
          <p:cNvSpPr/>
          <p:nvPr/>
        </p:nvSpPr>
        <p:spPr>
          <a:xfrm>
            <a:off x="4547785" y="5266475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8" name="Rechteck 37">
            <a:hlinkClick r:id="rId10" action="ppaction://hlinksldjump"/>
          </p:cNvPr>
          <p:cNvSpPr/>
          <p:nvPr/>
        </p:nvSpPr>
        <p:spPr>
          <a:xfrm>
            <a:off x="4547785" y="5039044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9" name="Rechteck 38">
            <a:hlinkClick r:id="rId10" action="ppaction://hlinksldjump"/>
          </p:cNvPr>
          <p:cNvSpPr/>
          <p:nvPr/>
        </p:nvSpPr>
        <p:spPr>
          <a:xfrm>
            <a:off x="4547785" y="4806147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0" name="Rechteck 39">
            <a:hlinkClick r:id="rId10" action="ppaction://hlinksldjump"/>
          </p:cNvPr>
          <p:cNvSpPr/>
          <p:nvPr/>
        </p:nvSpPr>
        <p:spPr>
          <a:xfrm>
            <a:off x="4547785" y="4580673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1" name="Rechteck 40">
            <a:hlinkClick r:id="rId10" action="ppaction://hlinksldjump"/>
          </p:cNvPr>
          <p:cNvSpPr/>
          <p:nvPr/>
        </p:nvSpPr>
        <p:spPr>
          <a:xfrm>
            <a:off x="5066221" y="5260517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2" name="Rechteck 41">
            <a:hlinkClick r:id="rId10" action="ppaction://hlinksldjump"/>
          </p:cNvPr>
          <p:cNvSpPr/>
          <p:nvPr/>
        </p:nvSpPr>
        <p:spPr>
          <a:xfrm>
            <a:off x="5064320" y="4803316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3" name="Rechteck 42">
            <a:hlinkClick r:id="rId10" action="ppaction://hlinksldjump"/>
          </p:cNvPr>
          <p:cNvSpPr/>
          <p:nvPr/>
        </p:nvSpPr>
        <p:spPr>
          <a:xfrm>
            <a:off x="5064320" y="4574715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4" name="Rechteck 43">
            <a:hlinkClick r:id="rId10" action="ppaction://hlinksldjump"/>
          </p:cNvPr>
          <p:cNvSpPr/>
          <p:nvPr/>
        </p:nvSpPr>
        <p:spPr>
          <a:xfrm>
            <a:off x="4048397" y="5260517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5" name="Rechteck 44">
            <a:hlinkClick r:id="rId10" action="ppaction://hlinksldjump"/>
          </p:cNvPr>
          <p:cNvSpPr/>
          <p:nvPr/>
        </p:nvSpPr>
        <p:spPr>
          <a:xfrm>
            <a:off x="4048397" y="5031917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8" name="Rechteck 47">
            <a:hlinkClick r:id="rId10" action="ppaction://hlinksldjump"/>
          </p:cNvPr>
          <p:cNvSpPr/>
          <p:nvPr/>
        </p:nvSpPr>
        <p:spPr>
          <a:xfrm>
            <a:off x="4048397" y="4803316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9" name="Rechteck 58">
            <a:hlinkClick r:id="rId10" action="ppaction://hlinksldjump"/>
          </p:cNvPr>
          <p:cNvSpPr/>
          <p:nvPr/>
        </p:nvSpPr>
        <p:spPr>
          <a:xfrm>
            <a:off x="4048397" y="4574715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0" name="Rechteck 59">
            <a:hlinkClick r:id="rId10" action="ppaction://hlinksldjump"/>
          </p:cNvPr>
          <p:cNvSpPr/>
          <p:nvPr/>
        </p:nvSpPr>
        <p:spPr>
          <a:xfrm>
            <a:off x="4034753" y="3737877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2" name="Rechteck 61">
            <a:hlinkClick r:id="rId10" action="ppaction://hlinksldjump"/>
          </p:cNvPr>
          <p:cNvSpPr/>
          <p:nvPr/>
        </p:nvSpPr>
        <p:spPr>
          <a:xfrm>
            <a:off x="5060817" y="3737876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6" name="Rechteck 75">
            <a:hlinkClick r:id="rId10" action="ppaction://hlinksldjump"/>
          </p:cNvPr>
          <p:cNvSpPr/>
          <p:nvPr/>
        </p:nvSpPr>
        <p:spPr>
          <a:xfrm>
            <a:off x="4514847" y="3737877"/>
            <a:ext cx="487739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7" name="Rechteck 76">
            <a:hlinkClick r:id="rId10" action="ppaction://hlinksldjump"/>
          </p:cNvPr>
          <p:cNvSpPr/>
          <p:nvPr/>
        </p:nvSpPr>
        <p:spPr>
          <a:xfrm>
            <a:off x="4083340" y="3995338"/>
            <a:ext cx="303518" cy="364458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8" name="Rechteck 77">
            <a:hlinkClick r:id="rId10" action="ppaction://hlinksldjump"/>
          </p:cNvPr>
          <p:cNvSpPr/>
          <p:nvPr/>
        </p:nvSpPr>
        <p:spPr>
          <a:xfrm>
            <a:off x="5108144" y="4000707"/>
            <a:ext cx="303518" cy="364458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9" name="Rechteck 78">
            <a:hlinkClick r:id="rId10" action="ppaction://hlinksldjump"/>
          </p:cNvPr>
          <p:cNvSpPr/>
          <p:nvPr/>
        </p:nvSpPr>
        <p:spPr>
          <a:xfrm>
            <a:off x="3716942" y="2343644"/>
            <a:ext cx="184044" cy="1076653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0" name="Rechteck 79">
            <a:hlinkClick r:id="rId10" action="ppaction://hlinksldjump"/>
          </p:cNvPr>
          <p:cNvSpPr/>
          <p:nvPr/>
        </p:nvSpPr>
        <p:spPr>
          <a:xfrm>
            <a:off x="3716942" y="2067188"/>
            <a:ext cx="184044" cy="202367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1" name="Rechteck 80">
            <a:hlinkClick r:id="rId10" action="ppaction://hlinksldjump"/>
          </p:cNvPr>
          <p:cNvSpPr/>
          <p:nvPr/>
        </p:nvSpPr>
        <p:spPr>
          <a:xfrm>
            <a:off x="5064320" y="5031917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2" name="Rechteck 81">
            <a:hlinkClick r:id="rId10" action="ppaction://hlinksldjump"/>
          </p:cNvPr>
          <p:cNvSpPr/>
          <p:nvPr/>
        </p:nvSpPr>
        <p:spPr>
          <a:xfrm rot="16200000">
            <a:off x="4641736" y="4227809"/>
            <a:ext cx="184044" cy="202367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3" name="Rechteck 82">
            <a:hlinkClick r:id="rId10" action="ppaction://hlinksldjump"/>
          </p:cNvPr>
          <p:cNvSpPr/>
          <p:nvPr/>
        </p:nvSpPr>
        <p:spPr>
          <a:xfrm rot="16200000">
            <a:off x="4634982" y="3947842"/>
            <a:ext cx="184044" cy="202367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4" name="Rechteck 83">
            <a:hlinkClick r:id="rId10" action="ppaction://hlinksldjump"/>
          </p:cNvPr>
          <p:cNvSpPr/>
          <p:nvPr/>
        </p:nvSpPr>
        <p:spPr>
          <a:xfrm>
            <a:off x="3960616" y="1266670"/>
            <a:ext cx="472309" cy="485942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535254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26" presetClass="emph" presetSubtype="0" repeatCount="5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750" tmFilter="0, 0; .2, .5; .8, .5; 1, 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" dur="375" autoRev="1" fill="hold"/>
                                        <p:tgtEl>
                                          <p:spTgt spid="3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750"/>
                            </p:stCondLst>
                            <p:childTnLst>
                              <p:par>
                                <p:cTn id="13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/>
          <p:cNvSpPr txBox="1"/>
          <p:nvPr/>
        </p:nvSpPr>
        <p:spPr>
          <a:xfrm>
            <a:off x="704193" y="325821"/>
            <a:ext cx="98061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b="1" u="sng" dirty="0">
                <a:solidFill>
                  <a:srgbClr val="FF0000"/>
                </a:solidFill>
              </a:rPr>
              <a:t>Prüfungstraining:</a:t>
            </a:r>
            <a:r>
              <a:rPr lang="de-DE" sz="3200" b="1" dirty="0">
                <a:solidFill>
                  <a:schemeClr val="accent1">
                    <a:lumMod val="50000"/>
                  </a:schemeClr>
                </a:solidFill>
              </a:rPr>
              <a:t> Rufgruppenwechsel mittels Pfeiltasten</a:t>
            </a:r>
          </a:p>
        </p:txBody>
      </p:sp>
      <p:sp>
        <p:nvSpPr>
          <p:cNvPr id="20" name="Textfeld 19"/>
          <p:cNvSpPr txBox="1"/>
          <p:nvPr/>
        </p:nvSpPr>
        <p:spPr>
          <a:xfrm>
            <a:off x="6007485" y="2735599"/>
            <a:ext cx="553526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u="sng" dirty="0">
                <a:solidFill>
                  <a:schemeClr val="accent4">
                    <a:lumMod val="75000"/>
                  </a:schemeClr>
                </a:solidFill>
              </a:rPr>
              <a:t>Aufgabe:</a:t>
            </a:r>
            <a:r>
              <a:rPr lang="de-DE" sz="2400" b="1" dirty="0">
                <a:solidFill>
                  <a:schemeClr val="accent4">
                    <a:lumMod val="75000"/>
                  </a:schemeClr>
                </a:solidFill>
              </a:rPr>
              <a:t> Wähle mit Hilfe der Pfeiltasten aus dem aktuellen Ordner die Rufgruppe OV_1* aus!</a:t>
            </a:r>
          </a:p>
          <a:p>
            <a:endParaRPr lang="de-DE" sz="2400" b="1" dirty="0">
              <a:solidFill>
                <a:schemeClr val="accent4">
                  <a:lumMod val="75000"/>
                </a:schemeClr>
              </a:solidFill>
            </a:endParaRPr>
          </a:p>
          <a:p>
            <a:endParaRPr lang="de-DE" sz="2400" b="1" dirty="0">
              <a:solidFill>
                <a:schemeClr val="accent4">
                  <a:lumMod val="75000"/>
                </a:schemeClr>
              </a:solidFill>
            </a:endParaRPr>
          </a:p>
          <a:p>
            <a:r>
              <a:rPr lang="de-DE" sz="2400" b="1" dirty="0">
                <a:solidFill>
                  <a:schemeClr val="accent4">
                    <a:lumMod val="75000"/>
                  </a:schemeClr>
                </a:solidFill>
              </a:rPr>
              <a:t>Hinweis: Das Gerät ist bereits entsperrt!</a:t>
            </a:r>
          </a:p>
        </p:txBody>
      </p:sp>
      <p:sp>
        <p:nvSpPr>
          <p:cNvPr id="26" name="Abgerundetes Rechteck 25">
            <a:hlinkClick r:id="rId2" action="ppaction://hlinksldjump"/>
          </p:cNvPr>
          <p:cNvSpPr/>
          <p:nvPr/>
        </p:nvSpPr>
        <p:spPr>
          <a:xfrm>
            <a:off x="5047175" y="3529775"/>
            <a:ext cx="487351" cy="288246"/>
          </a:xfrm>
          <a:prstGeom prst="roundRect">
            <a:avLst/>
          </a:prstGeom>
          <a:noFill/>
          <a:ln>
            <a:solidFill>
              <a:srgbClr val="B2B2B2">
                <a:alpha val="14902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6" name="Abgerundetes Rechteck 45">
            <a:hlinkClick r:id="rId3" action="ppaction://hlinksldjump"/>
          </p:cNvPr>
          <p:cNvSpPr/>
          <p:nvPr/>
        </p:nvSpPr>
        <p:spPr>
          <a:xfrm>
            <a:off x="4446568" y="3529775"/>
            <a:ext cx="600607" cy="282877"/>
          </a:xfrm>
          <a:prstGeom prst="roundRect">
            <a:avLst/>
          </a:prstGeom>
          <a:noFill/>
          <a:ln>
            <a:solidFill>
              <a:srgbClr val="B2B2B2">
                <a:alpha val="14902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47" name="Grafik 46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574"/>
          <a:stretch/>
        </p:blipFill>
        <p:spPr>
          <a:xfrm>
            <a:off x="3753745" y="1014705"/>
            <a:ext cx="1936291" cy="4596186"/>
          </a:xfrm>
          <a:prstGeom prst="rect">
            <a:avLst/>
          </a:prstGeom>
        </p:spPr>
      </p:pic>
      <p:pic>
        <p:nvPicPr>
          <p:cNvPr id="35" name="Grafik 3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8167" y="3982727"/>
            <a:ext cx="565562" cy="424800"/>
          </a:xfrm>
          <a:prstGeom prst="rect">
            <a:avLst/>
          </a:prstGeom>
        </p:spPr>
      </p:pic>
      <p:sp>
        <p:nvSpPr>
          <p:cNvPr id="68" name="Rechteck 67">
            <a:hlinkClick r:id="rId6" action="ppaction://hlinksldjump"/>
          </p:cNvPr>
          <p:cNvSpPr/>
          <p:nvPr/>
        </p:nvSpPr>
        <p:spPr>
          <a:xfrm>
            <a:off x="4430279" y="4084820"/>
            <a:ext cx="184044" cy="202367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9" name="Rechteck 68">
            <a:hlinkClick r:id="rId7" action="ppaction://hlinksldjump"/>
          </p:cNvPr>
          <p:cNvSpPr/>
          <p:nvPr/>
        </p:nvSpPr>
        <p:spPr>
          <a:xfrm>
            <a:off x="4853934" y="4084820"/>
            <a:ext cx="184044" cy="202367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37" name="Grafik 36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3600" y="2134800"/>
            <a:ext cx="1194697" cy="1522800"/>
          </a:xfrm>
          <a:prstGeom prst="rect">
            <a:avLst/>
          </a:prstGeom>
        </p:spPr>
      </p:pic>
      <p:pic>
        <p:nvPicPr>
          <p:cNvPr id="4" name="Grafik 3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3600" y="2134800"/>
            <a:ext cx="1194697" cy="1522800"/>
          </a:xfrm>
          <a:prstGeom prst="rect">
            <a:avLst/>
          </a:prstGeom>
        </p:spPr>
      </p:pic>
      <p:sp>
        <p:nvSpPr>
          <p:cNvPr id="36" name="Rechteck 35">
            <a:hlinkClick r:id="rId10" action="ppaction://hlinksldjump"/>
          </p:cNvPr>
          <p:cNvSpPr/>
          <p:nvPr/>
        </p:nvSpPr>
        <p:spPr>
          <a:xfrm>
            <a:off x="4547785" y="5266475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8" name="Rechteck 37">
            <a:hlinkClick r:id="rId10" action="ppaction://hlinksldjump"/>
          </p:cNvPr>
          <p:cNvSpPr/>
          <p:nvPr/>
        </p:nvSpPr>
        <p:spPr>
          <a:xfrm>
            <a:off x="4547785" y="5039044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9" name="Rechteck 38">
            <a:hlinkClick r:id="rId10" action="ppaction://hlinksldjump"/>
          </p:cNvPr>
          <p:cNvSpPr/>
          <p:nvPr/>
        </p:nvSpPr>
        <p:spPr>
          <a:xfrm>
            <a:off x="4547785" y="4806147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0" name="Rechteck 39">
            <a:hlinkClick r:id="rId10" action="ppaction://hlinksldjump"/>
          </p:cNvPr>
          <p:cNvSpPr/>
          <p:nvPr/>
        </p:nvSpPr>
        <p:spPr>
          <a:xfrm>
            <a:off x="4547785" y="4580673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1" name="Rechteck 40">
            <a:hlinkClick r:id="rId10" action="ppaction://hlinksldjump"/>
          </p:cNvPr>
          <p:cNvSpPr/>
          <p:nvPr/>
        </p:nvSpPr>
        <p:spPr>
          <a:xfrm>
            <a:off x="5066221" y="5260517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2" name="Rechteck 41">
            <a:hlinkClick r:id="rId10" action="ppaction://hlinksldjump"/>
          </p:cNvPr>
          <p:cNvSpPr/>
          <p:nvPr/>
        </p:nvSpPr>
        <p:spPr>
          <a:xfrm>
            <a:off x="5064320" y="4803316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3" name="Rechteck 42">
            <a:hlinkClick r:id="rId10" action="ppaction://hlinksldjump"/>
          </p:cNvPr>
          <p:cNvSpPr/>
          <p:nvPr/>
        </p:nvSpPr>
        <p:spPr>
          <a:xfrm>
            <a:off x="5064320" y="4574715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4" name="Rechteck 43">
            <a:hlinkClick r:id="rId10" action="ppaction://hlinksldjump"/>
          </p:cNvPr>
          <p:cNvSpPr/>
          <p:nvPr/>
        </p:nvSpPr>
        <p:spPr>
          <a:xfrm>
            <a:off x="4048397" y="5260517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5" name="Rechteck 44">
            <a:hlinkClick r:id="rId10" action="ppaction://hlinksldjump"/>
          </p:cNvPr>
          <p:cNvSpPr/>
          <p:nvPr/>
        </p:nvSpPr>
        <p:spPr>
          <a:xfrm>
            <a:off x="4048397" y="5031917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8" name="Rechteck 47">
            <a:hlinkClick r:id="rId10" action="ppaction://hlinksldjump"/>
          </p:cNvPr>
          <p:cNvSpPr/>
          <p:nvPr/>
        </p:nvSpPr>
        <p:spPr>
          <a:xfrm>
            <a:off x="4048397" y="4803316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9" name="Rechteck 58">
            <a:hlinkClick r:id="rId10" action="ppaction://hlinksldjump"/>
          </p:cNvPr>
          <p:cNvSpPr/>
          <p:nvPr/>
        </p:nvSpPr>
        <p:spPr>
          <a:xfrm>
            <a:off x="4048397" y="4574715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0" name="Rechteck 59">
            <a:hlinkClick r:id="rId10" action="ppaction://hlinksldjump"/>
          </p:cNvPr>
          <p:cNvSpPr/>
          <p:nvPr/>
        </p:nvSpPr>
        <p:spPr>
          <a:xfrm>
            <a:off x="4034753" y="3737877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2" name="Rechteck 61">
            <a:hlinkClick r:id="rId10" action="ppaction://hlinksldjump"/>
          </p:cNvPr>
          <p:cNvSpPr/>
          <p:nvPr/>
        </p:nvSpPr>
        <p:spPr>
          <a:xfrm>
            <a:off x="5060817" y="3737876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6" name="Rechteck 75">
            <a:hlinkClick r:id="rId10" action="ppaction://hlinksldjump"/>
          </p:cNvPr>
          <p:cNvSpPr/>
          <p:nvPr/>
        </p:nvSpPr>
        <p:spPr>
          <a:xfrm>
            <a:off x="4514847" y="3737877"/>
            <a:ext cx="487739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7" name="Rechteck 76">
            <a:hlinkClick r:id="rId10" action="ppaction://hlinksldjump"/>
          </p:cNvPr>
          <p:cNvSpPr/>
          <p:nvPr/>
        </p:nvSpPr>
        <p:spPr>
          <a:xfrm>
            <a:off x="4083340" y="3995338"/>
            <a:ext cx="303518" cy="364458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8" name="Rechteck 77">
            <a:hlinkClick r:id="rId10" action="ppaction://hlinksldjump"/>
          </p:cNvPr>
          <p:cNvSpPr/>
          <p:nvPr/>
        </p:nvSpPr>
        <p:spPr>
          <a:xfrm>
            <a:off x="5108144" y="4000707"/>
            <a:ext cx="303518" cy="364458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9" name="Rechteck 78">
            <a:hlinkClick r:id="rId10" action="ppaction://hlinksldjump"/>
          </p:cNvPr>
          <p:cNvSpPr/>
          <p:nvPr/>
        </p:nvSpPr>
        <p:spPr>
          <a:xfrm>
            <a:off x="3716942" y="2343644"/>
            <a:ext cx="184044" cy="1076653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0" name="Rechteck 79">
            <a:hlinkClick r:id="rId10" action="ppaction://hlinksldjump"/>
          </p:cNvPr>
          <p:cNvSpPr/>
          <p:nvPr/>
        </p:nvSpPr>
        <p:spPr>
          <a:xfrm>
            <a:off x="3716942" y="2067188"/>
            <a:ext cx="184044" cy="202367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1" name="Rechteck 80">
            <a:hlinkClick r:id="rId10" action="ppaction://hlinksldjump"/>
          </p:cNvPr>
          <p:cNvSpPr/>
          <p:nvPr/>
        </p:nvSpPr>
        <p:spPr>
          <a:xfrm>
            <a:off x="5064320" y="5031917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2" name="Rechteck 81">
            <a:hlinkClick r:id="rId10" action="ppaction://hlinksldjump"/>
          </p:cNvPr>
          <p:cNvSpPr/>
          <p:nvPr/>
        </p:nvSpPr>
        <p:spPr>
          <a:xfrm rot="16200000">
            <a:off x="4641736" y="4227809"/>
            <a:ext cx="184044" cy="202367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3" name="Rechteck 82">
            <a:hlinkClick r:id="rId10" action="ppaction://hlinksldjump"/>
          </p:cNvPr>
          <p:cNvSpPr/>
          <p:nvPr/>
        </p:nvSpPr>
        <p:spPr>
          <a:xfrm rot="16200000">
            <a:off x="4634983" y="3947842"/>
            <a:ext cx="184044" cy="202367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4" name="Rechteck 83">
            <a:hlinkClick r:id="rId10" action="ppaction://hlinksldjump"/>
          </p:cNvPr>
          <p:cNvSpPr/>
          <p:nvPr/>
        </p:nvSpPr>
        <p:spPr>
          <a:xfrm>
            <a:off x="3960616" y="1266670"/>
            <a:ext cx="472309" cy="485942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85700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26" presetClass="emph" presetSubtype="0" repeatCount="5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750" tmFilter="0, 0; .2, .5; .8, .5; 1, 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" dur="375" autoRev="1" fill="hold"/>
                                        <p:tgtEl>
                                          <p:spTgt spid="3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750"/>
                            </p:stCondLst>
                            <p:childTnLst>
                              <p:par>
                                <p:cTn id="13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/>
          <p:cNvSpPr txBox="1"/>
          <p:nvPr/>
        </p:nvSpPr>
        <p:spPr>
          <a:xfrm>
            <a:off x="704193" y="325821"/>
            <a:ext cx="98061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b="1" u="sng" dirty="0">
                <a:solidFill>
                  <a:srgbClr val="FF0000"/>
                </a:solidFill>
              </a:rPr>
              <a:t>Prüfungstraining:</a:t>
            </a:r>
            <a:r>
              <a:rPr lang="de-DE" sz="3200" b="1" dirty="0">
                <a:solidFill>
                  <a:schemeClr val="accent1">
                    <a:lumMod val="50000"/>
                  </a:schemeClr>
                </a:solidFill>
              </a:rPr>
              <a:t> Rufgruppenwechsel mittels Pfeiltasten</a:t>
            </a:r>
          </a:p>
        </p:txBody>
      </p:sp>
      <p:sp>
        <p:nvSpPr>
          <p:cNvPr id="20" name="Textfeld 19"/>
          <p:cNvSpPr txBox="1"/>
          <p:nvPr/>
        </p:nvSpPr>
        <p:spPr>
          <a:xfrm>
            <a:off x="6007485" y="2735599"/>
            <a:ext cx="553526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u="sng" dirty="0">
                <a:solidFill>
                  <a:schemeClr val="accent4">
                    <a:lumMod val="75000"/>
                  </a:schemeClr>
                </a:solidFill>
              </a:rPr>
              <a:t>Aufgabe:</a:t>
            </a:r>
            <a:r>
              <a:rPr lang="de-DE" sz="2400" b="1" dirty="0">
                <a:solidFill>
                  <a:schemeClr val="accent4">
                    <a:lumMod val="75000"/>
                  </a:schemeClr>
                </a:solidFill>
              </a:rPr>
              <a:t> Wähle mit Hilfe der Pfeiltasten aus dem aktuellen Ordner die Rufgruppe OV_1* aus!</a:t>
            </a:r>
          </a:p>
          <a:p>
            <a:endParaRPr lang="de-DE" sz="2400" b="1" dirty="0">
              <a:solidFill>
                <a:schemeClr val="accent4">
                  <a:lumMod val="75000"/>
                </a:schemeClr>
              </a:solidFill>
            </a:endParaRPr>
          </a:p>
          <a:p>
            <a:endParaRPr lang="de-DE" sz="2400" b="1" dirty="0">
              <a:solidFill>
                <a:schemeClr val="accent4">
                  <a:lumMod val="75000"/>
                </a:schemeClr>
              </a:solidFill>
            </a:endParaRPr>
          </a:p>
          <a:p>
            <a:r>
              <a:rPr lang="de-DE" sz="2400" b="1" dirty="0">
                <a:solidFill>
                  <a:schemeClr val="accent4">
                    <a:lumMod val="75000"/>
                  </a:schemeClr>
                </a:solidFill>
              </a:rPr>
              <a:t>Hinweis: Das Gerät ist bereits entsperrt!</a:t>
            </a:r>
          </a:p>
        </p:txBody>
      </p:sp>
      <p:sp>
        <p:nvSpPr>
          <p:cNvPr id="26" name="Abgerundetes Rechteck 25">
            <a:hlinkClick r:id="rId2" action="ppaction://hlinksldjump"/>
          </p:cNvPr>
          <p:cNvSpPr/>
          <p:nvPr/>
        </p:nvSpPr>
        <p:spPr>
          <a:xfrm>
            <a:off x="5047175" y="3529775"/>
            <a:ext cx="487351" cy="288246"/>
          </a:xfrm>
          <a:prstGeom prst="roundRect">
            <a:avLst/>
          </a:prstGeom>
          <a:noFill/>
          <a:ln>
            <a:solidFill>
              <a:srgbClr val="B2B2B2">
                <a:alpha val="14902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6" name="Abgerundetes Rechteck 45">
            <a:hlinkClick r:id="rId3" action="ppaction://hlinksldjump"/>
          </p:cNvPr>
          <p:cNvSpPr/>
          <p:nvPr/>
        </p:nvSpPr>
        <p:spPr>
          <a:xfrm>
            <a:off x="4446568" y="3529775"/>
            <a:ext cx="600607" cy="282877"/>
          </a:xfrm>
          <a:prstGeom prst="roundRect">
            <a:avLst/>
          </a:prstGeom>
          <a:noFill/>
          <a:ln>
            <a:solidFill>
              <a:srgbClr val="B2B2B2">
                <a:alpha val="14902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47" name="Grafik 46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574"/>
          <a:stretch/>
        </p:blipFill>
        <p:spPr>
          <a:xfrm>
            <a:off x="3753745" y="1014705"/>
            <a:ext cx="1936291" cy="4596186"/>
          </a:xfrm>
          <a:prstGeom prst="rect">
            <a:avLst/>
          </a:prstGeom>
        </p:spPr>
      </p:pic>
      <p:pic>
        <p:nvPicPr>
          <p:cNvPr id="35" name="Grafik 3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8167" y="3982727"/>
            <a:ext cx="565562" cy="424800"/>
          </a:xfrm>
          <a:prstGeom prst="rect">
            <a:avLst/>
          </a:prstGeom>
        </p:spPr>
      </p:pic>
      <p:sp>
        <p:nvSpPr>
          <p:cNvPr id="68" name="Rechteck 67">
            <a:hlinkClick r:id="rId6" action="ppaction://hlinksldjump"/>
          </p:cNvPr>
          <p:cNvSpPr/>
          <p:nvPr/>
        </p:nvSpPr>
        <p:spPr>
          <a:xfrm>
            <a:off x="4432925" y="4082288"/>
            <a:ext cx="184044" cy="202367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9" name="Rechteck 68">
            <a:hlinkClick r:id="rId7" action="ppaction://hlinksldjump"/>
          </p:cNvPr>
          <p:cNvSpPr/>
          <p:nvPr/>
        </p:nvSpPr>
        <p:spPr>
          <a:xfrm>
            <a:off x="4850538" y="4082288"/>
            <a:ext cx="184044" cy="202367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34" name="Grafik 33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3600" y="2134800"/>
            <a:ext cx="1194697" cy="1522800"/>
          </a:xfrm>
          <a:prstGeom prst="rect">
            <a:avLst/>
          </a:prstGeom>
        </p:spPr>
      </p:pic>
      <p:pic>
        <p:nvPicPr>
          <p:cNvPr id="3" name="Grafik 2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3600" y="2134800"/>
            <a:ext cx="1194697" cy="1522800"/>
          </a:xfrm>
          <a:prstGeom prst="rect">
            <a:avLst/>
          </a:prstGeom>
        </p:spPr>
      </p:pic>
      <p:sp>
        <p:nvSpPr>
          <p:cNvPr id="36" name="Rechteck 35">
            <a:hlinkClick r:id="rId10" action="ppaction://hlinksldjump"/>
          </p:cNvPr>
          <p:cNvSpPr/>
          <p:nvPr/>
        </p:nvSpPr>
        <p:spPr>
          <a:xfrm>
            <a:off x="4547785" y="5266475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7" name="Rechteck 36">
            <a:hlinkClick r:id="rId10" action="ppaction://hlinksldjump"/>
          </p:cNvPr>
          <p:cNvSpPr/>
          <p:nvPr/>
        </p:nvSpPr>
        <p:spPr>
          <a:xfrm>
            <a:off x="4547785" y="5039044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8" name="Rechteck 37">
            <a:hlinkClick r:id="rId10" action="ppaction://hlinksldjump"/>
          </p:cNvPr>
          <p:cNvSpPr/>
          <p:nvPr/>
        </p:nvSpPr>
        <p:spPr>
          <a:xfrm>
            <a:off x="4547785" y="4806147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9" name="Rechteck 38">
            <a:hlinkClick r:id="rId10" action="ppaction://hlinksldjump"/>
          </p:cNvPr>
          <p:cNvSpPr/>
          <p:nvPr/>
        </p:nvSpPr>
        <p:spPr>
          <a:xfrm>
            <a:off x="4547785" y="4580673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0" name="Rechteck 39">
            <a:hlinkClick r:id="rId10" action="ppaction://hlinksldjump"/>
          </p:cNvPr>
          <p:cNvSpPr/>
          <p:nvPr/>
        </p:nvSpPr>
        <p:spPr>
          <a:xfrm>
            <a:off x="5066221" y="5260517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1" name="Rechteck 40">
            <a:hlinkClick r:id="rId10" action="ppaction://hlinksldjump"/>
          </p:cNvPr>
          <p:cNvSpPr/>
          <p:nvPr/>
        </p:nvSpPr>
        <p:spPr>
          <a:xfrm>
            <a:off x="5064320" y="4803316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2" name="Rechteck 41">
            <a:hlinkClick r:id="rId10" action="ppaction://hlinksldjump"/>
          </p:cNvPr>
          <p:cNvSpPr/>
          <p:nvPr/>
        </p:nvSpPr>
        <p:spPr>
          <a:xfrm>
            <a:off x="5064320" y="4574715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3" name="Rechteck 42">
            <a:hlinkClick r:id="rId10" action="ppaction://hlinksldjump"/>
          </p:cNvPr>
          <p:cNvSpPr/>
          <p:nvPr/>
        </p:nvSpPr>
        <p:spPr>
          <a:xfrm>
            <a:off x="4048397" y="5260517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4" name="Rechteck 43">
            <a:hlinkClick r:id="rId10" action="ppaction://hlinksldjump"/>
          </p:cNvPr>
          <p:cNvSpPr/>
          <p:nvPr/>
        </p:nvSpPr>
        <p:spPr>
          <a:xfrm>
            <a:off x="4048397" y="5031917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5" name="Rechteck 44">
            <a:hlinkClick r:id="rId10" action="ppaction://hlinksldjump"/>
          </p:cNvPr>
          <p:cNvSpPr/>
          <p:nvPr/>
        </p:nvSpPr>
        <p:spPr>
          <a:xfrm>
            <a:off x="4048397" y="4803316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8" name="Rechteck 47">
            <a:hlinkClick r:id="rId10" action="ppaction://hlinksldjump"/>
          </p:cNvPr>
          <p:cNvSpPr/>
          <p:nvPr/>
        </p:nvSpPr>
        <p:spPr>
          <a:xfrm>
            <a:off x="4048397" y="4574715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9" name="Rechteck 58">
            <a:hlinkClick r:id="rId10" action="ppaction://hlinksldjump"/>
          </p:cNvPr>
          <p:cNvSpPr/>
          <p:nvPr/>
        </p:nvSpPr>
        <p:spPr>
          <a:xfrm>
            <a:off x="4034753" y="3737877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0" name="Rechteck 59">
            <a:hlinkClick r:id="rId10" action="ppaction://hlinksldjump"/>
          </p:cNvPr>
          <p:cNvSpPr/>
          <p:nvPr/>
        </p:nvSpPr>
        <p:spPr>
          <a:xfrm>
            <a:off x="5060817" y="3737876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2" name="Rechteck 61">
            <a:hlinkClick r:id="rId10" action="ppaction://hlinksldjump"/>
          </p:cNvPr>
          <p:cNvSpPr/>
          <p:nvPr/>
        </p:nvSpPr>
        <p:spPr>
          <a:xfrm>
            <a:off x="4514847" y="3737877"/>
            <a:ext cx="487739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6" name="Rechteck 75">
            <a:hlinkClick r:id="rId10" action="ppaction://hlinksldjump"/>
          </p:cNvPr>
          <p:cNvSpPr/>
          <p:nvPr/>
        </p:nvSpPr>
        <p:spPr>
          <a:xfrm>
            <a:off x="4083340" y="3995338"/>
            <a:ext cx="303518" cy="364458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7" name="Rechteck 76">
            <a:hlinkClick r:id="rId10" action="ppaction://hlinksldjump"/>
          </p:cNvPr>
          <p:cNvSpPr/>
          <p:nvPr/>
        </p:nvSpPr>
        <p:spPr>
          <a:xfrm>
            <a:off x="5108144" y="4000707"/>
            <a:ext cx="303518" cy="364458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8" name="Rechteck 77">
            <a:hlinkClick r:id="rId10" action="ppaction://hlinksldjump"/>
          </p:cNvPr>
          <p:cNvSpPr/>
          <p:nvPr/>
        </p:nvSpPr>
        <p:spPr>
          <a:xfrm>
            <a:off x="3716942" y="2343644"/>
            <a:ext cx="184044" cy="1076653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9" name="Rechteck 78">
            <a:hlinkClick r:id="rId10" action="ppaction://hlinksldjump"/>
          </p:cNvPr>
          <p:cNvSpPr/>
          <p:nvPr/>
        </p:nvSpPr>
        <p:spPr>
          <a:xfrm>
            <a:off x="3716942" y="2067188"/>
            <a:ext cx="184044" cy="202367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0" name="Rechteck 79">
            <a:hlinkClick r:id="rId10" action="ppaction://hlinksldjump"/>
          </p:cNvPr>
          <p:cNvSpPr/>
          <p:nvPr/>
        </p:nvSpPr>
        <p:spPr>
          <a:xfrm>
            <a:off x="5064320" y="5031917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1" name="Rechteck 80">
            <a:hlinkClick r:id="rId10" action="ppaction://hlinksldjump"/>
          </p:cNvPr>
          <p:cNvSpPr/>
          <p:nvPr/>
        </p:nvSpPr>
        <p:spPr>
          <a:xfrm rot="16200000">
            <a:off x="4641736" y="4227809"/>
            <a:ext cx="184044" cy="202367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2" name="Rechteck 81">
            <a:hlinkClick r:id="rId10" action="ppaction://hlinksldjump"/>
          </p:cNvPr>
          <p:cNvSpPr/>
          <p:nvPr/>
        </p:nvSpPr>
        <p:spPr>
          <a:xfrm rot="16200000">
            <a:off x="4634982" y="3947842"/>
            <a:ext cx="184044" cy="202367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3" name="Rechteck 82">
            <a:hlinkClick r:id="rId10" action="ppaction://hlinksldjump"/>
          </p:cNvPr>
          <p:cNvSpPr/>
          <p:nvPr/>
        </p:nvSpPr>
        <p:spPr>
          <a:xfrm>
            <a:off x="3960616" y="1266670"/>
            <a:ext cx="472309" cy="485942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271156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26" presetClass="emph" presetSubtype="0" repeatCount="5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750" tmFilter="0, 0; .2, .5; .8, .5; 1, 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" dur="375" autoRev="1" fill="hold"/>
                                        <p:tgtEl>
                                          <p:spTgt spid="3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750"/>
                            </p:stCondLst>
                            <p:childTnLst>
                              <p:par>
                                <p:cTn id="13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/>
          <p:cNvSpPr txBox="1"/>
          <p:nvPr/>
        </p:nvSpPr>
        <p:spPr>
          <a:xfrm>
            <a:off x="704193" y="325821"/>
            <a:ext cx="98061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b="1" u="sng" dirty="0">
                <a:solidFill>
                  <a:srgbClr val="FF0000"/>
                </a:solidFill>
              </a:rPr>
              <a:t>Prüfungstraining:</a:t>
            </a:r>
            <a:r>
              <a:rPr lang="de-DE" sz="3200" b="1" dirty="0">
                <a:solidFill>
                  <a:schemeClr val="accent1">
                    <a:lumMod val="50000"/>
                  </a:schemeClr>
                </a:solidFill>
              </a:rPr>
              <a:t> Rufgruppenwechsel mittels Pfeiltasten</a:t>
            </a:r>
          </a:p>
        </p:txBody>
      </p:sp>
      <p:sp>
        <p:nvSpPr>
          <p:cNvPr id="20" name="Textfeld 19"/>
          <p:cNvSpPr txBox="1"/>
          <p:nvPr/>
        </p:nvSpPr>
        <p:spPr>
          <a:xfrm>
            <a:off x="6007485" y="2735599"/>
            <a:ext cx="553526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u="sng" dirty="0">
                <a:solidFill>
                  <a:schemeClr val="accent4">
                    <a:lumMod val="75000"/>
                  </a:schemeClr>
                </a:solidFill>
              </a:rPr>
              <a:t>Aufgabe:</a:t>
            </a:r>
            <a:r>
              <a:rPr lang="de-DE" sz="2400" b="1" dirty="0">
                <a:solidFill>
                  <a:schemeClr val="accent4">
                    <a:lumMod val="75000"/>
                  </a:schemeClr>
                </a:solidFill>
              </a:rPr>
              <a:t> Wähle mit Hilfe der Pfeiltasten aus dem aktuellen Ordner die Rufgruppe OV_1* aus!</a:t>
            </a:r>
          </a:p>
          <a:p>
            <a:endParaRPr lang="de-DE" sz="2400" b="1" dirty="0">
              <a:solidFill>
                <a:schemeClr val="accent4">
                  <a:lumMod val="75000"/>
                </a:schemeClr>
              </a:solidFill>
            </a:endParaRPr>
          </a:p>
          <a:p>
            <a:endParaRPr lang="de-DE" sz="2400" b="1" dirty="0">
              <a:solidFill>
                <a:schemeClr val="accent4">
                  <a:lumMod val="75000"/>
                </a:schemeClr>
              </a:solidFill>
            </a:endParaRPr>
          </a:p>
          <a:p>
            <a:r>
              <a:rPr lang="de-DE" sz="2400" b="1" dirty="0">
                <a:solidFill>
                  <a:schemeClr val="accent4">
                    <a:lumMod val="75000"/>
                  </a:schemeClr>
                </a:solidFill>
              </a:rPr>
              <a:t>Hinweis: Das Gerät ist bereits entsperrt!</a:t>
            </a:r>
          </a:p>
        </p:txBody>
      </p:sp>
      <p:sp>
        <p:nvSpPr>
          <p:cNvPr id="26" name="Abgerundetes Rechteck 25">
            <a:hlinkClick r:id="rId2" action="ppaction://hlinksldjump"/>
          </p:cNvPr>
          <p:cNvSpPr/>
          <p:nvPr/>
        </p:nvSpPr>
        <p:spPr>
          <a:xfrm>
            <a:off x="5047175" y="3529775"/>
            <a:ext cx="487351" cy="288246"/>
          </a:xfrm>
          <a:prstGeom prst="roundRect">
            <a:avLst/>
          </a:prstGeom>
          <a:noFill/>
          <a:ln>
            <a:solidFill>
              <a:srgbClr val="B2B2B2">
                <a:alpha val="14902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6" name="Abgerundetes Rechteck 45">
            <a:hlinkClick r:id="rId3" action="ppaction://hlinksldjump"/>
          </p:cNvPr>
          <p:cNvSpPr/>
          <p:nvPr/>
        </p:nvSpPr>
        <p:spPr>
          <a:xfrm>
            <a:off x="4446568" y="3529775"/>
            <a:ext cx="600607" cy="282877"/>
          </a:xfrm>
          <a:prstGeom prst="roundRect">
            <a:avLst/>
          </a:prstGeom>
          <a:noFill/>
          <a:ln>
            <a:solidFill>
              <a:srgbClr val="B2B2B2">
                <a:alpha val="14902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47" name="Grafik 46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574"/>
          <a:stretch/>
        </p:blipFill>
        <p:spPr>
          <a:xfrm>
            <a:off x="3753745" y="1014705"/>
            <a:ext cx="1936291" cy="4596186"/>
          </a:xfrm>
          <a:prstGeom prst="rect">
            <a:avLst/>
          </a:prstGeom>
        </p:spPr>
      </p:pic>
      <p:pic>
        <p:nvPicPr>
          <p:cNvPr id="35" name="Grafik 3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8167" y="3982727"/>
            <a:ext cx="565562" cy="424800"/>
          </a:xfrm>
          <a:prstGeom prst="rect">
            <a:avLst/>
          </a:prstGeom>
        </p:spPr>
      </p:pic>
      <p:sp>
        <p:nvSpPr>
          <p:cNvPr id="68" name="Rechteck 67">
            <a:hlinkClick r:id="rId6" action="ppaction://hlinksldjump"/>
          </p:cNvPr>
          <p:cNvSpPr/>
          <p:nvPr/>
        </p:nvSpPr>
        <p:spPr>
          <a:xfrm>
            <a:off x="4432925" y="4082288"/>
            <a:ext cx="184044" cy="202367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9" name="Rechteck 68">
            <a:hlinkClick r:id="rId7" action="ppaction://hlinksldjump"/>
          </p:cNvPr>
          <p:cNvSpPr/>
          <p:nvPr/>
        </p:nvSpPr>
        <p:spPr>
          <a:xfrm>
            <a:off x="4850538" y="4082288"/>
            <a:ext cx="184044" cy="202367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36" name="Grafik 35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3600" y="2134800"/>
            <a:ext cx="1194697" cy="1522800"/>
          </a:xfrm>
          <a:prstGeom prst="rect">
            <a:avLst/>
          </a:prstGeom>
        </p:spPr>
      </p:pic>
      <p:pic>
        <p:nvPicPr>
          <p:cNvPr id="3" name="Grafik 2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3600" y="2134800"/>
            <a:ext cx="1194697" cy="1522800"/>
          </a:xfrm>
          <a:prstGeom prst="rect">
            <a:avLst/>
          </a:prstGeom>
        </p:spPr>
      </p:pic>
      <p:sp>
        <p:nvSpPr>
          <p:cNvPr id="37" name="Rechteck 36">
            <a:hlinkClick r:id="rId10" action="ppaction://hlinksldjump"/>
          </p:cNvPr>
          <p:cNvSpPr/>
          <p:nvPr/>
        </p:nvSpPr>
        <p:spPr>
          <a:xfrm>
            <a:off x="4547785" y="5266475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8" name="Rechteck 37">
            <a:hlinkClick r:id="rId10" action="ppaction://hlinksldjump"/>
          </p:cNvPr>
          <p:cNvSpPr/>
          <p:nvPr/>
        </p:nvSpPr>
        <p:spPr>
          <a:xfrm>
            <a:off x="4547785" y="5039044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9" name="Rechteck 38">
            <a:hlinkClick r:id="rId10" action="ppaction://hlinksldjump"/>
          </p:cNvPr>
          <p:cNvSpPr/>
          <p:nvPr/>
        </p:nvSpPr>
        <p:spPr>
          <a:xfrm>
            <a:off x="4547785" y="4806147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0" name="Rechteck 39">
            <a:hlinkClick r:id="rId10" action="ppaction://hlinksldjump"/>
          </p:cNvPr>
          <p:cNvSpPr/>
          <p:nvPr/>
        </p:nvSpPr>
        <p:spPr>
          <a:xfrm>
            <a:off x="4547785" y="4580673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1" name="Rechteck 40">
            <a:hlinkClick r:id="rId10" action="ppaction://hlinksldjump"/>
          </p:cNvPr>
          <p:cNvSpPr/>
          <p:nvPr/>
        </p:nvSpPr>
        <p:spPr>
          <a:xfrm>
            <a:off x="5066221" y="5260517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2" name="Rechteck 41">
            <a:hlinkClick r:id="rId10" action="ppaction://hlinksldjump"/>
          </p:cNvPr>
          <p:cNvSpPr/>
          <p:nvPr/>
        </p:nvSpPr>
        <p:spPr>
          <a:xfrm>
            <a:off x="5064320" y="4803316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3" name="Rechteck 42">
            <a:hlinkClick r:id="rId10" action="ppaction://hlinksldjump"/>
          </p:cNvPr>
          <p:cNvSpPr/>
          <p:nvPr/>
        </p:nvSpPr>
        <p:spPr>
          <a:xfrm>
            <a:off x="5064320" y="4574715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4" name="Rechteck 43">
            <a:hlinkClick r:id="rId10" action="ppaction://hlinksldjump"/>
          </p:cNvPr>
          <p:cNvSpPr/>
          <p:nvPr/>
        </p:nvSpPr>
        <p:spPr>
          <a:xfrm>
            <a:off x="4048397" y="5260517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5" name="Rechteck 44">
            <a:hlinkClick r:id="rId10" action="ppaction://hlinksldjump"/>
          </p:cNvPr>
          <p:cNvSpPr/>
          <p:nvPr/>
        </p:nvSpPr>
        <p:spPr>
          <a:xfrm>
            <a:off x="4048397" y="5031917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8" name="Rechteck 47">
            <a:hlinkClick r:id="rId10" action="ppaction://hlinksldjump"/>
          </p:cNvPr>
          <p:cNvSpPr/>
          <p:nvPr/>
        </p:nvSpPr>
        <p:spPr>
          <a:xfrm>
            <a:off x="4048397" y="4803316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9" name="Rechteck 58">
            <a:hlinkClick r:id="rId10" action="ppaction://hlinksldjump"/>
          </p:cNvPr>
          <p:cNvSpPr/>
          <p:nvPr/>
        </p:nvSpPr>
        <p:spPr>
          <a:xfrm>
            <a:off x="4048397" y="4574715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0" name="Rechteck 59">
            <a:hlinkClick r:id="rId10" action="ppaction://hlinksldjump"/>
          </p:cNvPr>
          <p:cNvSpPr/>
          <p:nvPr/>
        </p:nvSpPr>
        <p:spPr>
          <a:xfrm>
            <a:off x="4034753" y="3737877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2" name="Rechteck 61">
            <a:hlinkClick r:id="rId10" action="ppaction://hlinksldjump"/>
          </p:cNvPr>
          <p:cNvSpPr/>
          <p:nvPr/>
        </p:nvSpPr>
        <p:spPr>
          <a:xfrm>
            <a:off x="5060817" y="3737876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6" name="Rechteck 75">
            <a:hlinkClick r:id="rId10" action="ppaction://hlinksldjump"/>
          </p:cNvPr>
          <p:cNvSpPr/>
          <p:nvPr/>
        </p:nvSpPr>
        <p:spPr>
          <a:xfrm>
            <a:off x="4514847" y="3737877"/>
            <a:ext cx="487739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7" name="Rechteck 76">
            <a:hlinkClick r:id="rId10" action="ppaction://hlinksldjump"/>
          </p:cNvPr>
          <p:cNvSpPr/>
          <p:nvPr/>
        </p:nvSpPr>
        <p:spPr>
          <a:xfrm>
            <a:off x="4083340" y="3995338"/>
            <a:ext cx="303518" cy="364458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8" name="Rechteck 77">
            <a:hlinkClick r:id="rId10" action="ppaction://hlinksldjump"/>
          </p:cNvPr>
          <p:cNvSpPr/>
          <p:nvPr/>
        </p:nvSpPr>
        <p:spPr>
          <a:xfrm>
            <a:off x="5108144" y="4000707"/>
            <a:ext cx="303518" cy="364458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9" name="Rechteck 78">
            <a:hlinkClick r:id="rId10" action="ppaction://hlinksldjump"/>
          </p:cNvPr>
          <p:cNvSpPr/>
          <p:nvPr/>
        </p:nvSpPr>
        <p:spPr>
          <a:xfrm>
            <a:off x="3716942" y="2343644"/>
            <a:ext cx="184044" cy="1076653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0" name="Rechteck 79">
            <a:hlinkClick r:id="rId10" action="ppaction://hlinksldjump"/>
          </p:cNvPr>
          <p:cNvSpPr/>
          <p:nvPr/>
        </p:nvSpPr>
        <p:spPr>
          <a:xfrm>
            <a:off x="3716942" y="2067188"/>
            <a:ext cx="184044" cy="202367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1" name="Rechteck 80">
            <a:hlinkClick r:id="rId10" action="ppaction://hlinksldjump"/>
          </p:cNvPr>
          <p:cNvSpPr/>
          <p:nvPr/>
        </p:nvSpPr>
        <p:spPr>
          <a:xfrm>
            <a:off x="5064320" y="5031917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2" name="Rechteck 81">
            <a:hlinkClick r:id="rId10" action="ppaction://hlinksldjump"/>
          </p:cNvPr>
          <p:cNvSpPr/>
          <p:nvPr/>
        </p:nvSpPr>
        <p:spPr>
          <a:xfrm rot="16200000">
            <a:off x="4641736" y="4227809"/>
            <a:ext cx="184044" cy="202367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3" name="Rechteck 82">
            <a:hlinkClick r:id="rId10" action="ppaction://hlinksldjump"/>
          </p:cNvPr>
          <p:cNvSpPr/>
          <p:nvPr/>
        </p:nvSpPr>
        <p:spPr>
          <a:xfrm rot="16200000">
            <a:off x="4634982" y="3947842"/>
            <a:ext cx="184044" cy="202367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4" name="Rechteck 83">
            <a:hlinkClick r:id="rId10" action="ppaction://hlinksldjump"/>
          </p:cNvPr>
          <p:cNvSpPr/>
          <p:nvPr/>
        </p:nvSpPr>
        <p:spPr>
          <a:xfrm>
            <a:off x="3960616" y="1266670"/>
            <a:ext cx="472309" cy="485942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427649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26" presetClass="emph" presetSubtype="0" repeatCount="5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750" tmFilter="0, 0; .2, .5; .8, .5; 1, 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" dur="375" autoRev="1" fill="hold"/>
                                        <p:tgtEl>
                                          <p:spTgt spid="3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750"/>
                            </p:stCondLst>
                            <p:childTnLst>
                              <p:par>
                                <p:cTn id="13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/>
          <p:cNvSpPr txBox="1"/>
          <p:nvPr/>
        </p:nvSpPr>
        <p:spPr>
          <a:xfrm>
            <a:off x="704193" y="325821"/>
            <a:ext cx="98061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b="1" u="sng" dirty="0">
                <a:solidFill>
                  <a:srgbClr val="FF0000"/>
                </a:solidFill>
              </a:rPr>
              <a:t>Prüfungstraining:</a:t>
            </a:r>
            <a:r>
              <a:rPr lang="de-DE" sz="3200" b="1" dirty="0">
                <a:solidFill>
                  <a:schemeClr val="accent1">
                    <a:lumMod val="50000"/>
                  </a:schemeClr>
                </a:solidFill>
              </a:rPr>
              <a:t> Rufgruppenwechsel mittels Pfeiltasten</a:t>
            </a:r>
          </a:p>
        </p:txBody>
      </p:sp>
      <p:sp>
        <p:nvSpPr>
          <p:cNvPr id="20" name="Textfeld 19"/>
          <p:cNvSpPr txBox="1"/>
          <p:nvPr/>
        </p:nvSpPr>
        <p:spPr>
          <a:xfrm>
            <a:off x="6007485" y="2735599"/>
            <a:ext cx="553526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u="sng" dirty="0">
                <a:solidFill>
                  <a:schemeClr val="accent4">
                    <a:lumMod val="75000"/>
                  </a:schemeClr>
                </a:solidFill>
              </a:rPr>
              <a:t>Aufgabe:</a:t>
            </a:r>
            <a:r>
              <a:rPr lang="de-DE" sz="2400" b="1" dirty="0">
                <a:solidFill>
                  <a:schemeClr val="accent4">
                    <a:lumMod val="75000"/>
                  </a:schemeClr>
                </a:solidFill>
              </a:rPr>
              <a:t> Wähle mit Hilfe der Pfeiltasten aus dem aktuellen Ordner die Rufgruppe OV_1* aus!</a:t>
            </a:r>
          </a:p>
          <a:p>
            <a:endParaRPr lang="de-DE" sz="2400" b="1" dirty="0">
              <a:solidFill>
                <a:schemeClr val="accent4">
                  <a:lumMod val="75000"/>
                </a:schemeClr>
              </a:solidFill>
            </a:endParaRPr>
          </a:p>
          <a:p>
            <a:endParaRPr lang="de-DE" sz="2400" b="1" dirty="0">
              <a:solidFill>
                <a:schemeClr val="accent4">
                  <a:lumMod val="75000"/>
                </a:schemeClr>
              </a:solidFill>
            </a:endParaRPr>
          </a:p>
          <a:p>
            <a:r>
              <a:rPr lang="de-DE" sz="2400" b="1" dirty="0">
                <a:solidFill>
                  <a:schemeClr val="accent4">
                    <a:lumMod val="75000"/>
                  </a:schemeClr>
                </a:solidFill>
              </a:rPr>
              <a:t>Hinweis: Das Gerät ist bereits entsperrt!</a:t>
            </a:r>
          </a:p>
        </p:txBody>
      </p:sp>
      <p:sp>
        <p:nvSpPr>
          <p:cNvPr id="26" name="Abgerundetes Rechteck 25">
            <a:hlinkClick r:id="rId2" action="ppaction://hlinksldjump"/>
          </p:cNvPr>
          <p:cNvSpPr/>
          <p:nvPr/>
        </p:nvSpPr>
        <p:spPr>
          <a:xfrm>
            <a:off x="5047175" y="3529775"/>
            <a:ext cx="487351" cy="288246"/>
          </a:xfrm>
          <a:prstGeom prst="roundRect">
            <a:avLst/>
          </a:prstGeom>
          <a:noFill/>
          <a:ln>
            <a:solidFill>
              <a:srgbClr val="B2B2B2">
                <a:alpha val="14902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6" name="Abgerundetes Rechteck 45">
            <a:hlinkClick r:id="rId3" action="ppaction://hlinksldjump"/>
          </p:cNvPr>
          <p:cNvSpPr/>
          <p:nvPr/>
        </p:nvSpPr>
        <p:spPr>
          <a:xfrm>
            <a:off x="4446568" y="3529775"/>
            <a:ext cx="600607" cy="282877"/>
          </a:xfrm>
          <a:prstGeom prst="roundRect">
            <a:avLst/>
          </a:prstGeom>
          <a:noFill/>
          <a:ln>
            <a:solidFill>
              <a:srgbClr val="B2B2B2">
                <a:alpha val="14902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47" name="Grafik 46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574"/>
          <a:stretch/>
        </p:blipFill>
        <p:spPr>
          <a:xfrm>
            <a:off x="3753745" y="1014705"/>
            <a:ext cx="1936291" cy="4596186"/>
          </a:xfrm>
          <a:prstGeom prst="rect">
            <a:avLst/>
          </a:prstGeom>
        </p:spPr>
      </p:pic>
      <p:pic>
        <p:nvPicPr>
          <p:cNvPr id="35" name="Grafik 3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8167" y="3982727"/>
            <a:ext cx="565562" cy="424800"/>
          </a:xfrm>
          <a:prstGeom prst="rect">
            <a:avLst/>
          </a:prstGeom>
        </p:spPr>
      </p:pic>
      <p:sp>
        <p:nvSpPr>
          <p:cNvPr id="68" name="Rechteck 67">
            <a:hlinkClick r:id="rId6" action="ppaction://hlinksldjump"/>
          </p:cNvPr>
          <p:cNvSpPr/>
          <p:nvPr/>
        </p:nvSpPr>
        <p:spPr>
          <a:xfrm>
            <a:off x="4432925" y="4082288"/>
            <a:ext cx="184044" cy="202367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9" name="Rechteck 68">
            <a:hlinkClick r:id="rId7" action="ppaction://hlinksldjump"/>
          </p:cNvPr>
          <p:cNvSpPr/>
          <p:nvPr/>
        </p:nvSpPr>
        <p:spPr>
          <a:xfrm>
            <a:off x="4849857" y="4082288"/>
            <a:ext cx="184044" cy="202367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34" name="Grafik 33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3600" y="2134800"/>
            <a:ext cx="1194697" cy="1522800"/>
          </a:xfrm>
          <a:prstGeom prst="rect">
            <a:avLst/>
          </a:prstGeom>
        </p:spPr>
      </p:pic>
      <p:pic>
        <p:nvPicPr>
          <p:cNvPr id="3" name="Grafik 2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3600" y="2134800"/>
            <a:ext cx="1194697" cy="1522800"/>
          </a:xfrm>
          <a:prstGeom prst="rect">
            <a:avLst/>
          </a:prstGeom>
        </p:spPr>
      </p:pic>
      <p:sp>
        <p:nvSpPr>
          <p:cNvPr id="36" name="Rechteck 35">
            <a:hlinkClick r:id="rId10" action="ppaction://hlinksldjump"/>
          </p:cNvPr>
          <p:cNvSpPr/>
          <p:nvPr/>
        </p:nvSpPr>
        <p:spPr>
          <a:xfrm>
            <a:off x="4547785" y="5266475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7" name="Rechteck 36">
            <a:hlinkClick r:id="rId10" action="ppaction://hlinksldjump"/>
          </p:cNvPr>
          <p:cNvSpPr/>
          <p:nvPr/>
        </p:nvSpPr>
        <p:spPr>
          <a:xfrm>
            <a:off x="4547785" y="5039044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8" name="Rechteck 37">
            <a:hlinkClick r:id="rId10" action="ppaction://hlinksldjump"/>
          </p:cNvPr>
          <p:cNvSpPr/>
          <p:nvPr/>
        </p:nvSpPr>
        <p:spPr>
          <a:xfrm>
            <a:off x="4547785" y="4806147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9" name="Rechteck 38">
            <a:hlinkClick r:id="rId10" action="ppaction://hlinksldjump"/>
          </p:cNvPr>
          <p:cNvSpPr/>
          <p:nvPr/>
        </p:nvSpPr>
        <p:spPr>
          <a:xfrm>
            <a:off x="4547785" y="4580673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0" name="Rechteck 39">
            <a:hlinkClick r:id="rId10" action="ppaction://hlinksldjump"/>
          </p:cNvPr>
          <p:cNvSpPr/>
          <p:nvPr/>
        </p:nvSpPr>
        <p:spPr>
          <a:xfrm>
            <a:off x="5066221" y="5260517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1" name="Rechteck 40">
            <a:hlinkClick r:id="rId10" action="ppaction://hlinksldjump"/>
          </p:cNvPr>
          <p:cNvSpPr/>
          <p:nvPr/>
        </p:nvSpPr>
        <p:spPr>
          <a:xfrm>
            <a:off x="5064320" y="4803316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2" name="Rechteck 41">
            <a:hlinkClick r:id="rId10" action="ppaction://hlinksldjump"/>
          </p:cNvPr>
          <p:cNvSpPr/>
          <p:nvPr/>
        </p:nvSpPr>
        <p:spPr>
          <a:xfrm>
            <a:off x="5064320" y="4574715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3" name="Rechteck 42">
            <a:hlinkClick r:id="rId10" action="ppaction://hlinksldjump"/>
          </p:cNvPr>
          <p:cNvSpPr/>
          <p:nvPr/>
        </p:nvSpPr>
        <p:spPr>
          <a:xfrm>
            <a:off x="4048397" y="5260517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4" name="Rechteck 43">
            <a:hlinkClick r:id="rId10" action="ppaction://hlinksldjump"/>
          </p:cNvPr>
          <p:cNvSpPr/>
          <p:nvPr/>
        </p:nvSpPr>
        <p:spPr>
          <a:xfrm>
            <a:off x="4048397" y="5031917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5" name="Rechteck 44">
            <a:hlinkClick r:id="rId10" action="ppaction://hlinksldjump"/>
          </p:cNvPr>
          <p:cNvSpPr/>
          <p:nvPr/>
        </p:nvSpPr>
        <p:spPr>
          <a:xfrm>
            <a:off x="4048397" y="4803316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8" name="Rechteck 47">
            <a:hlinkClick r:id="rId10" action="ppaction://hlinksldjump"/>
          </p:cNvPr>
          <p:cNvSpPr/>
          <p:nvPr/>
        </p:nvSpPr>
        <p:spPr>
          <a:xfrm>
            <a:off x="4048397" y="4574715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9" name="Rechteck 58">
            <a:hlinkClick r:id="rId10" action="ppaction://hlinksldjump"/>
          </p:cNvPr>
          <p:cNvSpPr/>
          <p:nvPr/>
        </p:nvSpPr>
        <p:spPr>
          <a:xfrm>
            <a:off x="4034753" y="3737877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0" name="Rechteck 59">
            <a:hlinkClick r:id="rId10" action="ppaction://hlinksldjump"/>
          </p:cNvPr>
          <p:cNvSpPr/>
          <p:nvPr/>
        </p:nvSpPr>
        <p:spPr>
          <a:xfrm>
            <a:off x="5060817" y="3737876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2" name="Rechteck 61">
            <a:hlinkClick r:id="rId10" action="ppaction://hlinksldjump"/>
          </p:cNvPr>
          <p:cNvSpPr/>
          <p:nvPr/>
        </p:nvSpPr>
        <p:spPr>
          <a:xfrm>
            <a:off x="4514847" y="3737877"/>
            <a:ext cx="487739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6" name="Rechteck 75">
            <a:hlinkClick r:id="rId10" action="ppaction://hlinksldjump"/>
          </p:cNvPr>
          <p:cNvSpPr/>
          <p:nvPr/>
        </p:nvSpPr>
        <p:spPr>
          <a:xfrm>
            <a:off x="4083340" y="3995338"/>
            <a:ext cx="303518" cy="364458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7" name="Rechteck 76">
            <a:hlinkClick r:id="rId10" action="ppaction://hlinksldjump"/>
          </p:cNvPr>
          <p:cNvSpPr/>
          <p:nvPr/>
        </p:nvSpPr>
        <p:spPr>
          <a:xfrm>
            <a:off x="5108144" y="4000707"/>
            <a:ext cx="303518" cy="364458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8" name="Rechteck 77">
            <a:hlinkClick r:id="rId10" action="ppaction://hlinksldjump"/>
          </p:cNvPr>
          <p:cNvSpPr/>
          <p:nvPr/>
        </p:nvSpPr>
        <p:spPr>
          <a:xfrm>
            <a:off x="3716942" y="2343644"/>
            <a:ext cx="184044" cy="1076653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9" name="Rechteck 78">
            <a:hlinkClick r:id="rId10" action="ppaction://hlinksldjump"/>
          </p:cNvPr>
          <p:cNvSpPr/>
          <p:nvPr/>
        </p:nvSpPr>
        <p:spPr>
          <a:xfrm>
            <a:off x="3716942" y="2067188"/>
            <a:ext cx="184044" cy="202367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0" name="Rechteck 79">
            <a:hlinkClick r:id="rId10" action="ppaction://hlinksldjump"/>
          </p:cNvPr>
          <p:cNvSpPr/>
          <p:nvPr/>
        </p:nvSpPr>
        <p:spPr>
          <a:xfrm>
            <a:off x="5064320" y="5031917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1" name="Rechteck 80">
            <a:hlinkClick r:id="rId10" action="ppaction://hlinksldjump"/>
          </p:cNvPr>
          <p:cNvSpPr/>
          <p:nvPr/>
        </p:nvSpPr>
        <p:spPr>
          <a:xfrm rot="16200000">
            <a:off x="4641736" y="4227809"/>
            <a:ext cx="184044" cy="202367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2" name="Rechteck 81">
            <a:hlinkClick r:id="rId10" action="ppaction://hlinksldjump"/>
          </p:cNvPr>
          <p:cNvSpPr/>
          <p:nvPr/>
        </p:nvSpPr>
        <p:spPr>
          <a:xfrm rot="16200000">
            <a:off x="4634982" y="3947842"/>
            <a:ext cx="184044" cy="202367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3" name="Rechteck 82">
            <a:hlinkClick r:id="rId10" action="ppaction://hlinksldjump"/>
          </p:cNvPr>
          <p:cNvSpPr/>
          <p:nvPr/>
        </p:nvSpPr>
        <p:spPr>
          <a:xfrm>
            <a:off x="3960616" y="1266670"/>
            <a:ext cx="472309" cy="485942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371574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26" presetClass="emph" presetSubtype="0" repeatCount="5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750" tmFilter="0, 0; .2, .5; .8, .5; 1, 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" dur="375" autoRev="1" fill="hold"/>
                                        <p:tgtEl>
                                          <p:spTgt spid="3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750"/>
                            </p:stCondLst>
                            <p:childTnLst>
                              <p:par>
                                <p:cTn id="13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/>
          <p:cNvSpPr txBox="1"/>
          <p:nvPr/>
        </p:nvSpPr>
        <p:spPr>
          <a:xfrm>
            <a:off x="704193" y="325821"/>
            <a:ext cx="98061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b="1" u="sng" dirty="0">
                <a:solidFill>
                  <a:srgbClr val="FF0000"/>
                </a:solidFill>
              </a:rPr>
              <a:t>Prüfungstraining:</a:t>
            </a:r>
            <a:r>
              <a:rPr lang="de-DE" sz="3200" b="1" dirty="0">
                <a:solidFill>
                  <a:schemeClr val="accent1">
                    <a:lumMod val="50000"/>
                  </a:schemeClr>
                </a:solidFill>
              </a:rPr>
              <a:t> Rufgruppenwechsel mittels Pfeiltasten</a:t>
            </a:r>
          </a:p>
        </p:txBody>
      </p:sp>
      <p:sp>
        <p:nvSpPr>
          <p:cNvPr id="20" name="Textfeld 19"/>
          <p:cNvSpPr txBox="1"/>
          <p:nvPr/>
        </p:nvSpPr>
        <p:spPr>
          <a:xfrm>
            <a:off x="6007485" y="2735599"/>
            <a:ext cx="553526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u="sng" dirty="0">
                <a:solidFill>
                  <a:schemeClr val="accent4">
                    <a:lumMod val="75000"/>
                  </a:schemeClr>
                </a:solidFill>
              </a:rPr>
              <a:t>Aufgabe:</a:t>
            </a:r>
            <a:r>
              <a:rPr lang="de-DE" sz="2400" b="1" dirty="0">
                <a:solidFill>
                  <a:schemeClr val="accent4">
                    <a:lumMod val="75000"/>
                  </a:schemeClr>
                </a:solidFill>
              </a:rPr>
              <a:t> Wähle mit Hilfe der Pfeiltasten aus dem aktuellen Ordner die Rufgruppe OV_1* aus!</a:t>
            </a:r>
          </a:p>
          <a:p>
            <a:endParaRPr lang="de-DE" sz="2400" b="1" dirty="0">
              <a:solidFill>
                <a:schemeClr val="accent4">
                  <a:lumMod val="75000"/>
                </a:schemeClr>
              </a:solidFill>
            </a:endParaRPr>
          </a:p>
          <a:p>
            <a:endParaRPr lang="de-DE" sz="2400" b="1" dirty="0">
              <a:solidFill>
                <a:schemeClr val="accent4">
                  <a:lumMod val="75000"/>
                </a:schemeClr>
              </a:solidFill>
            </a:endParaRPr>
          </a:p>
          <a:p>
            <a:r>
              <a:rPr lang="de-DE" sz="2400" b="1" dirty="0">
                <a:solidFill>
                  <a:schemeClr val="accent4">
                    <a:lumMod val="75000"/>
                  </a:schemeClr>
                </a:solidFill>
              </a:rPr>
              <a:t>Hinweis: Das Gerät ist bereits entsperrt!</a:t>
            </a:r>
          </a:p>
        </p:txBody>
      </p:sp>
      <p:sp>
        <p:nvSpPr>
          <p:cNvPr id="26" name="Abgerundetes Rechteck 25">
            <a:hlinkClick r:id="rId2" action="ppaction://hlinksldjump"/>
          </p:cNvPr>
          <p:cNvSpPr/>
          <p:nvPr/>
        </p:nvSpPr>
        <p:spPr>
          <a:xfrm>
            <a:off x="5047175" y="3529775"/>
            <a:ext cx="487351" cy="288246"/>
          </a:xfrm>
          <a:prstGeom prst="roundRect">
            <a:avLst/>
          </a:prstGeom>
          <a:noFill/>
          <a:ln>
            <a:solidFill>
              <a:srgbClr val="B2B2B2">
                <a:alpha val="14902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6" name="Abgerundetes Rechteck 45">
            <a:hlinkClick r:id="rId3" action="ppaction://hlinksldjump"/>
          </p:cNvPr>
          <p:cNvSpPr/>
          <p:nvPr/>
        </p:nvSpPr>
        <p:spPr>
          <a:xfrm>
            <a:off x="4446568" y="3529775"/>
            <a:ext cx="600607" cy="282877"/>
          </a:xfrm>
          <a:prstGeom prst="roundRect">
            <a:avLst/>
          </a:prstGeom>
          <a:noFill/>
          <a:ln>
            <a:solidFill>
              <a:srgbClr val="B2B2B2">
                <a:alpha val="14902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47" name="Grafik 46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574"/>
          <a:stretch/>
        </p:blipFill>
        <p:spPr>
          <a:xfrm>
            <a:off x="3753745" y="1014705"/>
            <a:ext cx="1936291" cy="4596186"/>
          </a:xfrm>
          <a:prstGeom prst="rect">
            <a:avLst/>
          </a:prstGeom>
        </p:spPr>
      </p:pic>
      <p:pic>
        <p:nvPicPr>
          <p:cNvPr id="35" name="Grafik 3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8167" y="3982727"/>
            <a:ext cx="565562" cy="424800"/>
          </a:xfrm>
          <a:prstGeom prst="rect">
            <a:avLst/>
          </a:prstGeom>
        </p:spPr>
      </p:pic>
      <p:sp>
        <p:nvSpPr>
          <p:cNvPr id="68" name="Rechteck 67">
            <a:hlinkClick r:id="rId6" action="ppaction://hlinksldjump"/>
          </p:cNvPr>
          <p:cNvSpPr/>
          <p:nvPr/>
        </p:nvSpPr>
        <p:spPr>
          <a:xfrm>
            <a:off x="4432925" y="4082288"/>
            <a:ext cx="184044" cy="202367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9" name="Rechteck 68">
            <a:hlinkClick r:id="rId7" action="ppaction://hlinksldjump"/>
          </p:cNvPr>
          <p:cNvSpPr/>
          <p:nvPr/>
        </p:nvSpPr>
        <p:spPr>
          <a:xfrm>
            <a:off x="4848204" y="4082288"/>
            <a:ext cx="184044" cy="202367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36" name="Grafik 35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3600" y="2134800"/>
            <a:ext cx="1194697" cy="1522800"/>
          </a:xfrm>
          <a:prstGeom prst="rect">
            <a:avLst/>
          </a:prstGeom>
        </p:spPr>
      </p:pic>
      <p:pic>
        <p:nvPicPr>
          <p:cNvPr id="4" name="Grafik 3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3600" y="2134800"/>
            <a:ext cx="1194697" cy="1522800"/>
          </a:xfrm>
          <a:prstGeom prst="rect">
            <a:avLst/>
          </a:prstGeom>
        </p:spPr>
      </p:pic>
      <p:sp>
        <p:nvSpPr>
          <p:cNvPr id="37" name="Rechteck 36">
            <a:hlinkClick r:id="rId10" action="ppaction://hlinksldjump"/>
          </p:cNvPr>
          <p:cNvSpPr/>
          <p:nvPr/>
        </p:nvSpPr>
        <p:spPr>
          <a:xfrm>
            <a:off x="4547785" y="5266475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8" name="Rechteck 37">
            <a:hlinkClick r:id="rId10" action="ppaction://hlinksldjump"/>
          </p:cNvPr>
          <p:cNvSpPr/>
          <p:nvPr/>
        </p:nvSpPr>
        <p:spPr>
          <a:xfrm>
            <a:off x="4547785" y="5039044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9" name="Rechteck 38">
            <a:hlinkClick r:id="rId10" action="ppaction://hlinksldjump"/>
          </p:cNvPr>
          <p:cNvSpPr/>
          <p:nvPr/>
        </p:nvSpPr>
        <p:spPr>
          <a:xfrm>
            <a:off x="4547785" y="4806147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0" name="Rechteck 39">
            <a:hlinkClick r:id="rId10" action="ppaction://hlinksldjump"/>
          </p:cNvPr>
          <p:cNvSpPr/>
          <p:nvPr/>
        </p:nvSpPr>
        <p:spPr>
          <a:xfrm>
            <a:off x="4547785" y="4580673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1" name="Rechteck 40">
            <a:hlinkClick r:id="rId10" action="ppaction://hlinksldjump"/>
          </p:cNvPr>
          <p:cNvSpPr/>
          <p:nvPr/>
        </p:nvSpPr>
        <p:spPr>
          <a:xfrm>
            <a:off x="5066221" y="5260517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2" name="Rechteck 41">
            <a:hlinkClick r:id="rId10" action="ppaction://hlinksldjump"/>
          </p:cNvPr>
          <p:cNvSpPr/>
          <p:nvPr/>
        </p:nvSpPr>
        <p:spPr>
          <a:xfrm>
            <a:off x="5064320" y="4803316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3" name="Rechteck 42">
            <a:hlinkClick r:id="rId10" action="ppaction://hlinksldjump"/>
          </p:cNvPr>
          <p:cNvSpPr/>
          <p:nvPr/>
        </p:nvSpPr>
        <p:spPr>
          <a:xfrm>
            <a:off x="5064320" y="4574715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4" name="Rechteck 43">
            <a:hlinkClick r:id="rId10" action="ppaction://hlinksldjump"/>
          </p:cNvPr>
          <p:cNvSpPr/>
          <p:nvPr/>
        </p:nvSpPr>
        <p:spPr>
          <a:xfrm>
            <a:off x="4048397" y="5260517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5" name="Rechteck 44">
            <a:hlinkClick r:id="rId10" action="ppaction://hlinksldjump"/>
          </p:cNvPr>
          <p:cNvSpPr/>
          <p:nvPr/>
        </p:nvSpPr>
        <p:spPr>
          <a:xfrm>
            <a:off x="4048397" y="5031917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8" name="Rechteck 47">
            <a:hlinkClick r:id="rId10" action="ppaction://hlinksldjump"/>
          </p:cNvPr>
          <p:cNvSpPr/>
          <p:nvPr/>
        </p:nvSpPr>
        <p:spPr>
          <a:xfrm>
            <a:off x="4048397" y="4803316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9" name="Rechteck 58">
            <a:hlinkClick r:id="rId10" action="ppaction://hlinksldjump"/>
          </p:cNvPr>
          <p:cNvSpPr/>
          <p:nvPr/>
        </p:nvSpPr>
        <p:spPr>
          <a:xfrm>
            <a:off x="4048397" y="4574715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0" name="Rechteck 59">
            <a:hlinkClick r:id="rId10" action="ppaction://hlinksldjump"/>
          </p:cNvPr>
          <p:cNvSpPr/>
          <p:nvPr/>
        </p:nvSpPr>
        <p:spPr>
          <a:xfrm>
            <a:off x="4034753" y="3737877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2" name="Rechteck 61">
            <a:hlinkClick r:id="rId10" action="ppaction://hlinksldjump"/>
          </p:cNvPr>
          <p:cNvSpPr/>
          <p:nvPr/>
        </p:nvSpPr>
        <p:spPr>
          <a:xfrm>
            <a:off x="5060817" y="3737876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6" name="Rechteck 75">
            <a:hlinkClick r:id="rId10" action="ppaction://hlinksldjump"/>
          </p:cNvPr>
          <p:cNvSpPr/>
          <p:nvPr/>
        </p:nvSpPr>
        <p:spPr>
          <a:xfrm>
            <a:off x="4514847" y="3737877"/>
            <a:ext cx="487739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7" name="Rechteck 76">
            <a:hlinkClick r:id="rId10" action="ppaction://hlinksldjump"/>
          </p:cNvPr>
          <p:cNvSpPr/>
          <p:nvPr/>
        </p:nvSpPr>
        <p:spPr>
          <a:xfrm>
            <a:off x="4083340" y="3995338"/>
            <a:ext cx="303518" cy="364458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8" name="Rechteck 77">
            <a:hlinkClick r:id="rId10" action="ppaction://hlinksldjump"/>
          </p:cNvPr>
          <p:cNvSpPr/>
          <p:nvPr/>
        </p:nvSpPr>
        <p:spPr>
          <a:xfrm>
            <a:off x="5108144" y="4000707"/>
            <a:ext cx="303518" cy="364458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9" name="Rechteck 78">
            <a:hlinkClick r:id="rId10" action="ppaction://hlinksldjump"/>
          </p:cNvPr>
          <p:cNvSpPr/>
          <p:nvPr/>
        </p:nvSpPr>
        <p:spPr>
          <a:xfrm>
            <a:off x="3716942" y="2343644"/>
            <a:ext cx="184044" cy="1076653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0" name="Rechteck 79">
            <a:hlinkClick r:id="rId10" action="ppaction://hlinksldjump"/>
          </p:cNvPr>
          <p:cNvSpPr/>
          <p:nvPr/>
        </p:nvSpPr>
        <p:spPr>
          <a:xfrm>
            <a:off x="3716942" y="2067188"/>
            <a:ext cx="184044" cy="202367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1" name="Rechteck 80">
            <a:hlinkClick r:id="rId10" action="ppaction://hlinksldjump"/>
          </p:cNvPr>
          <p:cNvSpPr/>
          <p:nvPr/>
        </p:nvSpPr>
        <p:spPr>
          <a:xfrm>
            <a:off x="5064320" y="5031917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2" name="Rechteck 81">
            <a:hlinkClick r:id="rId10" action="ppaction://hlinksldjump"/>
          </p:cNvPr>
          <p:cNvSpPr/>
          <p:nvPr/>
        </p:nvSpPr>
        <p:spPr>
          <a:xfrm rot="16200000">
            <a:off x="4641736" y="4227809"/>
            <a:ext cx="184044" cy="202367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3" name="Rechteck 82">
            <a:hlinkClick r:id="rId10" action="ppaction://hlinksldjump"/>
          </p:cNvPr>
          <p:cNvSpPr/>
          <p:nvPr/>
        </p:nvSpPr>
        <p:spPr>
          <a:xfrm rot="16200000">
            <a:off x="4634982" y="3947842"/>
            <a:ext cx="184044" cy="202367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4" name="Rechteck 83">
            <a:hlinkClick r:id="rId10" action="ppaction://hlinksldjump"/>
          </p:cNvPr>
          <p:cNvSpPr/>
          <p:nvPr/>
        </p:nvSpPr>
        <p:spPr>
          <a:xfrm>
            <a:off x="3960616" y="1266670"/>
            <a:ext cx="472309" cy="485942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311096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26" presetClass="emph" presetSubtype="0" repeatCount="5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750" tmFilter="0, 0; .2, .5; .8, .5; 1, 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" dur="375" autoRev="1" fill="hold"/>
                                        <p:tgtEl>
                                          <p:spTgt spid="3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750"/>
                            </p:stCondLst>
                            <p:childTnLst>
                              <p:par>
                                <p:cTn id="13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/>
          <p:cNvSpPr txBox="1"/>
          <p:nvPr/>
        </p:nvSpPr>
        <p:spPr>
          <a:xfrm>
            <a:off x="704193" y="325821"/>
            <a:ext cx="98061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b="1" u="sng" dirty="0">
                <a:solidFill>
                  <a:srgbClr val="FF0000"/>
                </a:solidFill>
              </a:rPr>
              <a:t>Prüfungstraining:</a:t>
            </a:r>
            <a:r>
              <a:rPr lang="de-DE" sz="3200" b="1" dirty="0">
                <a:solidFill>
                  <a:schemeClr val="accent1">
                    <a:lumMod val="50000"/>
                  </a:schemeClr>
                </a:solidFill>
              </a:rPr>
              <a:t> Rufgruppenwechsel mittels Pfeiltasten</a:t>
            </a:r>
          </a:p>
        </p:txBody>
      </p:sp>
      <p:sp>
        <p:nvSpPr>
          <p:cNvPr id="20" name="Textfeld 19"/>
          <p:cNvSpPr txBox="1"/>
          <p:nvPr/>
        </p:nvSpPr>
        <p:spPr>
          <a:xfrm>
            <a:off x="6007485" y="2735599"/>
            <a:ext cx="553526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u="sng" dirty="0">
                <a:solidFill>
                  <a:schemeClr val="accent4">
                    <a:lumMod val="75000"/>
                  </a:schemeClr>
                </a:solidFill>
              </a:rPr>
              <a:t>Aufgabe:</a:t>
            </a:r>
            <a:r>
              <a:rPr lang="de-DE" sz="2400" b="1" dirty="0">
                <a:solidFill>
                  <a:schemeClr val="accent4">
                    <a:lumMod val="75000"/>
                  </a:schemeClr>
                </a:solidFill>
              </a:rPr>
              <a:t> Wähle mit Hilfe der Pfeiltasten aus dem aktuellen Ordner die Rufgruppe OV_1* aus!</a:t>
            </a:r>
          </a:p>
          <a:p>
            <a:endParaRPr lang="de-DE" sz="2400" b="1" dirty="0">
              <a:solidFill>
                <a:schemeClr val="accent4">
                  <a:lumMod val="75000"/>
                </a:schemeClr>
              </a:solidFill>
            </a:endParaRPr>
          </a:p>
          <a:p>
            <a:endParaRPr lang="de-DE" sz="2400" b="1" dirty="0">
              <a:solidFill>
                <a:schemeClr val="accent4">
                  <a:lumMod val="75000"/>
                </a:schemeClr>
              </a:solidFill>
            </a:endParaRPr>
          </a:p>
          <a:p>
            <a:r>
              <a:rPr lang="de-DE" sz="2400" b="1" dirty="0">
                <a:solidFill>
                  <a:schemeClr val="accent4">
                    <a:lumMod val="75000"/>
                  </a:schemeClr>
                </a:solidFill>
              </a:rPr>
              <a:t>Hinweis: Das Gerät ist bereits entsperrt!</a:t>
            </a:r>
          </a:p>
        </p:txBody>
      </p:sp>
      <p:sp>
        <p:nvSpPr>
          <p:cNvPr id="26" name="Abgerundetes Rechteck 25">
            <a:hlinkClick r:id="rId2" action="ppaction://hlinksldjump"/>
          </p:cNvPr>
          <p:cNvSpPr/>
          <p:nvPr/>
        </p:nvSpPr>
        <p:spPr>
          <a:xfrm>
            <a:off x="5047175" y="3529775"/>
            <a:ext cx="487351" cy="288246"/>
          </a:xfrm>
          <a:prstGeom prst="roundRect">
            <a:avLst/>
          </a:prstGeom>
          <a:noFill/>
          <a:ln>
            <a:solidFill>
              <a:srgbClr val="B2B2B2">
                <a:alpha val="14902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6" name="Abgerundetes Rechteck 45">
            <a:hlinkClick r:id="rId3" action="ppaction://hlinksldjump"/>
          </p:cNvPr>
          <p:cNvSpPr/>
          <p:nvPr/>
        </p:nvSpPr>
        <p:spPr>
          <a:xfrm>
            <a:off x="4446568" y="3529775"/>
            <a:ext cx="600607" cy="282877"/>
          </a:xfrm>
          <a:prstGeom prst="roundRect">
            <a:avLst/>
          </a:prstGeom>
          <a:noFill/>
          <a:ln>
            <a:solidFill>
              <a:srgbClr val="B2B2B2">
                <a:alpha val="14902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47" name="Grafik 46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574"/>
          <a:stretch/>
        </p:blipFill>
        <p:spPr>
          <a:xfrm>
            <a:off x="3753745" y="1014705"/>
            <a:ext cx="1936291" cy="4596186"/>
          </a:xfrm>
          <a:prstGeom prst="rect">
            <a:avLst/>
          </a:prstGeom>
        </p:spPr>
      </p:pic>
      <p:pic>
        <p:nvPicPr>
          <p:cNvPr id="35" name="Grafik 3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8167" y="3982727"/>
            <a:ext cx="565562" cy="424800"/>
          </a:xfrm>
          <a:prstGeom prst="rect">
            <a:avLst/>
          </a:prstGeom>
        </p:spPr>
      </p:pic>
      <p:sp>
        <p:nvSpPr>
          <p:cNvPr id="68" name="Rechteck 67">
            <a:hlinkClick r:id="rId6" action="ppaction://hlinksldjump"/>
          </p:cNvPr>
          <p:cNvSpPr/>
          <p:nvPr/>
        </p:nvSpPr>
        <p:spPr>
          <a:xfrm>
            <a:off x="4432925" y="4082288"/>
            <a:ext cx="184044" cy="202367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9" name="Rechteck 68">
            <a:hlinkClick r:id="rId7" action="ppaction://hlinksldjump"/>
          </p:cNvPr>
          <p:cNvSpPr/>
          <p:nvPr/>
        </p:nvSpPr>
        <p:spPr>
          <a:xfrm>
            <a:off x="4850538" y="4082288"/>
            <a:ext cx="184044" cy="202367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37" name="Grafik 36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3600" y="2134800"/>
            <a:ext cx="1194697" cy="1522800"/>
          </a:xfrm>
          <a:prstGeom prst="rect">
            <a:avLst/>
          </a:prstGeom>
        </p:spPr>
      </p:pic>
      <p:pic>
        <p:nvPicPr>
          <p:cNvPr id="3" name="Grafik 2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3600" y="2134800"/>
            <a:ext cx="1194697" cy="1522800"/>
          </a:xfrm>
          <a:prstGeom prst="rect">
            <a:avLst/>
          </a:prstGeom>
        </p:spPr>
      </p:pic>
      <p:sp>
        <p:nvSpPr>
          <p:cNvPr id="36" name="Rechteck 35">
            <a:hlinkClick r:id="rId10" action="ppaction://hlinksldjump"/>
          </p:cNvPr>
          <p:cNvSpPr/>
          <p:nvPr/>
        </p:nvSpPr>
        <p:spPr>
          <a:xfrm>
            <a:off x="4547785" y="5266475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8" name="Rechteck 37">
            <a:hlinkClick r:id="rId10" action="ppaction://hlinksldjump"/>
          </p:cNvPr>
          <p:cNvSpPr/>
          <p:nvPr/>
        </p:nvSpPr>
        <p:spPr>
          <a:xfrm>
            <a:off x="4547785" y="5039044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9" name="Rechteck 38">
            <a:hlinkClick r:id="rId10" action="ppaction://hlinksldjump"/>
          </p:cNvPr>
          <p:cNvSpPr/>
          <p:nvPr/>
        </p:nvSpPr>
        <p:spPr>
          <a:xfrm>
            <a:off x="4547785" y="4806147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0" name="Rechteck 39">
            <a:hlinkClick r:id="rId10" action="ppaction://hlinksldjump"/>
          </p:cNvPr>
          <p:cNvSpPr/>
          <p:nvPr/>
        </p:nvSpPr>
        <p:spPr>
          <a:xfrm>
            <a:off x="4547785" y="4580673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1" name="Rechteck 40">
            <a:hlinkClick r:id="rId10" action="ppaction://hlinksldjump"/>
          </p:cNvPr>
          <p:cNvSpPr/>
          <p:nvPr/>
        </p:nvSpPr>
        <p:spPr>
          <a:xfrm>
            <a:off x="5066221" y="5260517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2" name="Rechteck 41">
            <a:hlinkClick r:id="rId10" action="ppaction://hlinksldjump"/>
          </p:cNvPr>
          <p:cNvSpPr/>
          <p:nvPr/>
        </p:nvSpPr>
        <p:spPr>
          <a:xfrm>
            <a:off x="5064320" y="4803316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3" name="Rechteck 42">
            <a:hlinkClick r:id="rId10" action="ppaction://hlinksldjump"/>
          </p:cNvPr>
          <p:cNvSpPr/>
          <p:nvPr/>
        </p:nvSpPr>
        <p:spPr>
          <a:xfrm>
            <a:off x="5064320" y="4574715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4" name="Rechteck 43">
            <a:hlinkClick r:id="rId10" action="ppaction://hlinksldjump"/>
          </p:cNvPr>
          <p:cNvSpPr/>
          <p:nvPr/>
        </p:nvSpPr>
        <p:spPr>
          <a:xfrm>
            <a:off x="4048397" y="5260517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5" name="Rechteck 44">
            <a:hlinkClick r:id="rId10" action="ppaction://hlinksldjump"/>
          </p:cNvPr>
          <p:cNvSpPr/>
          <p:nvPr/>
        </p:nvSpPr>
        <p:spPr>
          <a:xfrm>
            <a:off x="4048397" y="5031917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8" name="Rechteck 47">
            <a:hlinkClick r:id="rId10" action="ppaction://hlinksldjump"/>
          </p:cNvPr>
          <p:cNvSpPr/>
          <p:nvPr/>
        </p:nvSpPr>
        <p:spPr>
          <a:xfrm>
            <a:off x="4048397" y="4803316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9" name="Rechteck 58">
            <a:hlinkClick r:id="rId10" action="ppaction://hlinksldjump"/>
          </p:cNvPr>
          <p:cNvSpPr/>
          <p:nvPr/>
        </p:nvSpPr>
        <p:spPr>
          <a:xfrm>
            <a:off x="4048397" y="4574715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0" name="Rechteck 59">
            <a:hlinkClick r:id="rId10" action="ppaction://hlinksldjump"/>
          </p:cNvPr>
          <p:cNvSpPr/>
          <p:nvPr/>
        </p:nvSpPr>
        <p:spPr>
          <a:xfrm>
            <a:off x="4034753" y="3737877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2" name="Rechteck 61">
            <a:hlinkClick r:id="rId10" action="ppaction://hlinksldjump"/>
          </p:cNvPr>
          <p:cNvSpPr/>
          <p:nvPr/>
        </p:nvSpPr>
        <p:spPr>
          <a:xfrm>
            <a:off x="5060817" y="3737876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6" name="Rechteck 75">
            <a:hlinkClick r:id="rId10" action="ppaction://hlinksldjump"/>
          </p:cNvPr>
          <p:cNvSpPr/>
          <p:nvPr/>
        </p:nvSpPr>
        <p:spPr>
          <a:xfrm>
            <a:off x="4514847" y="3737877"/>
            <a:ext cx="487739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7" name="Rechteck 76">
            <a:hlinkClick r:id="rId10" action="ppaction://hlinksldjump"/>
          </p:cNvPr>
          <p:cNvSpPr/>
          <p:nvPr/>
        </p:nvSpPr>
        <p:spPr>
          <a:xfrm>
            <a:off x="4083340" y="3995338"/>
            <a:ext cx="303518" cy="364458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8" name="Rechteck 77">
            <a:hlinkClick r:id="rId10" action="ppaction://hlinksldjump"/>
          </p:cNvPr>
          <p:cNvSpPr/>
          <p:nvPr/>
        </p:nvSpPr>
        <p:spPr>
          <a:xfrm>
            <a:off x="5108144" y="4000707"/>
            <a:ext cx="303518" cy="364458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9" name="Rechteck 78">
            <a:hlinkClick r:id="rId10" action="ppaction://hlinksldjump"/>
          </p:cNvPr>
          <p:cNvSpPr/>
          <p:nvPr/>
        </p:nvSpPr>
        <p:spPr>
          <a:xfrm>
            <a:off x="3716942" y="2343644"/>
            <a:ext cx="184044" cy="1076653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0" name="Rechteck 79">
            <a:hlinkClick r:id="rId10" action="ppaction://hlinksldjump"/>
          </p:cNvPr>
          <p:cNvSpPr/>
          <p:nvPr/>
        </p:nvSpPr>
        <p:spPr>
          <a:xfrm>
            <a:off x="3716942" y="2067188"/>
            <a:ext cx="184044" cy="202367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1" name="Rechteck 80">
            <a:hlinkClick r:id="rId10" action="ppaction://hlinksldjump"/>
          </p:cNvPr>
          <p:cNvSpPr/>
          <p:nvPr/>
        </p:nvSpPr>
        <p:spPr>
          <a:xfrm>
            <a:off x="5064320" y="5031917"/>
            <a:ext cx="398173" cy="1997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D9D9D9">
                <a:alpha val="1294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2" name="Rechteck 81">
            <a:hlinkClick r:id="rId10" action="ppaction://hlinksldjump"/>
          </p:cNvPr>
          <p:cNvSpPr/>
          <p:nvPr/>
        </p:nvSpPr>
        <p:spPr>
          <a:xfrm rot="16200000">
            <a:off x="4641736" y="4227809"/>
            <a:ext cx="184044" cy="202367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3" name="Rechteck 82">
            <a:hlinkClick r:id="rId10" action="ppaction://hlinksldjump"/>
          </p:cNvPr>
          <p:cNvSpPr/>
          <p:nvPr/>
        </p:nvSpPr>
        <p:spPr>
          <a:xfrm rot="16200000">
            <a:off x="4634982" y="3947842"/>
            <a:ext cx="184044" cy="202367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4" name="Rechteck 83">
            <a:hlinkClick r:id="rId10" action="ppaction://hlinksldjump"/>
          </p:cNvPr>
          <p:cNvSpPr/>
          <p:nvPr/>
        </p:nvSpPr>
        <p:spPr>
          <a:xfrm>
            <a:off x="3960616" y="1266670"/>
            <a:ext cx="472309" cy="485942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chemeClr val="bg1">
                <a:lumMod val="75000"/>
                <a:alpha val="23137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733232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26" presetClass="emph" presetSubtype="0" repeatCount="5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750" tmFilter="0, 0; .2, .5; .8, .5; 1, 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" dur="375" autoRev="1" fill="hold"/>
                                        <p:tgtEl>
                                          <p:spTgt spid="3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750"/>
                            </p:stCondLst>
                            <p:childTnLst>
                              <p:par>
                                <p:cTn id="13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4063</Words>
  <Application>Microsoft Office PowerPoint</Application>
  <PresentationFormat>Breitbild</PresentationFormat>
  <Paragraphs>690</Paragraphs>
  <Slides>107</Slides>
  <Notes>54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107</vt:i4>
      </vt:variant>
    </vt:vector>
  </HeadingPairs>
  <TitlesOfParts>
    <vt:vector size="111" baseType="lpstr">
      <vt:lpstr>Arial</vt:lpstr>
      <vt:lpstr>Calibri</vt:lpstr>
      <vt:lpstr>Calibri Light</vt:lpstr>
      <vt:lpstr>Office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Company>IdF NRW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Simulierte Bedienung Motorola</dc:title>
  <dc:creator>IdF NRW</dc:creator>
  <cp:lastModifiedBy>Berger, Claudia</cp:lastModifiedBy>
  <cp:revision>315</cp:revision>
  <dcterms:created xsi:type="dcterms:W3CDTF">2021-04-09T05:33:38Z</dcterms:created>
  <dcterms:modified xsi:type="dcterms:W3CDTF">2023-10-02T14:33:12Z</dcterms:modified>
  <cp:contentStatus/>
</cp:coreProperties>
</file>