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567" r:id="rId2"/>
    <p:sldId id="569" r:id="rId3"/>
    <p:sldId id="380" r:id="rId4"/>
    <p:sldId id="382" r:id="rId5"/>
    <p:sldId id="381" r:id="rId6"/>
    <p:sldId id="383" r:id="rId7"/>
    <p:sldId id="384" r:id="rId8"/>
    <p:sldId id="387" r:id="rId9"/>
    <p:sldId id="386" r:id="rId10"/>
    <p:sldId id="385" r:id="rId11"/>
    <p:sldId id="482" r:id="rId12"/>
    <p:sldId id="390" r:id="rId13"/>
    <p:sldId id="389" r:id="rId14"/>
    <p:sldId id="481" r:id="rId15"/>
    <p:sldId id="393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392" r:id="rId24"/>
    <p:sldId id="402" r:id="rId25"/>
    <p:sldId id="490" r:id="rId26"/>
    <p:sldId id="493" r:id="rId27"/>
    <p:sldId id="494" r:id="rId28"/>
    <p:sldId id="495" r:id="rId29"/>
    <p:sldId id="496" r:id="rId30"/>
    <p:sldId id="491" r:id="rId31"/>
    <p:sldId id="492" r:id="rId32"/>
    <p:sldId id="497" r:id="rId33"/>
    <p:sldId id="498" r:id="rId34"/>
    <p:sldId id="499" r:id="rId35"/>
    <p:sldId id="500" r:id="rId36"/>
    <p:sldId id="501" r:id="rId37"/>
    <p:sldId id="406" r:id="rId38"/>
    <p:sldId id="414" r:id="rId39"/>
    <p:sldId id="502" r:id="rId40"/>
    <p:sldId id="504" r:id="rId41"/>
    <p:sldId id="505" r:id="rId42"/>
    <p:sldId id="506" r:id="rId43"/>
    <p:sldId id="503" r:id="rId44"/>
    <p:sldId id="508" r:id="rId45"/>
    <p:sldId id="509" r:id="rId46"/>
    <p:sldId id="510" r:id="rId47"/>
    <p:sldId id="511" r:id="rId48"/>
    <p:sldId id="512" r:id="rId49"/>
    <p:sldId id="513" r:id="rId50"/>
    <p:sldId id="514" r:id="rId51"/>
    <p:sldId id="516" r:id="rId52"/>
    <p:sldId id="515" r:id="rId53"/>
    <p:sldId id="415" r:id="rId54"/>
    <p:sldId id="413" r:id="rId55"/>
    <p:sldId id="423" r:id="rId56"/>
    <p:sldId id="425" r:id="rId57"/>
    <p:sldId id="427" r:id="rId58"/>
    <p:sldId id="517" r:id="rId59"/>
    <p:sldId id="518" r:id="rId60"/>
    <p:sldId id="519" r:id="rId61"/>
    <p:sldId id="521" r:id="rId62"/>
    <p:sldId id="522" r:id="rId63"/>
    <p:sldId id="523" r:id="rId64"/>
    <p:sldId id="524" r:id="rId65"/>
    <p:sldId id="525" r:id="rId66"/>
    <p:sldId id="526" r:id="rId67"/>
    <p:sldId id="527" r:id="rId68"/>
    <p:sldId id="528" r:id="rId69"/>
    <p:sldId id="529" r:id="rId70"/>
    <p:sldId id="530" r:id="rId71"/>
    <p:sldId id="531" r:id="rId72"/>
    <p:sldId id="532" r:id="rId73"/>
    <p:sldId id="533" r:id="rId74"/>
    <p:sldId id="534" r:id="rId75"/>
    <p:sldId id="535" r:id="rId76"/>
    <p:sldId id="536" r:id="rId77"/>
    <p:sldId id="561" r:id="rId78"/>
    <p:sldId id="562" r:id="rId79"/>
    <p:sldId id="428" r:id="rId80"/>
    <p:sldId id="478" r:id="rId81"/>
    <p:sldId id="438" r:id="rId82"/>
    <p:sldId id="537" r:id="rId83"/>
    <p:sldId id="538" r:id="rId84"/>
    <p:sldId id="539" r:id="rId85"/>
    <p:sldId id="540" r:id="rId86"/>
    <p:sldId id="541" r:id="rId87"/>
    <p:sldId id="543" r:id="rId88"/>
    <p:sldId id="544" r:id="rId89"/>
    <p:sldId id="545" r:id="rId90"/>
    <p:sldId id="546" r:id="rId91"/>
    <p:sldId id="547" r:id="rId92"/>
    <p:sldId id="548" r:id="rId93"/>
    <p:sldId id="549" r:id="rId94"/>
    <p:sldId id="550" r:id="rId95"/>
    <p:sldId id="551" r:id="rId96"/>
    <p:sldId id="552" r:id="rId97"/>
    <p:sldId id="553" r:id="rId98"/>
    <p:sldId id="554" r:id="rId99"/>
    <p:sldId id="555" r:id="rId100"/>
    <p:sldId id="556" r:id="rId101"/>
    <p:sldId id="557" r:id="rId102"/>
    <p:sldId id="563" r:id="rId103"/>
    <p:sldId id="564" r:id="rId104"/>
    <p:sldId id="558" r:id="rId105"/>
    <p:sldId id="559" r:id="rId106"/>
    <p:sldId id="560" r:id="rId107"/>
    <p:sldId id="477" r:id="rId10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ikzW3f8A/EZ/cbeOEjNQ==" hashData="+b43v1jAGVgdxvaOgNEJz/73l28crzkCUQzU1ARN4/QbkEL8KRYo6zk4f0a4V50tzC2zCEN4H8M2TB0r7XkznA=="/>
  <p:extLst>
    <p:ext uri="{521415D9-36F7-43E2-AB2F-B90AF26B5E84}">
      <p14:sectionLst xmlns:p14="http://schemas.microsoft.com/office/powerpoint/2010/main">
        <p14:section name="Standardabschnitt" id="{84CD63E2-217C-4BCD-8CCC-95159112E73A}">
          <p14:sldIdLst>
            <p14:sldId id="567"/>
            <p14:sldId id="569"/>
            <p14:sldId id="380"/>
            <p14:sldId id="382"/>
            <p14:sldId id="381"/>
            <p14:sldId id="383"/>
          </p14:sldIdLst>
        </p14:section>
        <p14:section name="Grundbedienung" id="{42D8D1FF-1E01-4F32-A294-EFD77C13785C}">
          <p14:sldIdLst>
            <p14:sldId id="384"/>
            <p14:sldId id="387"/>
            <p14:sldId id="386"/>
          </p14:sldIdLst>
        </p14:section>
        <p14:section name="Auswahl mit Kurzwahl" id="{A0E52120-FFA0-495C-B493-720A02623940}">
          <p14:sldIdLst>
            <p14:sldId id="385"/>
            <p14:sldId id="482"/>
            <p14:sldId id="390"/>
            <p14:sldId id="389"/>
            <p14:sldId id="481"/>
          </p14:sldIdLst>
        </p14:section>
        <p14:section name="Kurzwahl IdF_BOS" id="{27F52447-898D-498B-B677-791000C0B0A0}">
          <p14:sldIdLst>
            <p14:sldId id="393"/>
            <p14:sldId id="483"/>
            <p14:sldId id="484"/>
            <p14:sldId id="485"/>
            <p14:sldId id="486"/>
            <p14:sldId id="487"/>
            <p14:sldId id="488"/>
            <p14:sldId id="489"/>
            <p14:sldId id="392"/>
          </p14:sldIdLst>
        </p14:section>
        <p14:section name="Kurzwahl 404_K*" id="{D47767C3-8AAE-4501-BB51-B98D85877ABF}">
          <p14:sldIdLst>
            <p14:sldId id="402"/>
            <p14:sldId id="490"/>
            <p14:sldId id="493"/>
            <p14:sldId id="494"/>
            <p14:sldId id="495"/>
            <p14:sldId id="496"/>
            <p14:sldId id="491"/>
            <p14:sldId id="492"/>
            <p14:sldId id="497"/>
            <p14:sldId id="498"/>
            <p14:sldId id="499"/>
            <p14:sldId id="500"/>
            <p14:sldId id="501"/>
            <p14:sldId id="406"/>
          </p14:sldIdLst>
        </p14:section>
        <p14:section name="Kurzwahl NRW_RTZ_51" id="{F5694FBB-AE84-4B1C-9C69-E8585CD5A618}">
          <p14:sldIdLst>
            <p14:sldId id="414"/>
            <p14:sldId id="502"/>
            <p14:sldId id="504"/>
            <p14:sldId id="505"/>
            <p14:sldId id="506"/>
            <p14:sldId id="503"/>
            <p14:sldId id="508"/>
            <p14:sldId id="509"/>
            <p14:sldId id="510"/>
            <p14:sldId id="511"/>
            <p14:sldId id="512"/>
            <p14:sldId id="513"/>
            <p14:sldId id="514"/>
            <p14:sldId id="516"/>
            <p14:sldId id="515"/>
            <p14:sldId id="415"/>
            <p14:sldId id="413"/>
          </p14:sldIdLst>
        </p14:section>
        <p14:section name="Auswahl mit Drehregler" id="{246D60E3-D180-4DBE-80FD-3E94F8A61988}">
          <p14:sldIdLst>
            <p14:sldId id="423"/>
          </p14:sldIdLst>
        </p14:section>
        <p14:section name="Aus Favoriten wählen" id="{31271B23-D1E2-4FA7-BB75-EAF062185674}">
          <p14:sldIdLst>
            <p14:sldId id="425"/>
          </p14:sldIdLst>
        </p14:section>
        <p14:section name="Prüfungstraining Drehregler" id="{7F96F6DF-4640-4E23-BDDF-E7EF9DF80E90}">
          <p14:sldIdLst>
            <p14:sldId id="427"/>
            <p14:sldId id="517"/>
            <p14:sldId id="518"/>
            <p14:sldId id="519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61"/>
            <p14:sldId id="562"/>
            <p14:sldId id="428"/>
            <p14:sldId id="478"/>
            <p14:sldId id="438"/>
          </p14:sldIdLst>
        </p14:section>
        <p14:section name="Prüfungstraining Drehregler2" id="{4919436E-CB50-4A66-B88D-2B6F14D052DB}">
          <p14:sldIdLst>
            <p14:sldId id="537"/>
            <p14:sldId id="538"/>
            <p14:sldId id="539"/>
            <p14:sldId id="540"/>
            <p14:sldId id="541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63"/>
            <p14:sldId id="564"/>
            <p14:sldId id="558"/>
            <p14:sldId id="559"/>
            <p14:sldId id="560"/>
          </p14:sldIdLst>
        </p14:section>
        <p14:section name="Prüfungstraining Favoritenordner" id="{B72F007D-0FA3-46D7-B998-D990C746F945}">
          <p14:sldIdLst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9D9D9"/>
    <a:srgbClr val="F2F2F2"/>
    <a:srgbClr val="FFFFFF"/>
    <a:srgbClr val="DDDDDD"/>
    <a:srgbClr val="213315"/>
    <a:srgbClr val="B2B2B2"/>
    <a:srgbClr val="990000"/>
    <a:srgbClr val="AC4EB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20" autoAdjust="0"/>
  </p:normalViewPr>
  <p:slideViewPr>
    <p:cSldViewPr snapToGrid="0">
      <p:cViewPr varScale="1">
        <p:scale>
          <a:sx n="104" d="100"/>
          <a:sy n="104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EE92-E2E0-4669-B25E-C754E14721B0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E56C-262B-4C8F-BC3E-05C25B801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5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4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88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00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03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603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21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6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172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888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3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64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63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77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793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312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938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408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70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781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844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59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1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118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529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52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79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999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49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71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666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71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563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8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32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378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478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733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399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0655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544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36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60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561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60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058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46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3743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27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53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94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00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3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67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2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3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9596577" y="6538912"/>
            <a:ext cx="288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Kompetenzzentrum Digitalfunk NRW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0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igitalfunk@idf.nrw.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" Target="slide16.xml"/><Relationship Id="rId7" Type="http://schemas.openxmlformats.org/officeDocument/2006/relationships/slide" Target="slide10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9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9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slide" Target="slide16.xml"/><Relationship Id="rId7" Type="http://schemas.openxmlformats.org/officeDocument/2006/relationships/slide" Target="slide10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16.xml"/><Relationship Id="rId7" Type="http://schemas.openxmlformats.org/officeDocument/2006/relationships/slide" Target="slide103.xml"/><Relationship Id="rId12" Type="http://schemas.openxmlformats.org/officeDocument/2006/relationships/slide" Target="slide10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1.xml"/><Relationship Id="rId11" Type="http://schemas.openxmlformats.org/officeDocument/2006/relationships/slide" Target="slide105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92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" Target="slide16.xml"/><Relationship Id="rId7" Type="http://schemas.openxmlformats.org/officeDocument/2006/relationships/slide" Target="slide10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9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107.xml"/><Relationship Id="rId7" Type="http://schemas.openxmlformats.org/officeDocument/2006/relationships/slide" Target="slide7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2.png"/><Relationship Id="rId5" Type="http://schemas.openxmlformats.org/officeDocument/2006/relationships/slide" Target="slide16.xml"/><Relationship Id="rId10" Type="http://schemas.openxmlformats.org/officeDocument/2006/relationships/image" Target="../media/image37.png"/><Relationship Id="rId4" Type="http://schemas.openxmlformats.org/officeDocument/2006/relationships/slide" Target="slide23.xml"/><Relationship Id="rId9" Type="http://schemas.openxmlformats.org/officeDocument/2006/relationships/slide" Target="slide64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107.xml"/><Relationship Id="rId7" Type="http://schemas.openxmlformats.org/officeDocument/2006/relationships/slide" Target="slide7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image" Target="../media/image92.png"/><Relationship Id="rId4" Type="http://schemas.openxmlformats.org/officeDocument/2006/relationships/slide" Target="slide23.xml"/><Relationship Id="rId9" Type="http://schemas.openxmlformats.org/officeDocument/2006/relationships/slide" Target="slide6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" Target="slide1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slide" Target="slide15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23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23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slide" Target="slide16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0.xml"/><Relationship Id="rId7" Type="http://schemas.openxmlformats.org/officeDocument/2006/relationships/slide" Target="slide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23.xml"/><Relationship Id="rId9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slide" Target="slide16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23.xml"/><Relationship Id="rId7" Type="http://schemas.openxmlformats.org/officeDocument/2006/relationships/image" Target="../media/image17.png"/><Relationship Id="rId12" Type="http://schemas.openxmlformats.org/officeDocument/2006/relationships/slide" Target="slide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25.xml"/><Relationship Id="rId5" Type="http://schemas.openxmlformats.org/officeDocument/2006/relationships/image" Target="../media/image8.png"/><Relationship Id="rId10" Type="http://schemas.openxmlformats.org/officeDocument/2006/relationships/image" Target="../media/image52.png"/><Relationship Id="rId4" Type="http://schemas.openxmlformats.org/officeDocument/2006/relationships/slide" Target="slide16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23.xml"/><Relationship Id="rId7" Type="http://schemas.openxmlformats.org/officeDocument/2006/relationships/image" Target="../media/image17.png"/><Relationship Id="rId12" Type="http://schemas.openxmlformats.org/officeDocument/2006/relationships/slide" Target="slide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28.xml"/><Relationship Id="rId5" Type="http://schemas.openxmlformats.org/officeDocument/2006/relationships/image" Target="../media/image8.png"/><Relationship Id="rId10" Type="http://schemas.openxmlformats.org/officeDocument/2006/relationships/image" Target="../media/image52.png"/><Relationship Id="rId4" Type="http://schemas.openxmlformats.org/officeDocument/2006/relationships/slide" Target="slide16.xml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29.xm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27.xml"/><Relationship Id="rId5" Type="http://schemas.openxmlformats.org/officeDocument/2006/relationships/image" Target="../media/image8.png"/><Relationship Id="rId10" Type="http://schemas.openxmlformats.org/officeDocument/2006/relationships/image" Target="../media/image52.png"/><Relationship Id="rId4" Type="http://schemas.openxmlformats.org/officeDocument/2006/relationships/slide" Target="slide16.xml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3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slide" Target="slide16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slide" Target="slide16.xml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23.xml"/><Relationship Id="rId7" Type="http://schemas.openxmlformats.org/officeDocument/2006/relationships/slide" Target="slide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8.png"/><Relationship Id="rId10" Type="http://schemas.openxmlformats.org/officeDocument/2006/relationships/image" Target="../media/image55.png"/><Relationship Id="rId4" Type="http://schemas.openxmlformats.org/officeDocument/2006/relationships/slide" Target="slide16.xml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23.xml"/><Relationship Id="rId7" Type="http://schemas.openxmlformats.org/officeDocument/2006/relationships/slide" Target="slide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" Target="slide23.xml"/><Relationship Id="rId7" Type="http://schemas.openxmlformats.org/officeDocument/2006/relationships/slide" Target="slide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slide" Target="slide16.xml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3.xml"/><Relationship Id="rId7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image" Target="../media/image58.png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slide" Target="slide16.xml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2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slide" Target="slide16.xml"/><Relationship Id="rId9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8.png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0.xml"/><Relationship Id="rId7" Type="http://schemas.openxmlformats.org/officeDocument/2006/relationships/slide" Target="slide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image" Target="../media/image59.png"/><Relationship Id="rId4" Type="http://schemas.openxmlformats.org/officeDocument/2006/relationships/slide" Target="slide23.xml"/><Relationship Id="rId9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slide" Target="slide16.xml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23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slide" Target="slide41.xml"/><Relationship Id="rId5" Type="http://schemas.openxmlformats.org/officeDocument/2006/relationships/image" Target="../media/image8.png"/><Relationship Id="rId10" Type="http://schemas.openxmlformats.org/officeDocument/2006/relationships/slide" Target="slide39.xml"/><Relationship Id="rId4" Type="http://schemas.openxmlformats.org/officeDocument/2006/relationships/slide" Target="slide16.xml"/><Relationship Id="rId9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23.xm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62.png"/><Relationship Id="rId5" Type="http://schemas.openxmlformats.org/officeDocument/2006/relationships/image" Target="../media/image8.png"/><Relationship Id="rId10" Type="http://schemas.openxmlformats.org/officeDocument/2006/relationships/slide" Target="slide42.xml"/><Relationship Id="rId4" Type="http://schemas.openxmlformats.org/officeDocument/2006/relationships/slide" Target="slide16.xml"/><Relationship Id="rId9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23.xml"/><Relationship Id="rId7" Type="http://schemas.openxmlformats.org/officeDocument/2006/relationships/slide" Target="slide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63.png"/><Relationship Id="rId5" Type="http://schemas.openxmlformats.org/officeDocument/2006/relationships/image" Target="../media/image8.png"/><Relationship Id="rId10" Type="http://schemas.openxmlformats.org/officeDocument/2006/relationships/slide" Target="slide41.xml"/><Relationship Id="rId4" Type="http://schemas.openxmlformats.org/officeDocument/2006/relationships/slide" Target="slide16.xml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3.xml"/><Relationship Id="rId7" Type="http://schemas.openxmlformats.org/officeDocument/2006/relationships/slide" Target="slide4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64.png"/><Relationship Id="rId5" Type="http://schemas.openxmlformats.org/officeDocument/2006/relationships/image" Target="../media/image8.png"/><Relationship Id="rId10" Type="http://schemas.openxmlformats.org/officeDocument/2006/relationships/image" Target="../media/image63.png"/><Relationship Id="rId4" Type="http://schemas.openxmlformats.org/officeDocument/2006/relationships/slide" Target="slide16.xml"/><Relationship Id="rId9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23.xml"/><Relationship Id="rId7" Type="http://schemas.openxmlformats.org/officeDocument/2006/relationships/slide" Target="slide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23.xml"/><Relationship Id="rId7" Type="http://schemas.openxmlformats.org/officeDocument/2006/relationships/slide" Target="slide5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6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23.xml"/><Relationship Id="rId7" Type="http://schemas.openxmlformats.org/officeDocument/2006/relationships/slide" Target="slide53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3.xml"/><Relationship Id="rId7" Type="http://schemas.openxmlformats.org/officeDocument/2006/relationships/slide" Target="slide48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66.png"/><Relationship Id="rId4" Type="http://schemas.openxmlformats.org/officeDocument/2006/relationships/slide" Target="slide16.xml"/><Relationship Id="rId9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3.xml"/><Relationship Id="rId7" Type="http://schemas.openxmlformats.org/officeDocument/2006/relationships/slide" Target="slide4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68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slide" Target="slide16.xml"/><Relationship Id="rId9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" Target="slide23.xml"/><Relationship Id="rId7" Type="http://schemas.openxmlformats.org/officeDocument/2006/relationships/slide" Target="slide5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70.png"/><Relationship Id="rId5" Type="http://schemas.openxmlformats.org/officeDocument/2006/relationships/image" Target="../media/image8.png"/><Relationship Id="rId10" Type="http://schemas.openxmlformats.org/officeDocument/2006/relationships/image" Target="../media/image69.png"/><Relationship Id="rId4" Type="http://schemas.openxmlformats.org/officeDocument/2006/relationships/slide" Target="slide16.xml"/><Relationship Id="rId9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" Target="slide23.xml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slide" Target="slide52.xml"/><Relationship Id="rId4" Type="http://schemas.openxmlformats.org/officeDocument/2006/relationships/slide" Target="slide16.xml"/><Relationship Id="rId9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23.xml"/><Relationship Id="rId7" Type="http://schemas.openxmlformats.org/officeDocument/2006/relationships/image" Target="../media/image70.png"/><Relationship Id="rId12" Type="http://schemas.openxmlformats.org/officeDocument/2006/relationships/slide" Target="slide5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72.png"/><Relationship Id="rId4" Type="http://schemas.openxmlformats.org/officeDocument/2006/relationships/slide" Target="slide16.xml"/><Relationship Id="rId9" Type="http://schemas.openxmlformats.org/officeDocument/2006/relationships/slide" Target="slide3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23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8.png"/><Relationship Id="rId10" Type="http://schemas.openxmlformats.org/officeDocument/2006/relationships/slide" Target="slide54.xml"/><Relationship Id="rId4" Type="http://schemas.openxmlformats.org/officeDocument/2006/relationships/slide" Target="slide16.xml"/><Relationship Id="rId9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58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image" Target="../media/image8.png"/><Relationship Id="rId4" Type="http://schemas.openxmlformats.org/officeDocument/2006/relationships/slide" Target="slide1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16.xml"/><Relationship Id="rId7" Type="http://schemas.openxmlformats.org/officeDocument/2006/relationships/slide" Target="slide5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16.xml"/><Relationship Id="rId7" Type="http://schemas.openxmlformats.org/officeDocument/2006/relationships/slide" Target="slide5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77.pn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16.xml"/><Relationship Id="rId7" Type="http://schemas.openxmlformats.org/officeDocument/2006/relationships/slide" Target="slide5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78.png"/><Relationship Id="rId4" Type="http://schemas.openxmlformats.org/officeDocument/2006/relationships/image" Target="../media/image8.png"/><Relationship Id="rId9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16.xml"/><Relationship Id="rId7" Type="http://schemas.openxmlformats.org/officeDocument/2006/relationships/slide" Target="slide6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16.xml"/><Relationship Id="rId7" Type="http://schemas.openxmlformats.org/officeDocument/2006/relationships/slide" Target="slide6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79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" Target="slide16.xml"/><Relationship Id="rId7" Type="http://schemas.openxmlformats.org/officeDocument/2006/relationships/slide" Target="slide81.xml"/><Relationship Id="rId12" Type="http://schemas.openxmlformats.org/officeDocument/2006/relationships/image" Target="../media/image8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11" Type="http://schemas.openxmlformats.org/officeDocument/2006/relationships/image" Target="../media/image79.png"/><Relationship Id="rId5" Type="http://schemas.openxmlformats.org/officeDocument/2006/relationships/slide" Target="slide79.xml"/><Relationship Id="rId10" Type="http://schemas.openxmlformats.org/officeDocument/2006/relationships/slide" Target="slide64.xml"/><Relationship Id="rId4" Type="http://schemas.openxmlformats.org/officeDocument/2006/relationships/image" Target="../media/image8.png"/><Relationship Id="rId9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slide" Target="slide16.xml"/><Relationship Id="rId7" Type="http://schemas.openxmlformats.org/officeDocument/2006/relationships/slide" Target="slide6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slide" Target="slide16.xml"/><Relationship Id="rId7" Type="http://schemas.openxmlformats.org/officeDocument/2006/relationships/slide" Target="slide6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6.xml"/><Relationship Id="rId7" Type="http://schemas.openxmlformats.org/officeDocument/2006/relationships/slide" Target="slide6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6.xml"/><Relationship Id="rId7" Type="http://schemas.openxmlformats.org/officeDocument/2006/relationships/slide" Target="slide6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16.xml"/><Relationship Id="rId7" Type="http://schemas.openxmlformats.org/officeDocument/2006/relationships/slide" Target="slide6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4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16.xml"/><Relationship Id="rId7" Type="http://schemas.openxmlformats.org/officeDocument/2006/relationships/slide" Target="slide6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5.png"/><Relationship Id="rId4" Type="http://schemas.openxmlformats.org/officeDocument/2006/relationships/image" Target="../media/image8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16.xml"/><Relationship Id="rId7" Type="http://schemas.openxmlformats.org/officeDocument/2006/relationships/slide" Target="slide6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6.png"/><Relationship Id="rId4" Type="http://schemas.openxmlformats.org/officeDocument/2006/relationships/image" Target="../media/image8.png"/><Relationship Id="rId9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slide" Target="slide16.xml"/><Relationship Id="rId7" Type="http://schemas.openxmlformats.org/officeDocument/2006/relationships/slide" Target="slide7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7.png"/><Relationship Id="rId4" Type="http://schemas.openxmlformats.org/officeDocument/2006/relationships/image" Target="../media/image8.png"/><Relationship Id="rId9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slide" Target="slide16.xml"/><Relationship Id="rId7" Type="http://schemas.openxmlformats.org/officeDocument/2006/relationships/slide" Target="slide7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8.png"/><Relationship Id="rId4" Type="http://schemas.openxmlformats.org/officeDocument/2006/relationships/image" Target="../media/image8.png"/><Relationship Id="rId9" Type="http://schemas.openxmlformats.org/officeDocument/2006/relationships/image" Target="../media/image8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16.xml"/><Relationship Id="rId7" Type="http://schemas.openxmlformats.org/officeDocument/2006/relationships/slide" Target="slide7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89.png"/><Relationship Id="rId4" Type="http://schemas.openxmlformats.org/officeDocument/2006/relationships/image" Target="../media/image8.png"/><Relationship Id="rId9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slide" Target="slide16.xml"/><Relationship Id="rId7" Type="http://schemas.openxmlformats.org/officeDocument/2006/relationships/slide" Target="slide7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16.xml"/><Relationship Id="rId7" Type="http://schemas.openxmlformats.org/officeDocument/2006/relationships/slide" Target="slide7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91.png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16.xml"/><Relationship Id="rId7" Type="http://schemas.openxmlformats.org/officeDocument/2006/relationships/slide" Target="slide7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59.png"/><Relationship Id="rId4" Type="http://schemas.openxmlformats.org/officeDocument/2006/relationships/image" Target="../media/image8.png"/><Relationship Id="rId9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slide" Target="slide16.xml"/><Relationship Id="rId7" Type="http://schemas.openxmlformats.org/officeDocument/2006/relationships/slide" Target="slide7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10" Type="http://schemas.openxmlformats.org/officeDocument/2006/relationships/image" Target="../media/image92.png"/><Relationship Id="rId4" Type="http://schemas.openxmlformats.org/officeDocument/2006/relationships/image" Target="../media/image8.png"/><Relationship Id="rId9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" Target="slide16.xml"/><Relationship Id="rId7" Type="http://schemas.openxmlformats.org/officeDocument/2006/relationships/slide" Target="slide7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79.xml"/><Relationship Id="rId4" Type="http://schemas.openxmlformats.org/officeDocument/2006/relationships/image" Target="../media/image8.png"/><Relationship Id="rId9" Type="http://schemas.openxmlformats.org/officeDocument/2006/relationships/image" Target="../media/image9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82.xml"/><Relationship Id="rId7" Type="http://schemas.openxmlformats.org/officeDocument/2006/relationships/slide" Target="slide7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0.png"/><Relationship Id="rId5" Type="http://schemas.openxmlformats.org/officeDocument/2006/relationships/slide" Target="slide16.xml"/><Relationship Id="rId10" Type="http://schemas.openxmlformats.org/officeDocument/2006/relationships/image" Target="../media/image37.png"/><Relationship Id="rId4" Type="http://schemas.openxmlformats.org/officeDocument/2006/relationships/slide" Target="slide23.xml"/><Relationship Id="rId9" Type="http://schemas.openxmlformats.org/officeDocument/2006/relationships/slide" Target="slide6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82.xml"/><Relationship Id="rId7" Type="http://schemas.openxmlformats.org/officeDocument/2006/relationships/slide" Target="slide7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image" Target="../media/image80.png"/><Relationship Id="rId4" Type="http://schemas.openxmlformats.org/officeDocument/2006/relationships/slide" Target="slide23.xml"/><Relationship Id="rId9" Type="http://schemas.openxmlformats.org/officeDocument/2006/relationships/slide" Target="slide6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3.xml"/><Relationship Id="rId7" Type="http://schemas.openxmlformats.org/officeDocument/2006/relationships/slide" Target="slide10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3.xml"/><Relationship Id="rId5" Type="http://schemas.openxmlformats.org/officeDocument/2006/relationships/image" Target="../media/image8.png"/><Relationship Id="rId4" Type="http://schemas.openxmlformats.org/officeDocument/2006/relationships/slide" Target="slide1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76.png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84.xml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slide" Target="slide85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" Target="slide16.xml"/><Relationship Id="rId7" Type="http://schemas.openxmlformats.org/officeDocument/2006/relationships/slide" Target="slide8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4.xml"/><Relationship Id="rId5" Type="http://schemas.openxmlformats.org/officeDocument/2006/relationships/image" Target="../media/image76.png"/><Relationship Id="rId10" Type="http://schemas.openxmlformats.org/officeDocument/2006/relationships/image" Target="../media/image78.png"/><Relationship Id="rId4" Type="http://schemas.openxmlformats.org/officeDocument/2006/relationships/image" Target="../media/image8.png"/><Relationship Id="rId9" Type="http://schemas.openxmlformats.org/officeDocument/2006/relationships/slide" Target="slide10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4.xml"/><Relationship Id="rId5" Type="http://schemas.openxmlformats.org/officeDocument/2006/relationships/slide" Target="slide87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4.xml"/><Relationship Id="rId5" Type="http://schemas.openxmlformats.org/officeDocument/2006/relationships/slide" Target="slide88.xml"/><Relationship Id="rId4" Type="http://schemas.openxmlformats.org/officeDocument/2006/relationships/slide" Target="slide8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16.xml"/><Relationship Id="rId7" Type="http://schemas.openxmlformats.org/officeDocument/2006/relationships/slide" Target="slide8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7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slide" Target="slide10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0.xml"/><Relationship Id="rId5" Type="http://schemas.openxmlformats.org/officeDocument/2006/relationships/slide" Target="slide88.xml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16.xml"/><Relationship Id="rId7" Type="http://schemas.openxmlformats.org/officeDocument/2006/relationships/slide" Target="slide8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slide" Target="slide104.xml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6.xml"/><Relationship Id="rId7" Type="http://schemas.openxmlformats.org/officeDocument/2006/relationships/slide" Target="slide9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0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76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slide" Target="slide93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6.xml"/><Relationship Id="rId7" Type="http://schemas.openxmlformats.org/officeDocument/2006/relationships/slide" Target="slide9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2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" Target="slide16.xml"/><Relationship Id="rId7" Type="http://schemas.openxmlformats.org/officeDocument/2006/relationships/slide" Target="slide9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3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" Target="slide16.xml"/><Relationship Id="rId7" Type="http://schemas.openxmlformats.org/officeDocument/2006/relationships/slide" Target="slide9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slide" Target="slide16.xml"/><Relationship Id="rId7" Type="http://schemas.openxmlformats.org/officeDocument/2006/relationships/slide" Target="slide9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5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" Target="slide16.xml"/><Relationship Id="rId7" Type="http://schemas.openxmlformats.org/officeDocument/2006/relationships/slide" Target="slide9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6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" Target="slide16.xml"/><Relationship Id="rId7" Type="http://schemas.openxmlformats.org/officeDocument/2006/relationships/slide" Target="slide9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7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8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16.xml"/><Relationship Id="rId7" Type="http://schemas.openxmlformats.org/officeDocument/2006/relationships/slide" Target="slide10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8.xml"/><Relationship Id="rId5" Type="http://schemas.openxmlformats.org/officeDocument/2006/relationships/image" Target="../media/image76.png"/><Relationship Id="rId10" Type="http://schemas.openxmlformats.org/officeDocument/2006/relationships/slide" Target="slide104.xml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8764" y="5837776"/>
            <a:ext cx="321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Stand: Okt2023</a:t>
            </a:r>
          </a:p>
          <a:p>
            <a:r>
              <a:rPr lang="de-DE" dirty="0" smtClean="0"/>
              <a:t>Kontakt: </a:t>
            </a:r>
            <a:r>
              <a:rPr lang="de-DE" dirty="0" smtClean="0">
                <a:hlinkClick r:id="rId2"/>
              </a:rPr>
              <a:t>digitalfunk@idf.nrw.de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73480" y="1036320"/>
            <a:ext cx="8149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NRW</a:t>
            </a:r>
          </a:p>
          <a:p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4000" b="1" u="sng" dirty="0">
                <a:solidFill>
                  <a:schemeClr val="accent1">
                    <a:lumMod val="50000"/>
                  </a:schemeClr>
                </a:solidFill>
              </a:rPr>
              <a:t>Bedienung von Digitalfunkgeräten des Herstellers Motorola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99" y="105362"/>
            <a:ext cx="9311659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677789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lernen, die Betriebsart am Digitalfunk-gerät zu wechseln.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4: Betriebsart auswählen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668237" y="1310242"/>
            <a:ext cx="4742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Motorola-Geräten muss vor dem Auswählen einer Rufgruppe mittels Kurzwahl die richtige Betriebsart ausgewählt werden.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68237" y="3235824"/>
            <a:ext cx="4742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Betriebsart kann gewechselt werden, indem der grüne Knopf auf der linken Seite des Digitalfunkgerätes für einige Sekunden gedrückt wird.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89981" y="1969324"/>
            <a:ext cx="666717" cy="446568"/>
            <a:chOff x="189981" y="1969324"/>
            <a:chExt cx="666717" cy="44656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86" y="2095072"/>
              <a:ext cx="57912" cy="195072"/>
            </a:xfrm>
            <a:prstGeom prst="rect">
              <a:avLst/>
            </a:prstGeom>
          </p:spPr>
        </p:pic>
        <p:sp>
          <p:nvSpPr>
            <p:cNvPr id="3" name="Pfeil nach rechts 2"/>
            <p:cNvSpPr/>
            <p:nvPr/>
          </p:nvSpPr>
          <p:spPr>
            <a:xfrm>
              <a:off x="189981" y="1969324"/>
              <a:ext cx="514212" cy="446568"/>
            </a:xfrm>
            <a:prstGeom prst="rightArrow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grpId="3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4" grpId="0"/>
      <p:bldP spid="24" grpId="1"/>
      <p:bldP spid="24" grpId="2"/>
      <p:bldP spid="25" grpId="0"/>
      <p:bldP spid="25" grpId="1"/>
      <p:bldP spid="25" grpId="2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3934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99" y="2135248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134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13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1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2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9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5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5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5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5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5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5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5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5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5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5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5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5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5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5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5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Nochmal versuchen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6309" y="4534664"/>
            <a:ext cx="585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Upps</a:t>
            </a:r>
            <a:r>
              <a:rPr lang="de-DE" sz="3600" b="1" dirty="0" smtClean="0"/>
              <a:t>… passiert schon mal!</a:t>
            </a:r>
          </a:p>
          <a:p>
            <a:endParaRPr lang="de-DE" sz="3600" b="1" dirty="0"/>
          </a:p>
          <a:p>
            <a:r>
              <a:rPr lang="de-DE" sz="3600" b="1" dirty="0" smtClean="0"/>
              <a:t>Versuche es bitte nochmal!</a:t>
            </a:r>
            <a:endParaRPr lang="de-DE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4" y="1236669"/>
            <a:ext cx="1395986" cy="2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8" name="Rechteck 27"/>
          <p:cNvSpPr/>
          <p:nvPr/>
        </p:nvSpPr>
        <p:spPr>
          <a:xfrm>
            <a:off x="2502569" y="5667623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Abgerundetes Rechteck 28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Abgerundetes Rechteck 10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15" name="Rechteck 14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8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9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8" name="Rechteck 27"/>
          <p:cNvSpPr/>
          <p:nvPr/>
        </p:nvSpPr>
        <p:spPr>
          <a:xfrm>
            <a:off x="2502414" y="5673951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Abgerundetes Rechteck 28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bgerundetes Rechteck 11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16" name="Rechteck 15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8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9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>
            <a:off x="3090672" y="2735599"/>
            <a:ext cx="626270" cy="345929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46" grpId="0" animBg="1"/>
      <p:bldP spid="46" grpId="1" animBg="1"/>
      <p:bldP spid="46" grpId="2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15743" y="4514745"/>
            <a:ext cx="736051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Herzlichen Glückwunsch, Du hast alle Prüfungstrainings erfolgreich abgeschlossen!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21" y="685319"/>
            <a:ext cx="3153158" cy="35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48640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lernen, eine Rufgruppe mit Hilfe der Kurzwahl zu schalten. 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5: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DMO-Rufgruppe mittels Kurzwahl schalten</a:t>
            </a: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95400" y="1310242"/>
            <a:ext cx="640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Jede Rufgruppe kann über eine Kurzwahl ausgewählt werden. Bei DMO-Rufgruppen ist die Kurzwahl 3-stellig, bei TMO-Rufgruppen 4-stellig.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95400" y="2629771"/>
            <a:ext cx="640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den DMO-Rufgruppen entspricht die Kurzwahl den Namen der Rufgruppen: In der Tabelle unten sind ausgewählte DMO-Rufgruppen inklusive Kurzwahl aufgeführt.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54367"/>
              </p:ext>
            </p:extLst>
          </p:nvPr>
        </p:nvGraphicFramePr>
        <p:xfrm>
          <a:off x="720702" y="4561626"/>
          <a:ext cx="75527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78">
                  <a:extLst>
                    <a:ext uri="{9D8B030D-6E8A-4147-A177-3AD203B41FA5}">
                      <a16:colId xmlns:a16="http://schemas.microsoft.com/office/drawing/2014/main" val="344682511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4281394064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3446147142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395263362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1428212221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2171133194"/>
                    </a:ext>
                  </a:extLst>
                </a:gridCol>
                <a:gridCol w="1037905">
                  <a:extLst>
                    <a:ext uri="{9D8B030D-6E8A-4147-A177-3AD203B41FA5}">
                      <a16:colId xmlns:a16="http://schemas.microsoft.com/office/drawing/2014/main" val="1428368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Rufgruppe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307_F*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308_F*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316_F*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403_K*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603_R*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607_R*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8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Kurzwahl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307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308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316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403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603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607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2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4" grpId="0"/>
      <p:bldP spid="24" grpId="1"/>
      <p:bldP spid="24" grpId="2"/>
      <p:bldP spid="25" grpId="0"/>
      <p:bldP spid="25" grpId="1"/>
      <p:bldP spid="2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59273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lernen, eine DMO-Rufgruppe mit Hilfe der Kurzwahl zu schalten.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5: DMO-Rufgruppe mittels Kurzwahl schalten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51320" y="1363703"/>
            <a:ext cx="5227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 per Kurzwahl eine Rufgruppe zu schalten, werden die entsprechenden drei Ziffern eingegeben und mit der *-Taste als Kurzwahl kenntlich gemacht.</a:t>
            </a:r>
          </a:p>
          <a:p>
            <a:r>
              <a:rPr lang="de-DE" sz="2400" b="1" dirty="0" smtClean="0">
                <a:solidFill>
                  <a:srgbClr val="00B050"/>
                </a:solidFill>
              </a:rPr>
              <a:t>Hier: Kurzwahl 307 für 307_F*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151321" y="3688713"/>
            <a:ext cx="4911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wird eine Rufgruppe vorgeschlagen, die durch Betätigung der Sprechtaste oder der Taste links unter dem Display gewählt wird.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51321" y="1381170"/>
            <a:ext cx="4911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 Gerät schaltet nun die entsprechende Rufgruppe, die in der Regel nach ein bis zwei Sekunden verwendet werden kann.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3" y="3742490"/>
            <a:ext cx="359656" cy="1836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3" y="5274061"/>
            <a:ext cx="362536" cy="18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55" y="4594372"/>
            <a:ext cx="357796" cy="18265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3" y="5047138"/>
            <a:ext cx="359656" cy="1836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8" y="5273338"/>
            <a:ext cx="359656" cy="1836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25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xit" presetSubtype="0" fill="hold" grpId="3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0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75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25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250"/>
                            </p:stCondLst>
                            <p:childTnLst>
                              <p:par>
                                <p:cTn id="170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75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5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4" grpId="0"/>
      <p:bldP spid="24" grpId="1"/>
      <p:bldP spid="24" grpId="2"/>
      <p:bldP spid="24" grpId="3"/>
      <p:bldP spid="52" grpId="0"/>
      <p:bldP spid="52" grpId="1"/>
      <p:bldP spid="52" grpId="2"/>
      <p:bldP spid="52" grpId="3"/>
      <p:bldP spid="55" grpId="0"/>
      <p:bldP spid="55" grpId="1"/>
      <p:bldP spid="55" grpId="2"/>
      <p:bldP spid="5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6: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TMO-Rufgruppe mittels Kurzwahl schalten</a:t>
            </a: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95400" y="1188322"/>
            <a:ext cx="7285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4-stellige Kurzwahl von TMO-Rufgruppen teilt sich in zwei Bereiche auf: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ersten beiden Ziffern stellen ein Ortskürzel für einen Kreis oder eine kreisfreie Stadt dar.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 den beiden letzten Ziffern werden die im betreffenden Kreis bzw. der kreisfreien Stadt verfügbaren TMO-Rufgruppen durchnummeriert.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85998"/>
              </p:ext>
            </p:extLst>
          </p:nvPr>
        </p:nvGraphicFramePr>
        <p:xfrm>
          <a:off x="990601" y="4703379"/>
          <a:ext cx="77571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59">
                  <a:extLst>
                    <a:ext uri="{9D8B030D-6E8A-4147-A177-3AD203B41FA5}">
                      <a16:colId xmlns:a16="http://schemas.microsoft.com/office/drawing/2014/main" val="344682511"/>
                    </a:ext>
                  </a:extLst>
                </a:gridCol>
                <a:gridCol w="1136928">
                  <a:extLst>
                    <a:ext uri="{9D8B030D-6E8A-4147-A177-3AD203B41FA5}">
                      <a16:colId xmlns:a16="http://schemas.microsoft.com/office/drawing/2014/main" val="4281394064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3446147142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395263362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1428212221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2171133194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1428368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Kreis/Stadt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ACL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BI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BM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WES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8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Kurzwahl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11-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12-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13-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14-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64-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25889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15227"/>
              </p:ext>
            </p:extLst>
          </p:nvPr>
        </p:nvGraphicFramePr>
        <p:xfrm>
          <a:off x="990599" y="5627140"/>
          <a:ext cx="77571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1">
                  <a:extLst>
                    <a:ext uri="{9D8B030D-6E8A-4147-A177-3AD203B41FA5}">
                      <a16:colId xmlns:a16="http://schemas.microsoft.com/office/drawing/2014/main" val="344682511"/>
                    </a:ext>
                  </a:extLst>
                </a:gridCol>
                <a:gridCol w="1152167">
                  <a:extLst>
                    <a:ext uri="{9D8B030D-6E8A-4147-A177-3AD203B41FA5}">
                      <a16:colId xmlns:a16="http://schemas.microsoft.com/office/drawing/2014/main" val="4281394064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3446147142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395263362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1428212221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2171133194"/>
                    </a:ext>
                  </a:extLst>
                </a:gridCol>
                <a:gridCol w="1068015">
                  <a:extLst>
                    <a:ext uri="{9D8B030D-6E8A-4147-A177-3AD203B41FA5}">
                      <a16:colId xmlns:a16="http://schemas.microsoft.com/office/drawing/2014/main" val="1428368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TMO-RG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Kfz_Anruf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Kfz_BOS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Fw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Kfz_10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Kfz_18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8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Kurzwahl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-01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-02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-03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-10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-18</a:t>
                      </a:r>
                      <a:endParaRPr lang="de-DE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2588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90599" y="3873117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C00000"/>
                </a:solidFill>
              </a:rPr>
              <a:t>BI_Anruf</a:t>
            </a:r>
            <a:r>
              <a:rPr lang="de-DE" sz="3600" b="1" dirty="0" smtClean="0">
                <a:solidFill>
                  <a:srgbClr val="C00000"/>
                </a:solidFill>
              </a:rPr>
              <a:t>: 1301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595121" y="3873117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WES_Fw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: 6403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4" grpId="0"/>
      <p:bldP spid="24" grpId="1"/>
      <p:bldP spid="5" grpId="0"/>
      <p:bldP spid="5" grpId="1"/>
      <p:bldP spid="5" grpId="2"/>
      <p:bldP spid="27" grpId="0"/>
      <p:bldP spid="27" grpId="1"/>
      <p:bldP spid="2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59273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lernen, eine TMO-Rufgruppe mit Hilfe der Kurzwahl zu schalten.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6: TMO-Rufgruppe mittels Kurzwahl schalten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51321" y="1363703"/>
            <a:ext cx="4997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 per Kurzwahl eine Rufgruppe zu schalten, werden die entsprechenden </a:t>
            </a: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vier 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Ziffern eingegeben und mit der *-Taste als Kurzwahl kenntlich gemacht.</a:t>
            </a:r>
          </a:p>
          <a:p>
            <a:r>
              <a:rPr lang="de-DE" sz="2400" b="1" dirty="0">
                <a:solidFill>
                  <a:srgbClr val="00B050"/>
                </a:solidFill>
              </a:rPr>
              <a:t>Hier: Kurzwahl </a:t>
            </a:r>
            <a:r>
              <a:rPr lang="de-DE" sz="2400" b="1" dirty="0" smtClean="0">
                <a:solidFill>
                  <a:srgbClr val="00B050"/>
                </a:solidFill>
              </a:rPr>
              <a:t>7405 </a:t>
            </a:r>
            <a:r>
              <a:rPr lang="de-DE" sz="2400" b="1" dirty="0">
                <a:solidFill>
                  <a:srgbClr val="00B050"/>
                </a:solidFill>
              </a:rPr>
              <a:t>für </a:t>
            </a:r>
            <a:r>
              <a:rPr lang="de-DE" sz="2400" b="1" dirty="0" err="1" smtClean="0">
                <a:solidFill>
                  <a:srgbClr val="00B050"/>
                </a:solidFill>
              </a:rPr>
              <a:t>IdF_HiOrg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151321" y="3673314"/>
            <a:ext cx="499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wird eine Rufgruppe vorgeschlagen, die durch Betätigung der Sprechtaste oder der Taste links unter dem Display gewählt wird.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51321" y="1367358"/>
            <a:ext cx="4911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 Gerät schaltet nun die entsprechende Rufgruppe, die in der Regel nach ein bis zwei Sekunden verwendet werden kann.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08" y="3748086"/>
            <a:ext cx="359656" cy="1836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01" y="5261361"/>
            <a:ext cx="369787" cy="1836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9" y="4821459"/>
            <a:ext cx="359656" cy="183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50" y="4824382"/>
            <a:ext cx="369787" cy="183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2" y="5045726"/>
            <a:ext cx="359656" cy="1836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3" y="5266910"/>
            <a:ext cx="359656" cy="183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7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xit" presetSubtype="0" fill="hold" grpId="3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225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75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8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775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2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4" grpId="0"/>
      <p:bldP spid="24" grpId="1"/>
      <p:bldP spid="24" grpId="2"/>
      <p:bldP spid="24" grpId="3"/>
      <p:bldP spid="38" grpId="0"/>
      <p:bldP spid="38" grpId="1"/>
      <p:bldP spid="38" grpId="2"/>
      <p:bldP spid="38" grpId="3"/>
      <p:bldP spid="55" grpId="0"/>
      <p:bldP spid="55" grpId="1"/>
      <p:bldP spid="5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hlinkClick r:id="rId5" action="ppaction://hlinksldjump"/>
          </p:cNvPr>
          <p:cNvSpPr/>
          <p:nvPr/>
        </p:nvSpPr>
        <p:spPr>
          <a:xfrm>
            <a:off x="8923282" y="14057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 zur Lerneinheit,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4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0" y="2134800"/>
            <a:ext cx="1194697" cy="15228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5048068"/>
            <a:ext cx="359656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80" y="4832474"/>
            <a:ext cx="359656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30" y="5278676"/>
            <a:ext cx="369787" cy="183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28" y="4600010"/>
            <a:ext cx="369787" cy="183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chemeClr val="accent1">
                    <a:lumMod val="50000"/>
                  </a:schemeClr>
                </a:solidFill>
              </a:rPr>
              <a:t>Gemeinsam sind wir stark!</a:t>
            </a:r>
            <a:endParaRPr lang="de-DE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738" y="1113862"/>
            <a:ext cx="10234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Unterlage wurde für den Einsatz in allen BOS der nichtpolizeilichen Gefahrenabwehr erstellt. Sie dient gleichermaßen der Ausbildung von Einheiten der Feuerwehren, der Hilfsorganisationen und der Rettungsdienste.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Ziel ist eine BOS-übergreifend einheitliche Ausbildung, die eine reibungslose Zusammenarbeit im Einsatz ermöglicht.</a:t>
            </a:r>
          </a:p>
        </p:txBody>
      </p:sp>
      <p:sp>
        <p:nvSpPr>
          <p:cNvPr id="9" name="Abgerundetes Rechteck 8">
            <a:hlinkClick r:id="rId2" action="ppaction://hlinksldjump"/>
          </p:cNvPr>
          <p:cNvSpPr/>
          <p:nvPr/>
        </p:nvSpPr>
        <p:spPr>
          <a:xfrm>
            <a:off x="6727654" y="558686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234742" y="4201643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11217" y="1113862"/>
            <a:ext cx="10234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Präsentation läuft als eine Folge von Animationssequenzen automatisiert ab. Bitte nur auf entsprechende Schaltflächen klicken,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die Pfeiltasten nutzen und an Tablets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wischen!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63" y="3127072"/>
            <a:ext cx="2889510" cy="1694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24" y="3056594"/>
            <a:ext cx="1560579" cy="1947676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873395" y="326975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" y="3914665"/>
            <a:ext cx="838202" cy="1335027"/>
          </a:xfrm>
          <a:prstGeom prst="rect">
            <a:avLst/>
          </a:prstGeom>
        </p:spPr>
      </p:pic>
      <p:sp>
        <p:nvSpPr>
          <p:cNvPr id="11" name="L-Form 10"/>
          <p:cNvSpPr/>
          <p:nvPr/>
        </p:nvSpPr>
        <p:spPr>
          <a:xfrm rot="2864318" flipH="1">
            <a:off x="3777827" y="3735655"/>
            <a:ext cx="690224" cy="1314131"/>
          </a:xfrm>
          <a:prstGeom prst="corner">
            <a:avLst>
              <a:gd name="adj1" fmla="val 42308"/>
              <a:gd name="adj2" fmla="val 42907"/>
            </a:avLst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reuz 11"/>
          <p:cNvSpPr/>
          <p:nvPr/>
        </p:nvSpPr>
        <p:spPr>
          <a:xfrm rot="2600201">
            <a:off x="6069418" y="3171745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reuz 12"/>
          <p:cNvSpPr/>
          <p:nvPr/>
        </p:nvSpPr>
        <p:spPr>
          <a:xfrm rot="2600201">
            <a:off x="9098697" y="3297863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9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4.44444E-6 L 0.06953 0.02083 L 0.09622 0.00787 L 0.14844 -0.01366 L 0.20221 -0.05162 L 0.22161 -0.06783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12083 0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5" grpId="0" animBg="1"/>
      <p:bldP spid="5" grpId="1" animBg="1"/>
      <p:bldP spid="5" grpId="2" animBg="1"/>
      <p:bldP spid="7" grpId="0"/>
      <p:bldP spid="7" grpId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5" y="5276668"/>
            <a:ext cx="359656" cy="183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502569" y="5669937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Abgerundetes Rechteck 37">
            <a:hlinkClick r:id="rId9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</a:t>
            </a:r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</a:rPr>
              <a:t>IdF_BOS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(Kurzwahl: 7402)!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 und nutzt bereits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502569" y="5669937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Abgerundetes Rechteck 35">
            <a:hlinkClick r:id="rId7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>
            <a:off x="3090672" y="2735599"/>
            <a:ext cx="626270" cy="345929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6" grpId="0" animBg="1"/>
      <p:bldP spid="2" grpId="0" animBg="1"/>
      <p:bldP spid="2" grpId="1" animBg="1"/>
      <p:bldP spid="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Nochmal versuchen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6309" y="4534664"/>
            <a:ext cx="585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Upps</a:t>
            </a:r>
            <a:r>
              <a:rPr lang="de-DE" sz="3600" b="1" dirty="0" smtClean="0"/>
              <a:t>… passiert schon mal!</a:t>
            </a:r>
          </a:p>
          <a:p>
            <a:endParaRPr lang="de-DE" sz="3600" b="1" dirty="0"/>
          </a:p>
          <a:p>
            <a:r>
              <a:rPr lang="de-DE" sz="3600" b="1" dirty="0" smtClean="0"/>
              <a:t>Versuche es bitte nochmal!</a:t>
            </a:r>
            <a:endParaRPr lang="de-DE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4" y="1236669"/>
            <a:ext cx="1395986" cy="2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Abgerundetes Rechteck 22">
            <a:hlinkClick r:id="rId3" action="ppaction://hlinksldjump"/>
          </p:cNvPr>
          <p:cNvSpPr/>
          <p:nvPr/>
        </p:nvSpPr>
        <p:spPr>
          <a:xfrm>
            <a:off x="8923282" y="14057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 zur Lerneinheit,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Abgerundetes Rechteck 23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7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34980" y="419965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7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9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91" y="3749545"/>
            <a:ext cx="359656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68" y="3985929"/>
            <a:ext cx="565562" cy="407395"/>
          </a:xfrm>
          <a:prstGeom prst="rect">
            <a:avLst/>
          </a:prstGeom>
        </p:spPr>
      </p:pic>
      <p:sp>
        <p:nvSpPr>
          <p:cNvPr id="66" name="Rechteck 65">
            <a:hlinkClick r:id="rId11" action="ppaction://hlinksldjump"/>
          </p:cNvPr>
          <p:cNvSpPr/>
          <p:nvPr/>
        </p:nvSpPr>
        <p:spPr>
          <a:xfrm rot="16200000">
            <a:off x="4640405" y="3944072"/>
            <a:ext cx="176503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12" action="ppaction://hlinksldjump"/>
          </p:cNvPr>
          <p:cNvSpPr/>
          <p:nvPr/>
        </p:nvSpPr>
        <p:spPr>
          <a:xfrm rot="16200000">
            <a:off x="4636636" y="4228454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14" y="3985929"/>
            <a:ext cx="565562" cy="424800"/>
          </a:xfrm>
          <a:prstGeom prst="rect">
            <a:avLst/>
          </a:prstGeom>
        </p:spPr>
      </p:pic>
      <p:sp>
        <p:nvSpPr>
          <p:cNvPr id="65" name="Rechteck 64">
            <a:hlinkClick r:id="rId11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12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14" y="3985929"/>
            <a:ext cx="565562" cy="424800"/>
          </a:xfrm>
          <a:prstGeom prst="rect">
            <a:avLst/>
          </a:prstGeom>
        </p:spPr>
      </p:pic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11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54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aktuell aber eine TMO-Rufgruppe!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5400"/>
            <a:ext cx="1194697" cy="1522800"/>
          </a:xfrm>
          <a:prstGeom prst="rect">
            <a:avLst/>
          </a:prstGeom>
        </p:spPr>
      </p:pic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Hinweis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99214" y="1730209"/>
            <a:ext cx="7490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990000"/>
                </a:solidFill>
              </a:rPr>
              <a:t>Aus didaktischen Gründen werden in dieser Präsentation nur einige beispielhafte Möglichkeiten zum Auswählen einer Rufgruppe in einem Digitalfunkgerät dargestellt.</a:t>
            </a:r>
          </a:p>
          <a:p>
            <a:endParaRPr lang="de-DE" sz="2800" dirty="0">
              <a:solidFill>
                <a:srgbClr val="990000"/>
              </a:solidFill>
            </a:endParaRPr>
          </a:p>
          <a:p>
            <a:r>
              <a:rPr lang="de-DE" sz="2800" dirty="0" smtClean="0">
                <a:solidFill>
                  <a:srgbClr val="990000"/>
                </a:solidFill>
              </a:rPr>
              <a:t>Du solltest Dir klar machen, dass es noch weitere, hier nicht aufgezählte Wege gibt.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1" y="2135932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8" y="2074924"/>
            <a:ext cx="57912" cy="1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7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7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3" y="4830606"/>
            <a:ext cx="359656" cy="183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30" y="5278676"/>
            <a:ext cx="369787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3" y="4830606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8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5" y="5276668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502569" y="5669937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Abgerundetes Rechteck 37">
            <a:hlinkClick r:id="rId9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Abgerundetes Rechteck 44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2" name="Rechteck 61">
            <a:hlinkClick r:id="rId3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3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3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3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3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3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3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3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3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3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3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3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3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3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3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3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3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3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3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3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3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3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007485" y="2735599"/>
            <a:ext cx="5535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404_K* (Kurzwahl: 404)!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502569" y="5669937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Abgerundetes Rechteck 35">
            <a:hlinkClick r:id="rId6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3090672" y="2735599"/>
            <a:ext cx="626270" cy="345929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6" grpId="0" animBg="1"/>
      <p:bldP spid="2" grpId="0" animBg="1"/>
      <p:bldP spid="2" grpId="1" animBg="1"/>
      <p:bldP spid="2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Nochmal versuchen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6309" y="4534664"/>
            <a:ext cx="585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Upps</a:t>
            </a:r>
            <a:r>
              <a:rPr lang="de-DE" sz="3600" b="1" dirty="0" smtClean="0"/>
              <a:t>… passiert schon mal!</a:t>
            </a:r>
          </a:p>
          <a:p>
            <a:endParaRPr lang="de-DE" sz="3600" b="1" dirty="0"/>
          </a:p>
          <a:p>
            <a:r>
              <a:rPr lang="de-DE" sz="3600" b="1" dirty="0" smtClean="0"/>
              <a:t>Versuche es bitte nochmal!</a:t>
            </a:r>
            <a:endParaRPr lang="de-DE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4" y="1236669"/>
            <a:ext cx="1395986" cy="2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aber aktuell eine DMO-Rufgruppe!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Abgerundetes Rechteck 22">
            <a:hlinkClick r:id="rId3" action="ppaction://hlinksldjump"/>
          </p:cNvPr>
          <p:cNvSpPr/>
          <p:nvPr/>
        </p:nvSpPr>
        <p:spPr>
          <a:xfrm>
            <a:off x="8923282" y="14057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 zur Lerneinheit,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Abgerundetes Rechteck 23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7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7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9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3964046" y="1298849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aber aktuell eine DMO-Rufgruppe!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8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Was sollst Du in dieser Unterrichtseinheit lernen?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2262" y="1271752"/>
            <a:ext cx="7461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 Ende dieser Unterrichtseinheit sollst Du in der Lage sein, am Digitalfunkgerät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eine Rufgruppe mit Hilfe der Kurzwahl zu schalten 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eine Rufgruppe über den Favoritenordner auszuwählen.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Speziell die Verwendung der Kurzwahl und der Pfeiltasten sind absolut einsatzrelevant und für das Bestehen der Lernerfolgskontrolle am Ende des Lehrgangs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unbedingt notwendig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aber aktuell eine DMO-Rufgruppe!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14" y="3985929"/>
            <a:ext cx="565562" cy="424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66" name="Rechteck 65">
            <a:hlinkClick r:id="rId10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11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2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aber aktuell eine DMO-Rufgruppe!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14" y="3985929"/>
            <a:ext cx="565562" cy="424800"/>
          </a:xfrm>
          <a:prstGeom prst="rect">
            <a:avLst/>
          </a:prstGeom>
        </p:spPr>
      </p:pic>
      <p:sp>
        <p:nvSpPr>
          <p:cNvPr id="66" name="Rechteck 65">
            <a:hlinkClick r:id="rId9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10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entsperrt, nutzt aber aktuell eine DMO-Rufgruppe!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14" y="3985929"/>
            <a:ext cx="565562" cy="424800"/>
          </a:xfrm>
          <a:prstGeom prst="rect">
            <a:avLst/>
          </a:prstGeom>
        </p:spPr>
      </p:pic>
      <p:sp>
        <p:nvSpPr>
          <p:cNvPr id="66" name="Rechteck 65">
            <a:hlinkClick r:id="rId10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960616" y="1304712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2" y="2067188"/>
            <a:ext cx="57912" cy="1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2" y="5039992"/>
            <a:ext cx="359656" cy="183600"/>
          </a:xfrm>
          <a:prstGeom prst="rect">
            <a:avLst/>
          </a:prstGeom>
        </p:spPr>
      </p:pic>
      <p:sp>
        <p:nvSpPr>
          <p:cNvPr id="28" name="Rechteck 27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8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7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7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5048068"/>
            <a:ext cx="359656" cy="183600"/>
          </a:xfrm>
          <a:prstGeom prst="rect">
            <a:avLst/>
          </a:prstGeom>
        </p:spPr>
      </p:pic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8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7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7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7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0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5048068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9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72" y="4827224"/>
            <a:ext cx="369787" cy="183600"/>
          </a:xfrm>
          <a:prstGeom prst="rect">
            <a:avLst/>
          </a:prstGeom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3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9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80" y="4605291"/>
            <a:ext cx="359656" cy="183600"/>
          </a:xfrm>
          <a:prstGeom prst="rect">
            <a:avLst/>
          </a:prstGeom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7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Wie läuft die Selbstlerneinheit ab?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2262" y="1271752"/>
            <a:ext cx="9921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Zunächst werden die notwendigen Grundlagen zur Handhabung der Digitalfunkgeräte erläutert. Anschließend wird auf die verschiedenen, prüfungsrelevanten Varianten zum Wechsel einer Rufgruppe eingegangen.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 letzten Teil bekommst Du die Aufgabe, an einem virtuellen Digitalfunkgerät die Rufgruppe zu wechseln. Damit kannst Du Dich gezielt auf die Lernerfolgskontrolle vorbereiten.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874813" y="517233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7045434" y="517233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Direkt zum Prüfungstraining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704193" y="517233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28" name="Rechteck 27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6" action="ppaction://hlinksldjump"/>
          </p:cNvPr>
          <p:cNvSpPr/>
          <p:nvPr/>
        </p:nvSpPr>
        <p:spPr>
          <a:xfrm>
            <a:off x="4547783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9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 rot="16200000">
            <a:off x="4634979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5" y="5276668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0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58" name="Rechteck 57">
            <a:hlinkClick r:id="rId9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40" name="Rechteck 39"/>
          <p:cNvSpPr/>
          <p:nvPr/>
        </p:nvSpPr>
        <p:spPr>
          <a:xfrm>
            <a:off x="2502569" y="5689504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Abgerundetes Rechteck 40">
            <a:hlinkClick r:id="rId1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695" y="1001957"/>
            <a:ext cx="1936291" cy="45961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Pfeil nach rechts 36"/>
          <p:cNvSpPr/>
          <p:nvPr/>
        </p:nvSpPr>
        <p:spPr>
          <a:xfrm>
            <a:off x="3090672" y="2735599"/>
            <a:ext cx="626270" cy="345929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Schalte mit Hilfe der Kurzwahl die Rufgruppe NRW_RTZ_51 (Kurzwahl: 9751)!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41" name="Rechteck 40"/>
          <p:cNvSpPr/>
          <p:nvPr/>
        </p:nvSpPr>
        <p:spPr>
          <a:xfrm>
            <a:off x="2502569" y="5689504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Abgerundetes Rechteck 41">
            <a:hlinkClick r:id="rId10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0" grpId="0"/>
      <p:bldP spid="41" grpId="0" animBg="1"/>
      <p:bldP spid="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Nochmal versuchen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6309" y="4534664"/>
            <a:ext cx="585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Upps</a:t>
            </a:r>
            <a:r>
              <a:rPr lang="de-DE" sz="3600" b="1" dirty="0" smtClean="0"/>
              <a:t>… passiert schon mal!</a:t>
            </a:r>
          </a:p>
          <a:p>
            <a:endParaRPr lang="de-DE" sz="3600" b="1" dirty="0"/>
          </a:p>
          <a:p>
            <a:r>
              <a:rPr lang="de-DE" sz="3600" b="1" dirty="0" smtClean="0"/>
              <a:t>Versuche es bitte nochmal!</a:t>
            </a:r>
            <a:endParaRPr lang="de-DE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4" y="1236669"/>
            <a:ext cx="1395986" cy="2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Kurzwahl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Weiter zum nächsten Kapitel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18986" y="2457345"/>
            <a:ext cx="736051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Herzlichen Glückwunsch, Du hast das Prüfungstraining für den Rufgruppenwechsel mittels Kurzwahl erfolgreich abgeschlossen!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8923282" y="26370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Direkt zum nächsten Prüfungstraining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7: In den Favoritenordner navigieren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2967" y="5624628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lernen, wie eine Rufgruppe aus dem Favoritenordner geschaltet wird.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51320" y="1363703"/>
            <a:ext cx="526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unseren Digitalfunkgeräten sind die Rufgruppen in Ordnern einsortiert, ähnlich der Dateien in einem Computer.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51319" y="3115265"/>
            <a:ext cx="526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wichtigste dieser Ordner ist der Favoritenordner, in den alle Rufgruppen einsortiert werden, die für die jeweiligen BOS wichtig sind.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151319" y="1986876"/>
            <a:ext cx="5520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 Alltagsbetrieb ist meist eine Rufgruppe aus dem Favoritenordner ausgewählt. Zu diesem gelangt man durch Drücken der „nach oben“ Taste und Bestätigen mit Hilfe der Taste links unter dem Display.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95367" y="3985854"/>
            <a:ext cx="565562" cy="4248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6" y="3746380"/>
            <a:ext cx="359656" cy="183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75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5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0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75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7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5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7" grpId="1"/>
      <p:bldP spid="7" grpId="4"/>
      <p:bldP spid="7" grpId="5"/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2" grpId="0"/>
      <p:bldP spid="12" grpId="1"/>
      <p:bldP spid="12" grpId="2"/>
      <p:bldP spid="12" grpId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8: Rufgruppenwechsel mittels Pfeiltasten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51320" y="1365754"/>
            <a:ext cx="5261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Zwischen den in einem Ordner (z.B. dem Favoritenordner) einsortierten Rufgruppen lässt sich mit Hilfe der „links“- und „rechts“-Pfeiltasten hin- und herwechseln.</a:t>
            </a:r>
          </a:p>
          <a:p>
            <a:endParaRPr lang="de-DE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Auswahl muss mit der Taste links unter dem Display oder der Sprechtaste bestätigt werden.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72967" y="562320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Lerneinheit sollst Du zwischen den Rufgruppen eines Ordners hin- und herwechseln.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7" y="3984779"/>
            <a:ext cx="565562" cy="424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33" y="214531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6" y="3746380"/>
            <a:ext cx="359656" cy="1836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51320" y="1371009"/>
            <a:ext cx="5261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Auswählen von DMO- bzw. TMO-Rufgruppen aus dem Favoritenordner ist kein vorheriger Wechsel der Betriebsart erforderlich.</a:t>
            </a:r>
          </a:p>
          <a:p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diesem speziellen Fall erfolgt der Betriebsartwechsel automatisch.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2145600"/>
            <a:ext cx="1194697" cy="1522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2145600"/>
            <a:ext cx="1194697" cy="152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2145600"/>
            <a:ext cx="1194697" cy="1522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21456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25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2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25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75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7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25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2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250"/>
                            </p:stCondLst>
                            <p:childTnLst>
                              <p:par>
                                <p:cTn id="163" presetID="10" presetClass="exit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750"/>
                            </p:stCondLst>
                            <p:childTnLst>
                              <p:par>
                                <p:cTn id="16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750"/>
                            </p:stCondLst>
                            <p:childTnLst>
                              <p:par>
                                <p:cTn id="171" presetID="10" presetClass="exit" presetSubtype="0" fill="hold" grpId="3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  <p:bldP spid="8" grpId="1"/>
      <p:bldP spid="8" grpId="2"/>
      <p:bldP spid="8" grpId="3"/>
      <p:bldP spid="45" grpId="0"/>
      <p:bldP spid="45" grpId="1"/>
      <p:bldP spid="45" grpId="2"/>
      <p:bldP spid="45" grpId="3"/>
      <p:bldP spid="18" grpId="0"/>
      <p:bldP spid="18" grpId="1"/>
      <p:bldP spid="18" grpId="2"/>
      <p:bldP spid="18" grpId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Abgerundetes Rechteck 47">
            <a:hlinkClick r:id="rId2" action="ppaction://hlinksldjump"/>
          </p:cNvPr>
          <p:cNvSpPr/>
          <p:nvPr/>
        </p:nvSpPr>
        <p:spPr>
          <a:xfrm>
            <a:off x="8923282" y="14057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 zur Lerneinheit,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3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6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6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6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6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6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6" action="ppaction://hlinksldjump"/>
          </p:cNvPr>
          <p:cNvSpPr/>
          <p:nvPr/>
        </p:nvSpPr>
        <p:spPr>
          <a:xfrm rot="16200000">
            <a:off x="4641732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6" action="ppaction://hlinksldjump"/>
          </p:cNvPr>
          <p:cNvSpPr/>
          <p:nvPr/>
        </p:nvSpPr>
        <p:spPr>
          <a:xfrm rot="16200000">
            <a:off x="4634980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49980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8745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48640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Es existieren verschiedene Modelle von Motorola Digitalfunkgeräten, die Bedienung aller Geräte ist jedoch weitestgehend gleich.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Unsere Digitalfunkgeräte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2" y="874271"/>
            <a:ext cx="1457238" cy="446761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>
            <a:off x="1919314" y="830317"/>
            <a:ext cx="1433489" cy="451156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72967" y="548640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Im Folgenden werden wir uns die Handhabung der Motorola-Digitalfunkgeräte ansehen: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1" grpId="0"/>
      <p:bldP spid="21" grpId="1"/>
      <p:bldP spid="21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49980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9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10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133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133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2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2967" y="5715000"/>
            <a:ext cx="900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Einheit lernst Du, wie Du das Gerät einschalten kannst.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1: Das Gerät einschalten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79674" y="2352167"/>
            <a:ext cx="422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Zum Einschalten muss die Taste mit dem roten Hörer einige Sekunden gedrückt werden.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8179578">
            <a:off x="2270387" y="3432818"/>
            <a:ext cx="929380" cy="53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1" y="4040754"/>
            <a:ext cx="255330" cy="32098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179674" y="3552496"/>
            <a:ext cx="441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 Aufleuchten des Displays zeigt an, dass das Gerät erfolgreich eingeschaltet wurde.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5" grpId="0"/>
      <p:bldP spid="5" grpId="1"/>
      <p:bldP spid="5" grpId="2"/>
      <p:bldP spid="5" grpId="3"/>
      <p:bldP spid="6" grpId="0" animBg="1"/>
      <p:bldP spid="6" grpId="1" animBg="1"/>
      <p:bldP spid="6" grpId="2" animBg="1"/>
      <p:bldP spid="6" grpId="3" animBg="1"/>
      <p:bldP spid="17" grpId="0"/>
      <p:bldP spid="17" grpId="1"/>
      <p:bldP spid="17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48204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3934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99" y="2135248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IdF_11 aus!</a:t>
            </a:r>
          </a:p>
          <a:p>
            <a:endParaRPr 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5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5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8" name="Abgerundetes Rechteck 7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Nochmal versuchen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6309" y="4534664"/>
            <a:ext cx="585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Upps</a:t>
            </a:r>
            <a:r>
              <a:rPr lang="de-DE" sz="3600" b="1" dirty="0" smtClean="0"/>
              <a:t>… passiert schon mal!</a:t>
            </a:r>
          </a:p>
          <a:p>
            <a:endParaRPr lang="de-DE" sz="3600" b="1" dirty="0"/>
          </a:p>
          <a:p>
            <a:r>
              <a:rPr lang="de-DE" sz="3600" b="1" dirty="0" smtClean="0"/>
              <a:t>Versuche es bitte nochmal!</a:t>
            </a:r>
            <a:endParaRPr lang="de-DE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4" y="1236669"/>
            <a:ext cx="1395986" cy="29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2967" y="5730240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Nun schauen wir uns genauer an, was die Symbole im Display bedeuten.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2: Die Elemente im Display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4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22227" y="1232478"/>
            <a:ext cx="474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Nach dem Einschalten erscheint auf dem Display der Startbildschirm.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22227" y="1246562"/>
            <a:ext cx="409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Darauf sind die folgenden Elemente zu sehen: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3992" y="3538682"/>
            <a:ext cx="409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Akkustand-Anzeige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688328" y="3414597"/>
            <a:ext cx="4096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Ordner, in dem sich die aktuell gewählte Rufgruppe befindet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</a:p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Aktuell gewählte Rufgruppe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Uhrzeit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527258" y="3552766"/>
            <a:ext cx="409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Verschlüsselung eingeschaltet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83707" cy="15087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71">
            <a:off x="1202442" y="2484514"/>
            <a:ext cx="1880620" cy="74371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57" y="2226184"/>
            <a:ext cx="2660909" cy="2188468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076647" y="3561489"/>
            <a:ext cx="27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Empfangsanzeige</a:t>
            </a: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0" y="2186814"/>
            <a:ext cx="2660909" cy="2188468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9" y="2147444"/>
            <a:ext cx="2660909" cy="2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81481E-6 L 0.04453 -0.0113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453 -0.01134 L 0.08138 -0.0152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38 -0.01528 L 0.04583 0.0724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000"/>
                            </p:stCondLst>
                            <p:childTnLst>
                              <p:par>
                                <p:cTn id="75" presetID="10" presetClass="entr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500"/>
                            </p:stCondLst>
                            <p:childTnLst>
                              <p:par>
                                <p:cTn id="79" presetID="10" presetClass="exit" presetSubtype="0" fill="hold" grpId="4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7245 L 2.70833E-6 1.11111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xit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0" presetClass="entr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81481E-6 L 0.04453 -0.01134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453 -0.01135 L 0.08138 -0.01528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38 -0.01528 L 0.04583 0.07245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3" presetID="10" presetClass="entr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7" presetID="10" presetClass="exit" presetSubtype="0" fill="hold" grpId="6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11" grpId="0"/>
      <p:bldP spid="11" grpId="1"/>
      <p:bldP spid="11" grpId="2"/>
      <p:bldP spid="11" grpId="3"/>
      <p:bldP spid="12" grpId="3"/>
      <p:bldP spid="12" grpId="4"/>
      <p:bldP spid="12" grpId="5"/>
      <p:bldP spid="12" grpId="6"/>
      <p:bldP spid="16" grpId="3"/>
      <p:bldP spid="16" grpId="4"/>
      <p:bldP spid="16" grpId="5"/>
      <p:bldP spid="16" grpId="6"/>
      <p:bldP spid="23" grpId="3"/>
      <p:bldP spid="23" grpId="4"/>
      <p:bldP spid="23" grpId="5"/>
      <p:bldP spid="23" grpId="6"/>
      <p:bldP spid="29" grpId="0"/>
      <p:bldP spid="29" grpId="1"/>
      <p:bldP spid="29" grpId="2"/>
      <p:bldP spid="29" grpId="3"/>
      <p:bldP spid="39" grpId="0"/>
      <p:bldP spid="39" grpId="1"/>
      <p:bldP spid="39" grpId="2"/>
      <p:bldP spid="39" grpId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der Pfeiltasten aus 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dem aktuellen Ordner die Rufgruppe 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IdF_11 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8" name="Rechteck 27"/>
          <p:cNvSpPr/>
          <p:nvPr/>
        </p:nvSpPr>
        <p:spPr>
          <a:xfrm>
            <a:off x="2502569" y="5667623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Abgerundetes Rechteck 28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Abgerundetes Rechteck 10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15" name="Rechteck 14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8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9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69" y="3748828"/>
            <a:ext cx="359656" cy="183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Rufgruppenwechsel mittels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Pfeiltasten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der Pfeiltasten 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aus dem aktuellen Ordner die Rufgruppe </a:t>
            </a: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</a:rPr>
              <a:t>IdF_11 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8" name="Rechteck 27"/>
          <p:cNvSpPr/>
          <p:nvPr/>
        </p:nvSpPr>
        <p:spPr>
          <a:xfrm>
            <a:off x="2502414" y="5673951"/>
            <a:ext cx="4090737" cy="866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Herzlichen Glückwunsch! Aufgabe erfolgreich gelöst!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Abgerundetes Rechteck 28">
            <a:hlinkClick r:id="rId3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bgerundetes Rechteck 11">
            <a:hlinkClick r:id="rId4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hlinkClick r:id="rId4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>
            <a:hlinkClick r:id="rId5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16" name="Rechteck 15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4547783" y="50378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hlinkClick r:id="rId7" action="ppaction://hlinksldjump"/>
          </p:cNvPr>
          <p:cNvSpPr/>
          <p:nvPr/>
        </p:nvSpPr>
        <p:spPr>
          <a:xfrm>
            <a:off x="4547783" y="480927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hlinkClick r:id="rId7" action="ppaction://hlinksldjump"/>
          </p:cNvPr>
          <p:cNvSpPr/>
          <p:nvPr/>
        </p:nvSpPr>
        <p:spPr>
          <a:xfrm>
            <a:off x="5064318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hlinkClick r:id="rId7" action="ppaction://hlinksldjump"/>
          </p:cNvPr>
          <p:cNvSpPr/>
          <p:nvPr/>
        </p:nvSpPr>
        <p:spPr>
          <a:xfrm>
            <a:off x="5060817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hlinkClick r:id="rId7" action="ppaction://hlinksldjump"/>
          </p:cNvPr>
          <p:cNvSpPr/>
          <p:nvPr/>
        </p:nvSpPr>
        <p:spPr>
          <a:xfrm>
            <a:off x="4084820" y="3993932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8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9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>
          <a:xfrm rot="16200000">
            <a:off x="4641733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>
            <a:off x="3090672" y="2735599"/>
            <a:ext cx="626270" cy="345929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46" grpId="0" animBg="1"/>
      <p:bldP spid="46" grpId="1" animBg="1"/>
      <p:bldP spid="46" grpId="2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48" name="Abgerundetes Rechteck 47">
            <a:hlinkClick r:id="rId2" action="ppaction://hlinksldjump"/>
          </p:cNvPr>
          <p:cNvSpPr/>
          <p:nvPr/>
        </p:nvSpPr>
        <p:spPr>
          <a:xfrm>
            <a:off x="8923282" y="14057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 zur Lerneinheit,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Abgerundetes Rechteck 25">
            <a:hlinkClick r:id="rId3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4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443292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485053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hlinkClick r:id="rId7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4" name="Rechteck 33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4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5" action="ppaction://hlinksldjump"/>
          </p:cNvPr>
          <p:cNvSpPr/>
          <p:nvPr/>
        </p:nvSpPr>
        <p:spPr>
          <a:xfrm>
            <a:off x="485133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8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8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8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8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8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8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8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8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8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8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8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8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8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8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8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8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8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8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8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4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5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8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8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8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8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8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8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8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8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8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8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8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8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8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8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8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8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8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8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8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81" name="Rechteck 80">
            <a:hlinkClick r:id="rId9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9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9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9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9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hlinkClick r:id="rId9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hlinkClick r:id="rId9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>
            <a:hlinkClick r:id="rId9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>
            <a:hlinkClick r:id="rId9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hlinkClick r:id="rId9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hlinkClick r:id="rId9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hlinkClick r:id="rId9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hteck 92">
            <a:hlinkClick r:id="rId9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>
            <a:hlinkClick r:id="rId9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hlinkClick r:id="rId9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hlinkClick r:id="rId9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hlinkClick r:id="rId9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hlinkClick r:id="rId9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hlinkClick r:id="rId9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>
            <a:hlinkClick r:id="rId9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hlinkClick r:id="rId9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hlinkClick r:id="rId9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4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5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6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6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6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6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4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5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6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6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6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6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6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6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6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6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6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6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6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6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6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6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6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6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6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6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6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358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8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8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8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8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8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8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8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8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8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8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8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8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8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8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8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8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8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8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8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46" name="Abgerundetes Rechteck 45">
            <a:hlinkClick r:id="rId2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5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</p:cNvPr>
          <p:cNvSpPr/>
          <p:nvPr/>
        </p:nvSpPr>
        <p:spPr>
          <a:xfrm>
            <a:off x="4547783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7" action="ppaction://hlinksldjump"/>
          </p:cNvPr>
          <p:cNvSpPr/>
          <p:nvPr/>
        </p:nvSpPr>
        <p:spPr>
          <a:xfrm>
            <a:off x="4547783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7" action="ppaction://hlinksldjump"/>
          </p:cNvPr>
          <p:cNvSpPr/>
          <p:nvPr/>
        </p:nvSpPr>
        <p:spPr>
          <a:xfrm>
            <a:off x="4547783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>
          <a:xfrm>
            <a:off x="4547783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7" action="ppaction://hlinksldjump"/>
          </p:cNvPr>
          <p:cNvSpPr/>
          <p:nvPr/>
        </p:nvSpPr>
        <p:spPr>
          <a:xfrm>
            <a:off x="5066219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>
          <a:xfrm>
            <a:off x="5064318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7" action="ppaction://hlinksldjump"/>
          </p:cNvPr>
          <p:cNvSpPr/>
          <p:nvPr/>
        </p:nvSpPr>
        <p:spPr>
          <a:xfrm>
            <a:off x="5064318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>
            <a:off x="4048395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7" action="ppaction://hlinksldjump"/>
          </p:cNvPr>
          <p:cNvSpPr/>
          <p:nvPr/>
        </p:nvSpPr>
        <p:spPr>
          <a:xfrm>
            <a:off x="4048395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7" action="ppaction://hlinksldjump"/>
          </p:cNvPr>
          <p:cNvSpPr/>
          <p:nvPr/>
        </p:nvSpPr>
        <p:spPr>
          <a:xfrm>
            <a:off x="4048395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7" action="ppaction://hlinksldjump"/>
          </p:cNvPr>
          <p:cNvSpPr/>
          <p:nvPr/>
        </p:nvSpPr>
        <p:spPr>
          <a:xfrm>
            <a:off x="4048395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7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7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7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7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7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7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7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7" action="ppaction://hlinksldjump"/>
          </p:cNvPr>
          <p:cNvSpPr/>
          <p:nvPr/>
        </p:nvSpPr>
        <p:spPr>
          <a:xfrm>
            <a:off x="5064318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7" action="ppaction://hlinksldjump"/>
          </p:cNvPr>
          <p:cNvSpPr/>
          <p:nvPr/>
        </p:nvSpPr>
        <p:spPr>
          <a:xfrm rot="16200000">
            <a:off x="4641734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7" action="ppaction://hlinksldjump"/>
          </p:cNvPr>
          <p:cNvSpPr/>
          <p:nvPr/>
        </p:nvSpPr>
        <p:spPr>
          <a:xfrm rot="16200000">
            <a:off x="4634981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hlinkClick r:id="rId7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798786" y="1014705"/>
            <a:ext cx="1936291" cy="45961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2967" y="5640638"/>
            <a:ext cx="900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In dieser Einheit lernst Du, wie Du die Tastensperre beim Digitalfunkgerät herausnehmen kannst.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Lerneinheit 3: Das Gerät entsperren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>
            <a:hlinkClick r:id="rId4" action="ppaction://hlinksldjump"/>
          </p:cNvPr>
          <p:cNvSpPr/>
          <p:nvPr/>
        </p:nvSpPr>
        <p:spPr>
          <a:xfrm>
            <a:off x="8923282" y="3668110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923282" y="2701158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459432" y="1237961"/>
            <a:ext cx="48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Aufforderung verschwindet nach einigen Sekunden wieder, sofern keine weiteren Tasten gedrückt werden.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459432" y="1228502"/>
            <a:ext cx="4911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Drückt man bei eingeschalteter Tastensperre eine beliebige Taste, kommt die Aufforderung, die Menü- und die *-Taste zum Entsperren zu betätigen.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1504255" y="5020547"/>
            <a:ext cx="1230822" cy="504056"/>
            <a:chOff x="317699" y="5284954"/>
            <a:chExt cx="1230822" cy="504056"/>
          </a:xfrm>
        </p:grpSpPr>
        <p:sp>
          <p:nvSpPr>
            <p:cNvPr id="46" name="Pfeil nach unten 45"/>
            <p:cNvSpPr/>
            <p:nvPr/>
          </p:nvSpPr>
          <p:spPr>
            <a:xfrm rot="4980000" flipH="1">
              <a:off x="569727" y="5095023"/>
              <a:ext cx="432048" cy="9361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1044465" y="5284954"/>
              <a:ext cx="50405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3470039" y="2398573"/>
            <a:ext cx="489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Entsperrt werden kann das Gerät durch Betätigen der „Menü“- und anschließend der *-Taste.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46" y="3736608"/>
            <a:ext cx="444021" cy="1873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99" y="5263893"/>
            <a:ext cx="373566" cy="1907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468" cy="15225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2152800"/>
            <a:ext cx="1194697" cy="1522800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909517" y="3134987"/>
            <a:ext cx="1298555" cy="784526"/>
            <a:chOff x="249966" y="5284954"/>
            <a:chExt cx="1298555" cy="784526"/>
          </a:xfrm>
        </p:grpSpPr>
        <p:sp>
          <p:nvSpPr>
            <p:cNvPr id="26" name="Pfeil nach unten 25"/>
            <p:cNvSpPr/>
            <p:nvPr/>
          </p:nvSpPr>
          <p:spPr>
            <a:xfrm rot="4338692" flipH="1">
              <a:off x="501994" y="5385404"/>
              <a:ext cx="432048" cy="9361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044465" y="5284954"/>
              <a:ext cx="50405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7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xit" presetSubtype="0" fill="hold" grpId="3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0" presetClass="exit" presetSubtype="0" fill="hold" grpId="5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10" presetClass="exit" presetSubtype="0" fill="hold" grpId="4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7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8" grpId="0" animBg="1"/>
      <p:bldP spid="9" grpId="0" animBg="1"/>
      <p:bldP spid="22" grpId="0"/>
      <p:bldP spid="22" grpId="1"/>
      <p:bldP spid="22" grpId="2"/>
      <p:bldP spid="22" grpId="3"/>
      <p:bldP spid="22" grpId="4"/>
      <p:bldP spid="36" grpId="0"/>
      <p:bldP spid="36" grpId="3"/>
      <p:bldP spid="36" grpId="4"/>
      <p:bldP spid="36" grpId="5"/>
      <p:bldP spid="49" grpId="0"/>
      <p:bldP spid="49" grpId="1"/>
      <p:bldP spid="49" grpId="2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>
            <a:hlinkClick r:id="rId2" action="ppaction://hlinksldjump"/>
          </p:cNvPr>
          <p:cNvSpPr/>
          <p:nvPr/>
        </p:nvSpPr>
        <p:spPr>
          <a:xfrm>
            <a:off x="3900986" y="3524406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sp>
        <p:nvSpPr>
          <p:cNvPr id="49" name="Rechteck 48">
            <a:hlinkClick r:id="rId5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hlinkClick r:id="rId5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hlinkClick r:id="rId5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hlinkClick r:id="rId5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hlinkClick r:id="rId5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5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5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hlinkClick r:id="rId5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hlinkClick r:id="rId5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hlinkClick r:id="rId5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hlinkClick r:id="rId5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hlinkClick r:id="rId5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hlinkClick r:id="rId5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hlinkClick r:id="rId5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>
            <a:hlinkClick r:id="rId5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hlinkClick r:id="rId5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hlinkClick r:id="rId5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hlinkClick r:id="rId5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hlinkClick r:id="rId5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7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8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5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5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4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5" action="ppaction://hlinksldjump"/>
          </p:cNvPr>
          <p:cNvSpPr/>
          <p:nvPr/>
        </p:nvSpPr>
        <p:spPr>
          <a:xfrm>
            <a:off x="4851336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83" name="Rechteck 82">
            <a:hlinkClick r:id="rId8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8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hlinkClick r:id="rId8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hlinkClick r:id="rId8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hlinkClick r:id="rId8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>
            <a:hlinkClick r:id="rId8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>
            <a:hlinkClick r:id="rId8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hlinkClick r:id="rId8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hlinkClick r:id="rId8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hlinkClick r:id="rId8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hteck 92">
            <a:hlinkClick r:id="rId8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>
            <a:hlinkClick r:id="rId8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hlinkClick r:id="rId8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hlinkClick r:id="rId8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hlinkClick r:id="rId8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hlinkClick r:id="rId8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hlinkClick r:id="rId8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>
            <a:hlinkClick r:id="rId8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hlinkClick r:id="rId8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hlinkClick r:id="rId8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hlinkClick r:id="rId8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hlinkClick r:id="rId8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8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0279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3934" y="4084820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3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49857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1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48204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7" name="Rechteck 36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Rufgruppenwechsel mittels Pfeiltasten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07485" y="2735599"/>
            <a:ext cx="553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accent4">
                    <a:lumMod val="75000"/>
                  </a:schemeClr>
                </a:solidFill>
              </a:rPr>
              <a:t>Aufgabe: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Wähle mit Hilfe der Pfeiltasten aus dem aktuellen Ordner die Rufgruppe OV_1* aus!</a:t>
            </a: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Hinweis: Das Gerät ist bereits entsperrt!</a:t>
            </a:r>
          </a:p>
        </p:txBody>
      </p:sp>
      <p:sp>
        <p:nvSpPr>
          <p:cNvPr id="26" name="Abgerundetes Rechteck 25">
            <a:hlinkClick r:id="rId2" action="ppaction://hlinksldjump"/>
          </p:cNvPr>
          <p:cNvSpPr/>
          <p:nvPr/>
        </p:nvSpPr>
        <p:spPr>
          <a:xfrm>
            <a:off x="5047175" y="3529775"/>
            <a:ext cx="487351" cy="288246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hlinkClick r:id="rId3" action="ppaction://hlinksldjump"/>
          </p:cNvPr>
          <p:cNvSpPr/>
          <p:nvPr/>
        </p:nvSpPr>
        <p:spPr>
          <a:xfrm>
            <a:off x="4446568" y="3529775"/>
            <a:ext cx="600607" cy="282877"/>
          </a:xfrm>
          <a:prstGeom prst="roundRect">
            <a:avLst/>
          </a:prstGeom>
          <a:noFill/>
          <a:ln>
            <a:solidFill>
              <a:srgbClr val="B2B2B2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>
            <a:off x="3753745" y="1014705"/>
            <a:ext cx="1936291" cy="459618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7" y="3982727"/>
            <a:ext cx="565562" cy="424800"/>
          </a:xfrm>
          <a:prstGeom prst="rect">
            <a:avLst/>
          </a:prstGeom>
        </p:spPr>
      </p:pic>
      <p:sp>
        <p:nvSpPr>
          <p:cNvPr id="68" name="Rechteck 67">
            <a:hlinkClick r:id="rId6" action="ppaction://hlinksldjump"/>
          </p:cNvPr>
          <p:cNvSpPr/>
          <p:nvPr/>
        </p:nvSpPr>
        <p:spPr>
          <a:xfrm>
            <a:off x="4432925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hlinkClick r:id="rId7" action="ppaction://hlinksldjump"/>
          </p:cNvPr>
          <p:cNvSpPr/>
          <p:nvPr/>
        </p:nvSpPr>
        <p:spPr>
          <a:xfrm>
            <a:off x="4850538" y="40822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0" y="2134800"/>
            <a:ext cx="1194697" cy="1522800"/>
          </a:xfrm>
          <a:prstGeom prst="rect">
            <a:avLst/>
          </a:prstGeom>
        </p:spPr>
      </p:pic>
      <p:sp>
        <p:nvSpPr>
          <p:cNvPr id="36" name="Rechteck 35">
            <a:hlinkClick r:id="rId10" action="ppaction://hlinksldjump"/>
          </p:cNvPr>
          <p:cNvSpPr/>
          <p:nvPr/>
        </p:nvSpPr>
        <p:spPr>
          <a:xfrm>
            <a:off x="4547785" y="526647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hlinkClick r:id="rId10" action="ppaction://hlinksldjump"/>
          </p:cNvPr>
          <p:cNvSpPr/>
          <p:nvPr/>
        </p:nvSpPr>
        <p:spPr>
          <a:xfrm>
            <a:off x="4547785" y="5039044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0" action="ppaction://hlinksldjump"/>
          </p:cNvPr>
          <p:cNvSpPr/>
          <p:nvPr/>
        </p:nvSpPr>
        <p:spPr>
          <a:xfrm>
            <a:off x="4547785" y="480614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hlinkClick r:id="rId10" action="ppaction://hlinksldjump"/>
          </p:cNvPr>
          <p:cNvSpPr/>
          <p:nvPr/>
        </p:nvSpPr>
        <p:spPr>
          <a:xfrm>
            <a:off x="4547785" y="4580673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hlinkClick r:id="rId10" action="ppaction://hlinksldjump"/>
          </p:cNvPr>
          <p:cNvSpPr/>
          <p:nvPr/>
        </p:nvSpPr>
        <p:spPr>
          <a:xfrm>
            <a:off x="5066221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hlinkClick r:id="rId10" action="ppaction://hlinksldjump"/>
          </p:cNvPr>
          <p:cNvSpPr/>
          <p:nvPr/>
        </p:nvSpPr>
        <p:spPr>
          <a:xfrm>
            <a:off x="5064320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hlinkClick r:id="rId10" action="ppaction://hlinksldjump"/>
          </p:cNvPr>
          <p:cNvSpPr/>
          <p:nvPr/>
        </p:nvSpPr>
        <p:spPr>
          <a:xfrm>
            <a:off x="5064320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hlinkClick r:id="rId10" action="ppaction://hlinksldjump"/>
          </p:cNvPr>
          <p:cNvSpPr/>
          <p:nvPr/>
        </p:nvSpPr>
        <p:spPr>
          <a:xfrm>
            <a:off x="4048397" y="52605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4048397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hlinkClick r:id="rId10" action="ppaction://hlinksldjump"/>
          </p:cNvPr>
          <p:cNvSpPr/>
          <p:nvPr/>
        </p:nvSpPr>
        <p:spPr>
          <a:xfrm>
            <a:off x="4048397" y="480331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hlinkClick r:id="rId10" action="ppaction://hlinksldjump"/>
          </p:cNvPr>
          <p:cNvSpPr/>
          <p:nvPr/>
        </p:nvSpPr>
        <p:spPr>
          <a:xfrm>
            <a:off x="4048397" y="4574715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hlinkClick r:id="rId10" action="ppaction://hlinksldjump"/>
          </p:cNvPr>
          <p:cNvSpPr/>
          <p:nvPr/>
        </p:nvSpPr>
        <p:spPr>
          <a:xfrm>
            <a:off x="4034753" y="373787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hlinkClick r:id="rId10" action="ppaction://hlinksldjump"/>
          </p:cNvPr>
          <p:cNvSpPr/>
          <p:nvPr/>
        </p:nvSpPr>
        <p:spPr>
          <a:xfrm>
            <a:off x="5060817" y="3737876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hlinkClick r:id="rId10" action="ppaction://hlinksldjump"/>
          </p:cNvPr>
          <p:cNvSpPr/>
          <p:nvPr/>
        </p:nvSpPr>
        <p:spPr>
          <a:xfrm>
            <a:off x="4514847" y="3737877"/>
            <a:ext cx="487739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hlinkClick r:id="rId10" action="ppaction://hlinksldjump"/>
          </p:cNvPr>
          <p:cNvSpPr/>
          <p:nvPr/>
        </p:nvSpPr>
        <p:spPr>
          <a:xfrm>
            <a:off x="4083340" y="3995338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hlinkClick r:id="rId10" action="ppaction://hlinksldjump"/>
          </p:cNvPr>
          <p:cNvSpPr/>
          <p:nvPr/>
        </p:nvSpPr>
        <p:spPr>
          <a:xfrm>
            <a:off x="5108144" y="4000707"/>
            <a:ext cx="303518" cy="364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hlinkClick r:id="rId10" action="ppaction://hlinksldjump"/>
          </p:cNvPr>
          <p:cNvSpPr/>
          <p:nvPr/>
        </p:nvSpPr>
        <p:spPr>
          <a:xfrm>
            <a:off x="3716942" y="2343644"/>
            <a:ext cx="184044" cy="107665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hlinkClick r:id="rId10" action="ppaction://hlinksldjump"/>
          </p:cNvPr>
          <p:cNvSpPr/>
          <p:nvPr/>
        </p:nvSpPr>
        <p:spPr>
          <a:xfrm>
            <a:off x="3716942" y="2067188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hlinkClick r:id="rId10" action="ppaction://hlinksldjump"/>
          </p:cNvPr>
          <p:cNvSpPr/>
          <p:nvPr/>
        </p:nvSpPr>
        <p:spPr>
          <a:xfrm>
            <a:off x="5064320" y="5031917"/>
            <a:ext cx="398173" cy="1997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D9D9D9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hlinkClick r:id="rId10" action="ppaction://hlinksldjump"/>
          </p:cNvPr>
          <p:cNvSpPr/>
          <p:nvPr/>
        </p:nvSpPr>
        <p:spPr>
          <a:xfrm rot="16200000">
            <a:off x="4641736" y="4227809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hlinkClick r:id="rId10" action="ppaction://hlinksldjump"/>
          </p:cNvPr>
          <p:cNvSpPr/>
          <p:nvPr/>
        </p:nvSpPr>
        <p:spPr>
          <a:xfrm rot="16200000">
            <a:off x="4634982" y="3947842"/>
            <a:ext cx="184044" cy="2023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hlinkClick r:id="rId10" action="ppaction://hlinksldjump"/>
          </p:cNvPr>
          <p:cNvSpPr/>
          <p:nvPr/>
        </p:nvSpPr>
        <p:spPr>
          <a:xfrm>
            <a:off x="3960616" y="1266670"/>
            <a:ext cx="472309" cy="4859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  <a:alpha val="2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3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4063</Words>
  <Application>Microsoft Office PowerPoint</Application>
  <PresentationFormat>Breitbild</PresentationFormat>
  <Paragraphs>690</Paragraphs>
  <Slides>107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IdF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Simulierte Bedienung Motorola</dc:title>
  <dc:creator>IdF NRW</dc:creator>
  <cp:lastModifiedBy>Berger, Claudia</cp:lastModifiedBy>
  <cp:revision>315</cp:revision>
  <dcterms:created xsi:type="dcterms:W3CDTF">2021-04-09T05:33:38Z</dcterms:created>
  <dcterms:modified xsi:type="dcterms:W3CDTF">2023-10-02T14:33:12Z</dcterms:modified>
  <cp:contentStatus/>
</cp:coreProperties>
</file>